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49" r:id="rId2"/>
  </p:sldMasterIdLst>
  <p:notesMasterIdLst>
    <p:notesMasterId r:id="rId28"/>
  </p:notesMasterIdLst>
  <p:handoutMasterIdLst>
    <p:handoutMasterId r:id="rId29"/>
  </p:handoutMasterIdLst>
  <p:sldIdLst>
    <p:sldId id="6264" r:id="rId3"/>
    <p:sldId id="6266" r:id="rId4"/>
    <p:sldId id="6267" r:id="rId5"/>
    <p:sldId id="6275" r:id="rId6"/>
    <p:sldId id="6276" r:id="rId7"/>
    <p:sldId id="6278" r:id="rId8"/>
    <p:sldId id="6286" r:id="rId9"/>
    <p:sldId id="6268" r:id="rId10"/>
    <p:sldId id="6271" r:id="rId11"/>
    <p:sldId id="6272" r:id="rId12"/>
    <p:sldId id="6274" r:id="rId13"/>
    <p:sldId id="6281" r:id="rId14"/>
    <p:sldId id="6269" r:id="rId15"/>
    <p:sldId id="6277" r:id="rId16"/>
    <p:sldId id="6283" r:id="rId17"/>
    <p:sldId id="6279" r:id="rId18"/>
    <p:sldId id="6284" r:id="rId19"/>
    <p:sldId id="6280" r:id="rId20"/>
    <p:sldId id="6270" r:id="rId21"/>
    <p:sldId id="6273" r:id="rId22"/>
    <p:sldId id="6287" r:id="rId23"/>
    <p:sldId id="6285" r:id="rId24"/>
    <p:sldId id="6282" r:id="rId25"/>
    <p:sldId id="6265" r:id="rId26"/>
    <p:sldId id="6288" r:id="rId27"/>
  </p:sldIdLst>
  <p:sldSz cx="9144000" cy="5143500" type="screen16x9"/>
  <p:notesSz cx="6858000" cy="9144000"/>
  <p:custDataLst>
    <p:tags r:id="rId30"/>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7E8D"/>
    <a:srgbClr val="FF9933"/>
    <a:srgbClr val="FFFFFF"/>
    <a:srgbClr val="F5D544"/>
    <a:srgbClr val="FFFF21"/>
    <a:srgbClr val="1C1C1C"/>
    <a:srgbClr val="B9CCA4"/>
    <a:srgbClr val="0075BF"/>
    <a:srgbClr val="034EA2"/>
    <a:srgbClr val="0087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48" autoAdjust="0"/>
    <p:restoredTop sz="95178" autoAdjust="0"/>
  </p:normalViewPr>
  <p:slideViewPr>
    <p:cSldViewPr>
      <p:cViewPr varScale="1">
        <p:scale>
          <a:sx n="73" d="100"/>
          <a:sy n="73" d="100"/>
        </p:scale>
        <p:origin x="-114" y="-1518"/>
      </p:cViewPr>
      <p:guideLst>
        <p:guide orient="horz" pos="1620"/>
        <p:guide pos="2880"/>
      </p:guideLst>
    </p:cSldViewPr>
  </p:slideViewPr>
  <p:outlineViewPr>
    <p:cViewPr>
      <p:scale>
        <a:sx n="33" d="100"/>
        <a:sy n="33" d="100"/>
      </p:scale>
      <p:origin x="0" y="-1354"/>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63" d="100"/>
          <a:sy n="63" d="100"/>
        </p:scale>
        <p:origin x="3206" y="6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38CC9C86-A1F5-46FB-9EF2-3FB07F3388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xmlns="" id="{DDE21324-3749-4BD2-AC72-6C4CBE4CD5C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7DE730-E7F5-4CF8-BBFA-6764648D361D}" type="datetimeFigureOut">
              <a:rPr lang="zh-CN" altLang="en-US" smtClean="0"/>
              <a:t>2019/10/17</a:t>
            </a:fld>
            <a:endParaRPr lang="zh-CN" altLang="en-US"/>
          </a:p>
        </p:txBody>
      </p:sp>
      <p:sp>
        <p:nvSpPr>
          <p:cNvPr id="4" name="页脚占位符 3">
            <a:extLst>
              <a:ext uri="{FF2B5EF4-FFF2-40B4-BE49-F238E27FC236}">
                <a16:creationId xmlns:a16="http://schemas.microsoft.com/office/drawing/2014/main" xmlns="" id="{BFB53344-BBBC-47F3-8EDA-7B0956114B2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xmlns="" id="{D2A42BA5-6B85-4BFE-9610-48EF869C8D4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1BD312-4345-49C7-9471-91FF69C0AA82}" type="slidenum">
              <a:rPr lang="zh-CN" altLang="en-US" smtClean="0"/>
              <a:t>‹#›</a:t>
            </a:fld>
            <a:endParaRPr lang="zh-CN" altLang="en-US"/>
          </a:p>
        </p:txBody>
      </p:sp>
    </p:spTree>
    <p:extLst>
      <p:ext uri="{BB962C8B-B14F-4D97-AF65-F5344CB8AC3E}">
        <p14:creationId xmlns:p14="http://schemas.microsoft.com/office/powerpoint/2010/main" val="39191061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2019/10/17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a:t>
            </a:fld>
            <a:endParaRPr lang="zh-CN" altLang="en-US"/>
          </a:p>
        </p:txBody>
      </p:sp>
    </p:spTree>
    <p:extLst>
      <p:ext uri="{BB962C8B-B14F-4D97-AF65-F5344CB8AC3E}">
        <p14:creationId xmlns:p14="http://schemas.microsoft.com/office/powerpoint/2010/main" val="1712680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12</a:t>
            </a:fld>
            <a:endParaRPr lang="zh-CN" altLang="en-US"/>
          </a:p>
        </p:txBody>
      </p:sp>
    </p:spTree>
    <p:extLst>
      <p:ext uri="{BB962C8B-B14F-4D97-AF65-F5344CB8AC3E}">
        <p14:creationId xmlns:p14="http://schemas.microsoft.com/office/powerpoint/2010/main" val="314178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810181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15</a:t>
            </a:fld>
            <a:endParaRPr lang="zh-CN" altLang="en-US"/>
          </a:p>
        </p:txBody>
      </p:sp>
    </p:spTree>
    <p:extLst>
      <p:ext uri="{BB962C8B-B14F-4D97-AF65-F5344CB8AC3E}">
        <p14:creationId xmlns:p14="http://schemas.microsoft.com/office/powerpoint/2010/main" val="2044763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ChangeArrowheads="1" noTextEdit="1"/>
          </p:cNvSpPr>
          <p:nvPr>
            <p:ph type="sldImg" idx="4294967295"/>
          </p:nvPr>
        </p:nvSpPr>
        <p:spPr>
          <a:xfrm>
            <a:off x="2286000" y="514350"/>
            <a:ext cx="4572000" cy="2571750"/>
          </a:xfrm>
          <a:ln>
            <a:miter lim="800000"/>
          </a:ln>
        </p:spPr>
      </p:sp>
      <p:sp>
        <p:nvSpPr>
          <p:cNvPr id="41987" name="Notes Placeholder 2"/>
          <p:cNvSpPr>
            <a:spLocks noGrp="1" noChangeArrowheads="1"/>
          </p:cNvSpPr>
          <p:nvPr>
            <p:ph type="body" idx="4294967295"/>
          </p:nvPr>
        </p:nvSpPr>
        <p:spPr/>
        <p:txBody>
          <a:bodyPr/>
          <a:lstStyle/>
          <a:p>
            <a:endParaRPr lang="en-US" altLang="en-US">
              <a:ea typeface="宋体" pitchFamily="2" charset="-122"/>
            </a:endParaRPr>
          </a:p>
        </p:txBody>
      </p:sp>
      <p:sp>
        <p:nvSpPr>
          <p:cNvPr id="41988" name="Header Placeholder 3"/>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My First Template</a:t>
            </a:r>
          </a:p>
        </p:txBody>
      </p:sp>
    </p:spTree>
    <p:extLst>
      <p:ext uri="{BB962C8B-B14F-4D97-AF65-F5344CB8AC3E}">
        <p14:creationId xmlns:p14="http://schemas.microsoft.com/office/powerpoint/2010/main" val="24750845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17</a:t>
            </a:fld>
            <a:endParaRPr lang="zh-CN" altLang="en-US"/>
          </a:p>
        </p:txBody>
      </p:sp>
    </p:spTree>
    <p:extLst>
      <p:ext uri="{BB962C8B-B14F-4D97-AF65-F5344CB8AC3E}">
        <p14:creationId xmlns:p14="http://schemas.microsoft.com/office/powerpoint/2010/main" val="460730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4018246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9813921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1836A0-1CE6-43E0-9ACD-0351418F1B7A}" type="slidenum">
              <a:rPr lang="zh-CN" altLang="en-US" smtClean="0"/>
              <a:pPr/>
              <a:t>20</a:t>
            </a:fld>
            <a:endParaRPr lang="zh-CN" altLang="en-US"/>
          </a:p>
        </p:txBody>
      </p:sp>
    </p:spTree>
    <p:extLst>
      <p:ext uri="{BB962C8B-B14F-4D97-AF65-F5344CB8AC3E}">
        <p14:creationId xmlns:p14="http://schemas.microsoft.com/office/powerpoint/2010/main" val="32701917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21</a:t>
            </a:fld>
            <a:endParaRPr lang="zh-CN" altLang="en-US"/>
          </a:p>
        </p:txBody>
      </p:sp>
    </p:spTree>
    <p:extLst>
      <p:ext uri="{BB962C8B-B14F-4D97-AF65-F5344CB8AC3E}">
        <p14:creationId xmlns:p14="http://schemas.microsoft.com/office/powerpoint/2010/main" val="4013936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22</a:t>
            </a:fld>
            <a:endParaRPr lang="zh-CN" altLang="en-US"/>
          </a:p>
        </p:txBody>
      </p:sp>
    </p:spTree>
    <p:extLst>
      <p:ext uri="{BB962C8B-B14F-4D97-AF65-F5344CB8AC3E}">
        <p14:creationId xmlns:p14="http://schemas.microsoft.com/office/powerpoint/2010/main" val="317534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5058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23</a:t>
            </a:fld>
            <a:endParaRPr lang="zh-CN" altLang="en-US"/>
          </a:p>
        </p:txBody>
      </p:sp>
    </p:spTree>
    <p:extLst>
      <p:ext uri="{BB962C8B-B14F-4D97-AF65-F5344CB8AC3E}">
        <p14:creationId xmlns:p14="http://schemas.microsoft.com/office/powerpoint/2010/main" val="1311879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24</a:t>
            </a:fld>
            <a:endParaRPr lang="zh-CN" altLang="en-US"/>
          </a:p>
        </p:txBody>
      </p:sp>
    </p:spTree>
    <p:extLst>
      <p:ext uri="{BB962C8B-B14F-4D97-AF65-F5344CB8AC3E}">
        <p14:creationId xmlns:p14="http://schemas.microsoft.com/office/powerpoint/2010/main" val="3157993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578491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F6D2D-6E8E-42C0-88C9-891D8B84375D}" type="slidenum">
              <a:rPr lang="zh-CN" altLang="en-US" smtClean="0"/>
              <a:pPr/>
              <a:t>4</a:t>
            </a:fld>
            <a:endParaRPr lang="zh-CN" altLang="en-US"/>
          </a:p>
        </p:txBody>
      </p:sp>
    </p:spTree>
    <p:extLst>
      <p:ext uri="{BB962C8B-B14F-4D97-AF65-F5344CB8AC3E}">
        <p14:creationId xmlns:p14="http://schemas.microsoft.com/office/powerpoint/2010/main" val="1371552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7891" name="备注占位符 2"/>
          <p:cNvSpPr>
            <a:spLocks noGrp="1" noChangeArrowheads="1"/>
          </p:cNvSpPr>
          <p:nvPr>
            <p:ph type="body" idx="4294967295"/>
          </p:nvPr>
        </p:nvSpPr>
        <p:spPr/>
        <p:txBody>
          <a:bodyPr/>
          <a:lstStyle/>
          <a:p>
            <a:endParaRPr lang="zh-CN" altLang="en-US"/>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A3A60DE-3294-4AF8-B174-28228D1CAE8A}" type="slidenum">
              <a:rPr altLang="en-US"/>
              <a:pPr/>
              <a:t>6</a:t>
            </a:fld>
            <a:endParaRPr lang="zh-CN" altLang="en-US"/>
          </a:p>
        </p:txBody>
      </p:sp>
    </p:spTree>
    <p:extLst>
      <p:ext uri="{BB962C8B-B14F-4D97-AF65-F5344CB8AC3E}">
        <p14:creationId xmlns:p14="http://schemas.microsoft.com/office/powerpoint/2010/main" val="1238194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7</a:t>
            </a:fld>
            <a:endParaRPr lang="zh-CN" altLang="en-US"/>
          </a:p>
        </p:txBody>
      </p:sp>
    </p:spTree>
    <p:extLst>
      <p:ext uri="{BB962C8B-B14F-4D97-AF65-F5344CB8AC3E}">
        <p14:creationId xmlns:p14="http://schemas.microsoft.com/office/powerpoint/2010/main" val="27815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797619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10</a:t>
            </a:fld>
            <a:endParaRPr lang="zh-CN" altLang="en-US"/>
          </a:p>
        </p:txBody>
      </p:sp>
    </p:spTree>
    <p:extLst>
      <p:ext uri="{BB962C8B-B14F-4D97-AF65-F5344CB8AC3E}">
        <p14:creationId xmlns:p14="http://schemas.microsoft.com/office/powerpoint/2010/main" val="3820922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11</a:t>
            </a:fld>
            <a:endParaRPr lang="zh-CN" altLang="en-US"/>
          </a:p>
        </p:txBody>
      </p:sp>
    </p:spTree>
    <p:extLst>
      <p:ext uri="{BB962C8B-B14F-4D97-AF65-F5344CB8AC3E}">
        <p14:creationId xmlns:p14="http://schemas.microsoft.com/office/powerpoint/2010/main" val="1183039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Master" Target="../slideMasters/slideMaster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 id="{50548AC5-BB92-474F-BB96-414010397098}"/>
              </a:ext>
            </a:extLst>
          </p:cNvPr>
          <p:cNvSpPr/>
          <p:nvPr userDrawn="1"/>
        </p:nvSpPr>
        <p:spPr>
          <a:xfrm>
            <a:off x="251520" y="195486"/>
            <a:ext cx="8712968" cy="4752528"/>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02854A03-91AF-448A-9954-517C0577E5F0}" type="datetimeFigureOut">
              <a:rPr lang="zh-CN" altLang="en-US" smtClean="0"/>
              <a:pPr/>
              <a:t>2019/10/17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1" name="文本框 10">
            <a:extLst>
              <a:ext uri="{FF2B5EF4-FFF2-40B4-BE49-F238E27FC236}">
                <a16:creationId xmlns:a16="http://schemas.microsoft.com/office/drawing/2014/main" xmlns="" id="{CB2D64B0-89A6-4101-ADF9-860E82A66EB3}"/>
              </a:ext>
            </a:extLst>
          </p:cNvPr>
          <p:cNvSpPr txBox="1"/>
          <p:nvPr userDrawn="1"/>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dirty="0">
                <a:solidFill>
                  <a:schemeClr val="tx1">
                    <a:lumMod val="75000"/>
                    <a:lumOff val="25000"/>
                  </a:schemeClr>
                </a:solidFill>
                <a:effectLst/>
              </a:rPr>
              <a:t>MORE THAN TEMPLATE</a:t>
            </a:r>
          </a:p>
          <a:p>
            <a:pPr algn="l"/>
            <a:r>
              <a:rPr lang="zh-CN" altLang="en-US" sz="1200" dirty="0">
                <a:solidFill>
                  <a:schemeClr val="tx1">
                    <a:lumMod val="75000"/>
                    <a:lumOff val="25000"/>
                  </a:schemeClr>
                </a:solidFill>
                <a:effectLst/>
              </a:rPr>
              <a:t>点击此处添加副标题</a:t>
            </a:r>
          </a:p>
        </p:txBody>
      </p:sp>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with content Clear">
    <p:spTree>
      <p:nvGrpSpPr>
        <p:cNvPr id="1" name=""/>
        <p:cNvGrpSpPr/>
        <p:nvPr/>
      </p:nvGrpSpPr>
      <p:grpSpPr>
        <a:xfrm>
          <a:off x="0" y="0"/>
          <a:ext cx="0" cy="0"/>
          <a:chOff x="0" y="0"/>
          <a:chExt cx="0" cy="0"/>
        </a:xfrm>
      </p:grpSpPr>
      <p:sp>
        <p:nvSpPr>
          <p:cNvPr id="4" name="Text Placeholder 7"/>
          <p:cNvSpPr>
            <a:spLocks noGrp="1"/>
          </p:cNvSpPr>
          <p:nvPr>
            <p:ph type="body" sz="quarter" idx="40" hasCustomPrompt="1"/>
          </p:nvPr>
        </p:nvSpPr>
        <p:spPr>
          <a:xfrm>
            <a:off x="452439" y="1100821"/>
            <a:ext cx="2948682" cy="323835"/>
          </a:xfrm>
          <a:prstGeom prst="rect">
            <a:avLst/>
          </a:prstGeom>
        </p:spPr>
        <p:txBody>
          <a:bodyPr vert="horz" lIns="0" tIns="40504" rIns="0" bIns="40504" anchor="ctr"/>
          <a:lstStyle>
            <a:lvl1pPr marL="0" indent="0" algn="l">
              <a:lnSpc>
                <a:spcPct val="100000"/>
              </a:lnSpc>
              <a:spcBef>
                <a:spcPts val="0"/>
              </a:spcBef>
              <a:buNone/>
              <a:defRPr sz="1440" b="1">
                <a:solidFill>
                  <a:schemeClr val="bg1"/>
                </a:solidFill>
                <a:latin typeface="Lato Light"/>
                <a:cs typeface="Lato Light"/>
              </a:defRPr>
            </a:lvl1pPr>
          </a:lstStyle>
          <a:p>
            <a:pPr lvl="0"/>
            <a:r>
              <a:rPr lang="es-ES_tradnl" dirty="0" err="1"/>
              <a:t>Title</a:t>
            </a:r>
            <a:r>
              <a:rPr lang="es-ES_tradnl" dirty="0"/>
              <a:t> </a:t>
            </a:r>
            <a:r>
              <a:rPr lang="es-ES_tradnl" dirty="0" err="1"/>
              <a:t>example</a:t>
            </a:r>
            <a:r>
              <a:rPr lang="es-ES_tradnl" dirty="0"/>
              <a:t> </a:t>
            </a:r>
            <a:r>
              <a:rPr lang="es-ES_tradnl" dirty="0" err="1"/>
              <a:t>here</a:t>
            </a:r>
            <a:endParaRPr lang="es-ES_tradnl" dirty="0"/>
          </a:p>
        </p:txBody>
      </p:sp>
      <p:sp>
        <p:nvSpPr>
          <p:cNvPr id="5" name="Text Placeholder 7"/>
          <p:cNvSpPr>
            <a:spLocks noGrp="1"/>
          </p:cNvSpPr>
          <p:nvPr>
            <p:ph type="body" sz="quarter" idx="41" hasCustomPrompt="1"/>
          </p:nvPr>
        </p:nvSpPr>
        <p:spPr>
          <a:xfrm>
            <a:off x="452441" y="1462467"/>
            <a:ext cx="2948683" cy="171338"/>
          </a:xfrm>
          <a:prstGeom prst="rect">
            <a:avLst/>
          </a:prstGeom>
        </p:spPr>
        <p:txBody>
          <a:bodyPr vert="horz" lIns="0" tIns="40504" rIns="0" bIns="40504" anchor="ctr"/>
          <a:lstStyle>
            <a:lvl1pPr marL="0" indent="0" algn="l">
              <a:lnSpc>
                <a:spcPct val="100000"/>
              </a:lnSpc>
              <a:spcBef>
                <a:spcPts val="0"/>
              </a:spcBef>
              <a:spcAft>
                <a:spcPts val="0"/>
              </a:spcAft>
              <a:buNone/>
              <a:defRPr sz="108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7" name="Text Placeholder 2"/>
          <p:cNvSpPr>
            <a:spLocks noGrp="1"/>
          </p:cNvSpPr>
          <p:nvPr>
            <p:ph type="body" sz="quarter" idx="42" hasCustomPrompt="1"/>
          </p:nvPr>
        </p:nvSpPr>
        <p:spPr>
          <a:xfrm>
            <a:off x="467787" y="1710698"/>
            <a:ext cx="2932641" cy="1614211"/>
          </a:xfrm>
          <a:prstGeom prst="rect">
            <a:avLst/>
          </a:prstGeom>
        </p:spPr>
        <p:txBody>
          <a:bodyPr vert="horz" lIns="0" tIns="0" rIns="0" bIns="0"/>
          <a:lstStyle>
            <a:lvl1pPr marL="0" marR="0" indent="0" algn="just" defTabSz="364521" rtl="0" eaLnBrk="1" fontAlgn="auto" latinLnBrk="0" hangingPunct="1">
              <a:lnSpc>
                <a:spcPct val="130000"/>
              </a:lnSpc>
              <a:spcBef>
                <a:spcPct val="20000"/>
              </a:spcBef>
              <a:spcAft>
                <a:spcPts val="0"/>
              </a:spcAft>
              <a:buClrTx/>
              <a:buSzTx/>
              <a:buFont typeface="Arial"/>
              <a:buNone/>
              <a:tabLst/>
              <a:defRPr sz="81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9" name="Text Placeholder 2"/>
          <p:cNvSpPr>
            <a:spLocks noGrp="1"/>
          </p:cNvSpPr>
          <p:nvPr>
            <p:ph type="body" sz="quarter" idx="64" hasCustomPrompt="1"/>
          </p:nvPr>
        </p:nvSpPr>
        <p:spPr>
          <a:xfrm>
            <a:off x="467786" y="4070930"/>
            <a:ext cx="2932641" cy="631045"/>
          </a:xfrm>
          <a:prstGeom prst="rect">
            <a:avLst/>
          </a:prstGeom>
        </p:spPr>
        <p:txBody>
          <a:bodyPr vert="horz" lIns="0" tIns="0" rIns="0" bIns="0"/>
          <a:lstStyle>
            <a:lvl1pPr marL="0" indent="0" algn="just">
              <a:lnSpc>
                <a:spcPct val="130000"/>
              </a:lnSpc>
              <a:buNone/>
              <a:defRPr sz="81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0" name="Text Placeholder 7"/>
          <p:cNvSpPr>
            <a:spLocks noGrp="1"/>
          </p:cNvSpPr>
          <p:nvPr>
            <p:ph type="body" sz="quarter" idx="18" hasCustomPrompt="1"/>
          </p:nvPr>
        </p:nvSpPr>
        <p:spPr>
          <a:xfrm>
            <a:off x="467786" y="3577125"/>
            <a:ext cx="2932641" cy="259035"/>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Light"/>
                <a:cs typeface="Lato Light"/>
              </a:defRPr>
            </a:lvl1pPr>
          </a:lstStyle>
          <a:p>
            <a:pPr lvl="0"/>
            <a:r>
              <a:rPr lang="es-ES_tradnl" dirty="0"/>
              <a:t>RESULT 1</a:t>
            </a:r>
          </a:p>
        </p:txBody>
      </p:sp>
      <p:sp>
        <p:nvSpPr>
          <p:cNvPr id="11" name="Text Placeholder 7"/>
          <p:cNvSpPr>
            <a:spLocks noGrp="1"/>
          </p:cNvSpPr>
          <p:nvPr>
            <p:ph type="body" sz="quarter" idx="65" hasCustomPrompt="1"/>
          </p:nvPr>
        </p:nvSpPr>
        <p:spPr>
          <a:xfrm>
            <a:off x="467786" y="3885817"/>
            <a:ext cx="2932641" cy="171338"/>
          </a:xfrm>
          <a:prstGeom prst="rect">
            <a:avLst/>
          </a:prstGeom>
        </p:spPr>
        <p:txBody>
          <a:bodyPr vert="horz" lIns="0" tIns="40504" rIns="0" bIns="40504" anchor="ctr"/>
          <a:lstStyle>
            <a:lvl1pPr marL="0" indent="0" algn="l">
              <a:lnSpc>
                <a:spcPct val="100000"/>
              </a:lnSpc>
              <a:spcBef>
                <a:spcPts val="0"/>
              </a:spcBef>
              <a:spcAft>
                <a:spcPts val="0"/>
              </a:spcAft>
              <a:buNone/>
              <a:defRPr sz="1080" b="0">
                <a:solidFill>
                  <a:schemeClr val="accent3"/>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Tree>
    <p:extLst>
      <p:ext uri="{BB962C8B-B14F-4D97-AF65-F5344CB8AC3E}">
        <p14:creationId xmlns:p14="http://schemas.microsoft.com/office/powerpoint/2010/main" val="2856699139"/>
      </p:ext>
    </p:extLst>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500"/>
                                        <p:tgtEl>
                                          <p:spTgt spid="9">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400"/>
                                        <p:tgtEl>
                                          <p:spTgt spid="10">
                                            <p:txEl>
                                              <p:pRg st="0" end="0"/>
                                            </p:txEl>
                                          </p:spTgt>
                                        </p:tgtEl>
                                      </p:cBhvr>
                                    </p:animEffect>
                                    <p:anim calcmode="lin" valueType="num">
                                      <p:cBhvr>
                                        <p:cTn id="2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anim calcmode="lin" valueType="num">
                                      <p:cBhvr>
                                        <p:cTn id="3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0957" y="274636"/>
            <a:ext cx="2755681" cy="355983"/>
          </a:xfrm>
          <a:prstGeom prst="rect">
            <a:avLst/>
          </a:prstGeom>
        </p:spPr>
        <p:txBody>
          <a:bodyPr/>
          <a:lstStyle>
            <a:lvl1pPr>
              <a:defRPr sz="1600" b="0">
                <a:solidFill>
                  <a:srgbClr val="613620"/>
                </a:solidFill>
              </a:defRPr>
            </a:lvl1pPr>
          </a:lstStyle>
          <a:p>
            <a:r>
              <a:rPr lang="zh-CN" altLang="en-US"/>
              <a:t>单击此处编辑母版标题样式</a:t>
            </a:r>
          </a:p>
        </p:txBody>
      </p:sp>
      <p:grpSp>
        <p:nvGrpSpPr>
          <p:cNvPr id="3" name="组合 2"/>
          <p:cNvGrpSpPr/>
          <p:nvPr userDrawn="1"/>
        </p:nvGrpSpPr>
        <p:grpSpPr>
          <a:xfrm flipV="1">
            <a:off x="0" y="5056414"/>
            <a:ext cx="9144000" cy="87086"/>
            <a:chOff x="1239791" y="3373704"/>
            <a:chExt cx="5327375" cy="56535"/>
          </a:xfrm>
        </p:grpSpPr>
        <p:sp>
          <p:nvSpPr>
            <p:cNvPr id="4" name="矩形 3"/>
            <p:cNvSpPr/>
            <p:nvPr/>
          </p:nvSpPr>
          <p:spPr>
            <a:xfrm>
              <a:off x="1239791" y="3373704"/>
              <a:ext cx="1068443" cy="56535"/>
            </a:xfrm>
            <a:prstGeom prst="rect">
              <a:avLst/>
            </a:prstGeom>
            <a:solidFill>
              <a:srgbClr val="2E566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5" name="矩形 4"/>
            <p:cNvSpPr/>
            <p:nvPr/>
          </p:nvSpPr>
          <p:spPr>
            <a:xfrm>
              <a:off x="5498723" y="3373704"/>
              <a:ext cx="1068443" cy="56535"/>
            </a:xfrm>
            <a:prstGeom prst="rect">
              <a:avLst/>
            </a:prstGeom>
            <a:solidFill>
              <a:srgbClr val="CAA88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6" name="矩形 5"/>
            <p:cNvSpPr/>
            <p:nvPr/>
          </p:nvSpPr>
          <p:spPr>
            <a:xfrm>
              <a:off x="2305265" y="3373704"/>
              <a:ext cx="1068443" cy="56535"/>
            </a:xfrm>
            <a:prstGeom prst="rect">
              <a:avLst/>
            </a:prstGeom>
            <a:solidFill>
              <a:srgbClr val="61362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7" name="矩形 6"/>
            <p:cNvSpPr/>
            <p:nvPr/>
          </p:nvSpPr>
          <p:spPr>
            <a:xfrm>
              <a:off x="4433247" y="3373704"/>
              <a:ext cx="1068443" cy="56535"/>
            </a:xfrm>
            <a:prstGeom prst="rect">
              <a:avLst/>
            </a:prstGeom>
            <a:solidFill>
              <a:srgbClr val="C51729"/>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8" name="矩形 7"/>
            <p:cNvSpPr/>
            <p:nvPr/>
          </p:nvSpPr>
          <p:spPr>
            <a:xfrm>
              <a:off x="3370741" y="3373704"/>
              <a:ext cx="1068443" cy="56535"/>
            </a:xfrm>
            <a:prstGeom prst="rect">
              <a:avLst/>
            </a:prstGeom>
            <a:solidFill>
              <a:srgbClr val="D8D8D8"/>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grpSp>
      <p:sp>
        <p:nvSpPr>
          <p:cNvPr id="9" name="矩形 8"/>
          <p:cNvSpPr/>
          <p:nvPr userDrawn="1"/>
        </p:nvSpPr>
        <p:spPr>
          <a:xfrm>
            <a:off x="0" y="148513"/>
            <a:ext cx="441434" cy="608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298510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4992060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331263" y="1"/>
            <a:ext cx="2812737" cy="2989257"/>
          </a:xfrm>
          <a:custGeom>
            <a:avLst/>
            <a:gdLst>
              <a:gd name="connsiteX0" fmla="*/ 0 w 3750316"/>
              <a:gd name="connsiteY0" fmla="*/ 0 h 3985676"/>
              <a:gd name="connsiteX1" fmla="*/ 3750315 w 3750316"/>
              <a:gd name="connsiteY1" fmla="*/ 0 h 3985676"/>
              <a:gd name="connsiteX2" fmla="*/ 3750316 w 3750316"/>
              <a:gd name="connsiteY2" fmla="*/ 2112432 h 3985676"/>
              <a:gd name="connsiteX3" fmla="*/ 3706366 w 3750316"/>
              <a:gd name="connsiteY3" fmla="*/ 2159832 h 3985676"/>
              <a:gd name="connsiteX4" fmla="*/ 1290736 w 3750316"/>
              <a:gd name="connsiteY4" fmla="*/ 3985676 h 3985676"/>
              <a:gd name="connsiteX5" fmla="*/ 336297 w 3750316"/>
              <a:gd name="connsiteY5" fmla="*/ 1205301 h 398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0316" h="3985676">
                <a:moveTo>
                  <a:pt x="0" y="0"/>
                </a:moveTo>
                <a:lnTo>
                  <a:pt x="3750315" y="0"/>
                </a:lnTo>
                <a:lnTo>
                  <a:pt x="3750316" y="2112432"/>
                </a:lnTo>
                <a:lnTo>
                  <a:pt x="3706366" y="2159832"/>
                </a:lnTo>
                <a:cubicBezTo>
                  <a:pt x="3015456" y="2882747"/>
                  <a:pt x="2267396" y="3548512"/>
                  <a:pt x="1290736" y="3985676"/>
                </a:cubicBezTo>
                <a:cubicBezTo>
                  <a:pt x="901152" y="3087460"/>
                  <a:pt x="606817" y="2151142"/>
                  <a:pt x="336297" y="1205301"/>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9856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smtClean="0"/>
            </a:lvl1pPr>
          </a:lstStyle>
          <a:p>
            <a:pPr>
              <a:defRPr/>
            </a:pPr>
            <a:fld id="{8B04BA93-52C8-48D1-AFCC-D916E1C5D690}" type="datetime1">
              <a:rPr lang="zh-CN" altLang="en-US"/>
              <a:pPr>
                <a:defRPr/>
              </a:pPr>
              <a:t>2019/10/17</a:t>
            </a:fld>
            <a:endParaRPr lang="zh-CN" altLang="en-US" sz="1422" dirty="0">
              <a:solidFill>
                <a:schemeClr val="tx1"/>
              </a:solidFill>
            </a:endParaRPr>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228A834C-A173-490B-9B01-7995B236AE02}" type="slidenum">
              <a:rPr lang="zh-CN" altLang="en-US"/>
              <a:pPr>
                <a:defRPr/>
              </a:pPr>
              <a:t>‹#›</a:t>
            </a:fld>
            <a:endParaRPr lang="zh-CN" altLang="en-US" sz="1422" dirty="0">
              <a:solidFill>
                <a:schemeClr val="tx1"/>
              </a:solidFill>
            </a:endParaRPr>
          </a:p>
        </p:txBody>
      </p:sp>
    </p:spTree>
    <p:extLst>
      <p:ext uri="{BB962C8B-B14F-4D97-AF65-F5344CB8AC3E}">
        <p14:creationId xmlns:p14="http://schemas.microsoft.com/office/powerpoint/2010/main" val="1418931033"/>
      </p:ext>
    </p:extLst>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conic list 3">
    <p:spTree>
      <p:nvGrpSpPr>
        <p:cNvPr id="1" name=""/>
        <p:cNvGrpSpPr/>
        <p:nvPr/>
      </p:nvGrpSpPr>
      <p:grpSpPr>
        <a:xfrm>
          <a:off x="0" y="0"/>
          <a:ext cx="0" cy="0"/>
          <a:chOff x="0" y="0"/>
          <a:chExt cx="0" cy="0"/>
        </a:xfrm>
      </p:grpSpPr>
      <p:sp>
        <p:nvSpPr>
          <p:cNvPr id="3" name="Rounded Rectangle 2"/>
          <p:cNvSpPr/>
          <p:nvPr userDrawn="1"/>
        </p:nvSpPr>
        <p:spPr>
          <a:xfrm>
            <a:off x="483132" y="1229006"/>
            <a:ext cx="2272768" cy="58721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 name="Text Placeholder 7"/>
          <p:cNvSpPr>
            <a:spLocks noGrp="1"/>
          </p:cNvSpPr>
          <p:nvPr>
            <p:ph type="body" sz="quarter" idx="39" hasCustomPrompt="1"/>
          </p:nvPr>
        </p:nvSpPr>
        <p:spPr>
          <a:xfrm>
            <a:off x="826036"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32" name="Text Placeholder 7"/>
          <p:cNvSpPr>
            <a:spLocks noGrp="1"/>
          </p:cNvSpPr>
          <p:nvPr>
            <p:ph type="body" sz="quarter" idx="55" hasCustomPrompt="1"/>
          </p:nvPr>
        </p:nvSpPr>
        <p:spPr>
          <a:xfrm>
            <a:off x="1438806"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38" name="Text Placeholder 7"/>
          <p:cNvSpPr>
            <a:spLocks noGrp="1"/>
          </p:cNvSpPr>
          <p:nvPr>
            <p:ph type="body" sz="quarter" idx="19" hasCustomPrompt="1"/>
          </p:nvPr>
        </p:nvSpPr>
        <p:spPr>
          <a:xfrm>
            <a:off x="452438"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9" name="Text Placeholder 2"/>
          <p:cNvSpPr>
            <a:spLocks noGrp="1"/>
          </p:cNvSpPr>
          <p:nvPr>
            <p:ph type="body" sz="quarter" idx="16" hasCustomPrompt="1"/>
          </p:nvPr>
        </p:nvSpPr>
        <p:spPr>
          <a:xfrm>
            <a:off x="452442"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65" name="Rounded Rectangle 64"/>
          <p:cNvSpPr/>
          <p:nvPr userDrawn="1"/>
        </p:nvSpPr>
        <p:spPr>
          <a:xfrm>
            <a:off x="3411539" y="1229006"/>
            <a:ext cx="2303462" cy="58721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66" name="Text Placeholder 7"/>
          <p:cNvSpPr>
            <a:spLocks noGrp="1"/>
          </p:cNvSpPr>
          <p:nvPr>
            <p:ph type="body" sz="quarter" idx="40" hasCustomPrompt="1"/>
          </p:nvPr>
        </p:nvSpPr>
        <p:spPr>
          <a:xfrm>
            <a:off x="3785135"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69" name="Text Placeholder 7"/>
          <p:cNvSpPr>
            <a:spLocks noGrp="1"/>
          </p:cNvSpPr>
          <p:nvPr>
            <p:ph type="body" sz="quarter" idx="56" hasCustomPrompt="1"/>
          </p:nvPr>
        </p:nvSpPr>
        <p:spPr>
          <a:xfrm>
            <a:off x="4364040"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71" name="Text Placeholder 7"/>
          <p:cNvSpPr>
            <a:spLocks noGrp="1"/>
          </p:cNvSpPr>
          <p:nvPr>
            <p:ph type="body" sz="quarter" idx="41" hasCustomPrompt="1"/>
          </p:nvPr>
        </p:nvSpPr>
        <p:spPr>
          <a:xfrm>
            <a:off x="3411539"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92" name="Text Placeholder 2"/>
          <p:cNvSpPr>
            <a:spLocks noGrp="1"/>
          </p:cNvSpPr>
          <p:nvPr>
            <p:ph type="body" sz="quarter" idx="42" hasCustomPrompt="1"/>
          </p:nvPr>
        </p:nvSpPr>
        <p:spPr>
          <a:xfrm>
            <a:off x="3411541"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10" name="Rounded Rectangle 109"/>
          <p:cNvSpPr/>
          <p:nvPr userDrawn="1"/>
        </p:nvSpPr>
        <p:spPr>
          <a:xfrm>
            <a:off x="6378577" y="1229006"/>
            <a:ext cx="2303462" cy="58721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11" name="Text Placeholder 7"/>
          <p:cNvSpPr>
            <a:spLocks noGrp="1"/>
          </p:cNvSpPr>
          <p:nvPr>
            <p:ph type="body" sz="quarter" idx="43" hasCustomPrompt="1"/>
          </p:nvPr>
        </p:nvSpPr>
        <p:spPr>
          <a:xfrm>
            <a:off x="6752173"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12" name="Text Placeholder 7"/>
          <p:cNvSpPr>
            <a:spLocks noGrp="1"/>
          </p:cNvSpPr>
          <p:nvPr>
            <p:ph type="body" sz="quarter" idx="57" hasCustomPrompt="1"/>
          </p:nvPr>
        </p:nvSpPr>
        <p:spPr>
          <a:xfrm>
            <a:off x="7314145"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113" name="Text Placeholder 7"/>
          <p:cNvSpPr>
            <a:spLocks noGrp="1"/>
          </p:cNvSpPr>
          <p:nvPr>
            <p:ph type="body" sz="quarter" idx="44" hasCustomPrompt="1"/>
          </p:nvPr>
        </p:nvSpPr>
        <p:spPr>
          <a:xfrm>
            <a:off x="6378577"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14" name="Text Placeholder 2"/>
          <p:cNvSpPr>
            <a:spLocks noGrp="1"/>
          </p:cNvSpPr>
          <p:nvPr>
            <p:ph type="body" sz="quarter" idx="45" hasCustomPrompt="1"/>
          </p:nvPr>
        </p:nvSpPr>
        <p:spPr>
          <a:xfrm>
            <a:off x="6378579"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30" name="Rounded Rectangle 129"/>
          <p:cNvSpPr/>
          <p:nvPr userDrawn="1"/>
        </p:nvSpPr>
        <p:spPr>
          <a:xfrm>
            <a:off x="483135" y="3050184"/>
            <a:ext cx="2272767" cy="58721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1" name="Text Placeholder 7"/>
          <p:cNvSpPr>
            <a:spLocks noGrp="1"/>
          </p:cNvSpPr>
          <p:nvPr>
            <p:ph type="body" sz="quarter" idx="46" hasCustomPrompt="1"/>
          </p:nvPr>
        </p:nvSpPr>
        <p:spPr>
          <a:xfrm>
            <a:off x="826036"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36" name="Text Placeholder 7"/>
          <p:cNvSpPr>
            <a:spLocks noGrp="1"/>
          </p:cNvSpPr>
          <p:nvPr>
            <p:ph type="body" sz="quarter" idx="58" hasCustomPrompt="1"/>
          </p:nvPr>
        </p:nvSpPr>
        <p:spPr>
          <a:xfrm>
            <a:off x="1438806"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139" name="Text Placeholder 7"/>
          <p:cNvSpPr>
            <a:spLocks noGrp="1"/>
          </p:cNvSpPr>
          <p:nvPr>
            <p:ph type="body" sz="quarter" idx="47" hasCustomPrompt="1"/>
          </p:nvPr>
        </p:nvSpPr>
        <p:spPr>
          <a:xfrm>
            <a:off x="452438"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40" name="Text Placeholder 2"/>
          <p:cNvSpPr>
            <a:spLocks noGrp="1"/>
          </p:cNvSpPr>
          <p:nvPr>
            <p:ph type="body" sz="quarter" idx="48" hasCustomPrompt="1"/>
          </p:nvPr>
        </p:nvSpPr>
        <p:spPr>
          <a:xfrm>
            <a:off x="452442"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45" name="Rounded Rectangle 144"/>
          <p:cNvSpPr/>
          <p:nvPr userDrawn="1"/>
        </p:nvSpPr>
        <p:spPr>
          <a:xfrm>
            <a:off x="3411540" y="3050184"/>
            <a:ext cx="2303460" cy="587216"/>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46" name="Text Placeholder 7"/>
          <p:cNvSpPr>
            <a:spLocks noGrp="1"/>
          </p:cNvSpPr>
          <p:nvPr>
            <p:ph type="body" sz="quarter" idx="49" hasCustomPrompt="1"/>
          </p:nvPr>
        </p:nvSpPr>
        <p:spPr>
          <a:xfrm>
            <a:off x="3785135"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49" name="Text Placeholder 7"/>
          <p:cNvSpPr>
            <a:spLocks noGrp="1"/>
          </p:cNvSpPr>
          <p:nvPr>
            <p:ph type="body" sz="quarter" idx="59" hasCustomPrompt="1"/>
          </p:nvPr>
        </p:nvSpPr>
        <p:spPr>
          <a:xfrm>
            <a:off x="4364040"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151" name="Text Placeholder 7"/>
          <p:cNvSpPr>
            <a:spLocks noGrp="1"/>
          </p:cNvSpPr>
          <p:nvPr>
            <p:ph type="body" sz="quarter" idx="50" hasCustomPrompt="1"/>
          </p:nvPr>
        </p:nvSpPr>
        <p:spPr>
          <a:xfrm>
            <a:off x="3411539"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52" name="Text Placeholder 2"/>
          <p:cNvSpPr>
            <a:spLocks noGrp="1"/>
          </p:cNvSpPr>
          <p:nvPr>
            <p:ph type="body" sz="quarter" idx="51" hasCustomPrompt="1"/>
          </p:nvPr>
        </p:nvSpPr>
        <p:spPr>
          <a:xfrm>
            <a:off x="3411541"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55" name="Rounded Rectangle 154"/>
          <p:cNvSpPr/>
          <p:nvPr userDrawn="1"/>
        </p:nvSpPr>
        <p:spPr>
          <a:xfrm>
            <a:off x="6378578" y="3050184"/>
            <a:ext cx="2303460" cy="587216"/>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56" name="Text Placeholder 7"/>
          <p:cNvSpPr>
            <a:spLocks noGrp="1"/>
          </p:cNvSpPr>
          <p:nvPr>
            <p:ph type="body" sz="quarter" idx="52" hasCustomPrompt="1"/>
          </p:nvPr>
        </p:nvSpPr>
        <p:spPr>
          <a:xfrm>
            <a:off x="6752173"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57" name="Text Placeholder 7"/>
          <p:cNvSpPr>
            <a:spLocks noGrp="1"/>
          </p:cNvSpPr>
          <p:nvPr>
            <p:ph type="body" sz="quarter" idx="60" hasCustomPrompt="1"/>
          </p:nvPr>
        </p:nvSpPr>
        <p:spPr>
          <a:xfrm>
            <a:off x="7314145"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158" name="Text Placeholder 7"/>
          <p:cNvSpPr>
            <a:spLocks noGrp="1"/>
          </p:cNvSpPr>
          <p:nvPr>
            <p:ph type="body" sz="quarter" idx="53" hasCustomPrompt="1"/>
          </p:nvPr>
        </p:nvSpPr>
        <p:spPr>
          <a:xfrm>
            <a:off x="6378577"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59" name="Text Placeholder 2"/>
          <p:cNvSpPr>
            <a:spLocks noGrp="1"/>
          </p:cNvSpPr>
          <p:nvPr>
            <p:ph type="body" sz="quarter" idx="54" hasCustomPrompt="1"/>
          </p:nvPr>
        </p:nvSpPr>
        <p:spPr>
          <a:xfrm>
            <a:off x="6378579"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Tree>
    <p:extLst>
      <p:ext uri="{BB962C8B-B14F-4D97-AF65-F5344CB8AC3E}">
        <p14:creationId xmlns:p14="http://schemas.microsoft.com/office/powerpoint/2010/main" val="3167021094"/>
      </p:ext>
    </p:extLst>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p:stCondLst>
                              <p:cond delay="4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3">
                                            <p:txEl>
                                              <p:pRg st="0" end="0"/>
                                            </p:txEl>
                                          </p:spTgt>
                                        </p:tgtEl>
                                      </p:cBhvr>
                                    </p:animEffect>
                                  </p:childTnLst>
                                </p:cTn>
                              </p:par>
                              <p:par>
                                <p:cTn id="16" presetID="42" presetClass="entr" presetSubtype="0" fill="hold" grpId="0" nodeType="withEffect">
                                  <p:stCondLst>
                                    <p:cond delay="200"/>
                                  </p:stCondLst>
                                  <p:childTnLst>
                                    <p:set>
                                      <p:cBhvr>
                                        <p:cTn id="17" dur="1" fill="hold">
                                          <p:stCondLst>
                                            <p:cond delay="0"/>
                                          </p:stCondLst>
                                        </p:cTn>
                                        <p:tgtEl>
                                          <p:spTgt spid="32">
                                            <p:txEl>
                                              <p:pRg st="0" end="0"/>
                                            </p:txEl>
                                          </p:spTgt>
                                        </p:tgtEl>
                                        <p:attrNameLst>
                                          <p:attrName>style.visibility</p:attrName>
                                        </p:attrNameLst>
                                      </p:cBhvr>
                                      <p:to>
                                        <p:strVal val="visible"/>
                                      </p:to>
                                    </p:set>
                                    <p:animEffect transition="in" filter="fade">
                                      <p:cBhvr>
                                        <p:cTn id="18" dur="400"/>
                                        <p:tgtEl>
                                          <p:spTgt spid="32">
                                            <p:txEl>
                                              <p:pRg st="0" end="0"/>
                                            </p:txEl>
                                          </p:spTgt>
                                        </p:tgtEl>
                                      </p:cBhvr>
                                    </p:animEffect>
                                    <p:anim calcmode="lin" valueType="num">
                                      <p:cBhvr>
                                        <p:cTn id="19"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0" dur="400" fill="hold"/>
                                        <p:tgtEl>
                                          <p:spTgt spid="3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anim calcmode="lin" valueType="num">
                                      <p:cBhvr>
                                        <p:cTn id="2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8">
                                            <p:txEl>
                                              <p:pRg st="0" end="0"/>
                                            </p:txEl>
                                          </p:spTgt>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80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childTnLst>
                          </p:cTn>
                        </p:par>
                        <p:par>
                          <p:cTn id="29" fill="hold">
                            <p:stCondLst>
                              <p:cond delay="1700"/>
                            </p:stCondLst>
                            <p:childTnLst>
                              <p:par>
                                <p:cTn id="30" presetID="5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400" fill="hold"/>
                                        <p:tgtEl>
                                          <p:spTgt spid="65"/>
                                        </p:tgtEl>
                                        <p:attrNameLst>
                                          <p:attrName>ppt_w</p:attrName>
                                        </p:attrNameLst>
                                      </p:cBhvr>
                                      <p:tavLst>
                                        <p:tav tm="0">
                                          <p:val>
                                            <p:fltVal val="0"/>
                                          </p:val>
                                        </p:tav>
                                        <p:tav tm="100000">
                                          <p:val>
                                            <p:strVal val="#ppt_w"/>
                                          </p:val>
                                        </p:tav>
                                      </p:tavLst>
                                    </p:anim>
                                    <p:anim calcmode="lin" valueType="num">
                                      <p:cBhvr>
                                        <p:cTn id="33" dur="400" fill="hold"/>
                                        <p:tgtEl>
                                          <p:spTgt spid="65"/>
                                        </p:tgtEl>
                                        <p:attrNameLst>
                                          <p:attrName>ppt_h</p:attrName>
                                        </p:attrNameLst>
                                      </p:cBhvr>
                                      <p:tavLst>
                                        <p:tav tm="0">
                                          <p:val>
                                            <p:fltVal val="0"/>
                                          </p:val>
                                        </p:tav>
                                        <p:tav tm="100000">
                                          <p:val>
                                            <p:strVal val="#ppt_h"/>
                                          </p:val>
                                        </p:tav>
                                      </p:tavLst>
                                    </p:anim>
                                    <p:animEffect transition="in" filter="fade">
                                      <p:cBhvr>
                                        <p:cTn id="34" dur="400"/>
                                        <p:tgtEl>
                                          <p:spTgt spid="65"/>
                                        </p:tgtEl>
                                      </p:cBhvr>
                                    </p:animEffect>
                                  </p:childTnLst>
                                </p:cTn>
                              </p:par>
                            </p:childTnLst>
                          </p:cTn>
                        </p:par>
                        <p:par>
                          <p:cTn id="35" fill="hold">
                            <p:stCondLst>
                              <p:cond delay="2100"/>
                            </p:stCondLst>
                            <p:childTnLst>
                              <p:par>
                                <p:cTn id="36" presetID="53" presetClass="entr" presetSubtype="16"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 calcmode="lin" valueType="num">
                                      <p:cBhvr>
                                        <p:cTn id="38"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39"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40" dur="300"/>
                                        <p:tgtEl>
                                          <p:spTgt spid="66">
                                            <p:txEl>
                                              <p:pRg st="0" end="0"/>
                                            </p:txEl>
                                          </p:spTgt>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69">
                                            <p:txEl>
                                              <p:pRg st="0" end="0"/>
                                            </p:txEl>
                                          </p:spTgt>
                                        </p:tgtEl>
                                        <p:attrNameLst>
                                          <p:attrName>style.visibility</p:attrName>
                                        </p:attrNameLst>
                                      </p:cBhvr>
                                      <p:to>
                                        <p:strVal val="visible"/>
                                      </p:to>
                                    </p:set>
                                    <p:animEffect transition="in" filter="fade">
                                      <p:cBhvr>
                                        <p:cTn id="43" dur="400"/>
                                        <p:tgtEl>
                                          <p:spTgt spid="69">
                                            <p:txEl>
                                              <p:pRg st="0" end="0"/>
                                            </p:txEl>
                                          </p:spTgt>
                                        </p:tgtEl>
                                      </p:cBhvr>
                                    </p:animEffect>
                                    <p:anim calcmode="lin" valueType="num">
                                      <p:cBhvr>
                                        <p:cTn id="44"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45" dur="400" fill="hold"/>
                                        <p:tgtEl>
                                          <p:spTgt spid="69">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00"/>
                                  </p:stCondLst>
                                  <p:childTnLst>
                                    <p:set>
                                      <p:cBhvr>
                                        <p:cTn id="47" dur="1" fill="hold">
                                          <p:stCondLst>
                                            <p:cond delay="0"/>
                                          </p:stCondLst>
                                        </p:cTn>
                                        <p:tgtEl>
                                          <p:spTgt spid="71">
                                            <p:txEl>
                                              <p:pRg st="0" end="0"/>
                                            </p:txEl>
                                          </p:spTgt>
                                        </p:tgtEl>
                                        <p:attrNameLst>
                                          <p:attrName>style.visibility</p:attrName>
                                        </p:attrNameLst>
                                      </p:cBhvr>
                                      <p:to>
                                        <p:strVal val="visible"/>
                                      </p:to>
                                    </p:set>
                                    <p:animEffect transition="in" filter="fade">
                                      <p:cBhvr>
                                        <p:cTn id="48" dur="500"/>
                                        <p:tgtEl>
                                          <p:spTgt spid="71">
                                            <p:txEl>
                                              <p:pRg st="0" end="0"/>
                                            </p:txEl>
                                          </p:spTgt>
                                        </p:tgtEl>
                                      </p:cBhvr>
                                    </p:animEffect>
                                    <p:anim calcmode="lin" valueType="num">
                                      <p:cBhvr>
                                        <p:cTn id="49"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71">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92">
                                            <p:txEl>
                                              <p:pRg st="0" end="0"/>
                                            </p:txEl>
                                          </p:spTgt>
                                        </p:tgtEl>
                                        <p:attrNameLst>
                                          <p:attrName>style.visibility</p:attrName>
                                        </p:attrNameLst>
                                      </p:cBhvr>
                                      <p:to>
                                        <p:strVal val="visible"/>
                                      </p:to>
                                    </p:set>
                                    <p:animEffect transition="in" filter="fade">
                                      <p:cBhvr>
                                        <p:cTn id="53" dur="500"/>
                                        <p:tgtEl>
                                          <p:spTgt spid="92">
                                            <p:txEl>
                                              <p:pRg st="0" end="0"/>
                                            </p:txEl>
                                          </p:spTgt>
                                        </p:tgtEl>
                                      </p:cBhvr>
                                    </p:animEffect>
                                  </p:childTnLst>
                                </p:cTn>
                              </p:par>
                            </p:childTnLst>
                          </p:cTn>
                        </p:par>
                        <p:par>
                          <p:cTn id="54" fill="hold">
                            <p:stCondLst>
                              <p:cond delay="3400"/>
                            </p:stCondLst>
                            <p:childTnLst>
                              <p:par>
                                <p:cTn id="55" presetID="53" presetClass="entr" presetSubtype="16"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400" fill="hold"/>
                                        <p:tgtEl>
                                          <p:spTgt spid="110"/>
                                        </p:tgtEl>
                                        <p:attrNameLst>
                                          <p:attrName>ppt_w</p:attrName>
                                        </p:attrNameLst>
                                      </p:cBhvr>
                                      <p:tavLst>
                                        <p:tav tm="0">
                                          <p:val>
                                            <p:fltVal val="0"/>
                                          </p:val>
                                        </p:tav>
                                        <p:tav tm="100000">
                                          <p:val>
                                            <p:strVal val="#ppt_w"/>
                                          </p:val>
                                        </p:tav>
                                      </p:tavLst>
                                    </p:anim>
                                    <p:anim calcmode="lin" valueType="num">
                                      <p:cBhvr>
                                        <p:cTn id="58" dur="400" fill="hold"/>
                                        <p:tgtEl>
                                          <p:spTgt spid="110"/>
                                        </p:tgtEl>
                                        <p:attrNameLst>
                                          <p:attrName>ppt_h</p:attrName>
                                        </p:attrNameLst>
                                      </p:cBhvr>
                                      <p:tavLst>
                                        <p:tav tm="0">
                                          <p:val>
                                            <p:fltVal val="0"/>
                                          </p:val>
                                        </p:tav>
                                        <p:tav tm="100000">
                                          <p:val>
                                            <p:strVal val="#ppt_h"/>
                                          </p:val>
                                        </p:tav>
                                      </p:tavLst>
                                    </p:anim>
                                    <p:animEffect transition="in" filter="fade">
                                      <p:cBhvr>
                                        <p:cTn id="59" dur="400"/>
                                        <p:tgtEl>
                                          <p:spTgt spid="110"/>
                                        </p:tgtEl>
                                      </p:cBhvr>
                                    </p:animEffect>
                                  </p:childTnLst>
                                </p:cTn>
                              </p:par>
                            </p:childTnLst>
                          </p:cTn>
                        </p:par>
                        <p:par>
                          <p:cTn id="60" fill="hold">
                            <p:stCondLst>
                              <p:cond delay="3800"/>
                            </p:stCondLst>
                            <p:childTnLst>
                              <p:par>
                                <p:cTn id="61" presetID="53" presetClass="entr" presetSubtype="16" fill="hold" grpId="0" nodeType="afterEffect">
                                  <p:stCondLst>
                                    <p:cond delay="0"/>
                                  </p:stCondLst>
                                  <p:childTnLst>
                                    <p:set>
                                      <p:cBhvr>
                                        <p:cTn id="62" dur="1" fill="hold">
                                          <p:stCondLst>
                                            <p:cond delay="0"/>
                                          </p:stCondLst>
                                        </p:cTn>
                                        <p:tgtEl>
                                          <p:spTgt spid="111">
                                            <p:txEl>
                                              <p:pRg st="0" end="0"/>
                                            </p:txEl>
                                          </p:spTgt>
                                        </p:tgtEl>
                                        <p:attrNameLst>
                                          <p:attrName>style.visibility</p:attrName>
                                        </p:attrNameLst>
                                      </p:cBhvr>
                                      <p:to>
                                        <p:strVal val="visible"/>
                                      </p:to>
                                    </p:set>
                                    <p:anim calcmode="lin" valueType="num">
                                      <p:cBhvr>
                                        <p:cTn id="63"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64"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65" dur="300"/>
                                        <p:tgtEl>
                                          <p:spTgt spid="111">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112">
                                            <p:txEl>
                                              <p:pRg st="0" end="0"/>
                                            </p:txEl>
                                          </p:spTgt>
                                        </p:tgtEl>
                                        <p:attrNameLst>
                                          <p:attrName>style.visibility</p:attrName>
                                        </p:attrNameLst>
                                      </p:cBhvr>
                                      <p:to>
                                        <p:strVal val="visible"/>
                                      </p:to>
                                    </p:set>
                                    <p:animEffect transition="in" filter="fade">
                                      <p:cBhvr>
                                        <p:cTn id="68" dur="400"/>
                                        <p:tgtEl>
                                          <p:spTgt spid="112">
                                            <p:txEl>
                                              <p:pRg st="0" end="0"/>
                                            </p:txEl>
                                          </p:spTgt>
                                        </p:tgtEl>
                                      </p:cBhvr>
                                    </p:animEffect>
                                    <p:anim calcmode="lin" valueType="num">
                                      <p:cBhvr>
                                        <p:cTn id="69"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00"/>
                                  </p:stCondLst>
                                  <p:childTnLst>
                                    <p:set>
                                      <p:cBhvr>
                                        <p:cTn id="72" dur="1" fill="hold">
                                          <p:stCondLst>
                                            <p:cond delay="0"/>
                                          </p:stCondLst>
                                        </p:cTn>
                                        <p:tgtEl>
                                          <p:spTgt spid="113">
                                            <p:txEl>
                                              <p:pRg st="0" end="0"/>
                                            </p:txEl>
                                          </p:spTgt>
                                        </p:tgtEl>
                                        <p:attrNameLst>
                                          <p:attrName>style.visibility</p:attrName>
                                        </p:attrNameLst>
                                      </p:cBhvr>
                                      <p:to>
                                        <p:strVal val="visible"/>
                                      </p:to>
                                    </p:set>
                                    <p:animEffect transition="in" filter="fade">
                                      <p:cBhvr>
                                        <p:cTn id="73" dur="500"/>
                                        <p:tgtEl>
                                          <p:spTgt spid="113">
                                            <p:txEl>
                                              <p:pRg st="0" end="0"/>
                                            </p:txEl>
                                          </p:spTgt>
                                        </p:tgtEl>
                                      </p:cBhvr>
                                    </p:animEffect>
                                    <p:anim calcmode="lin" valueType="num">
                                      <p:cBhvr>
                                        <p:cTn id="74"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800"/>
                                  </p:stCondLst>
                                  <p:childTnLst>
                                    <p:set>
                                      <p:cBhvr>
                                        <p:cTn id="77" dur="1" fill="hold">
                                          <p:stCondLst>
                                            <p:cond delay="0"/>
                                          </p:stCondLst>
                                        </p:cTn>
                                        <p:tgtEl>
                                          <p:spTgt spid="114">
                                            <p:txEl>
                                              <p:pRg st="0" end="0"/>
                                            </p:txEl>
                                          </p:spTgt>
                                        </p:tgtEl>
                                        <p:attrNameLst>
                                          <p:attrName>style.visibility</p:attrName>
                                        </p:attrNameLst>
                                      </p:cBhvr>
                                      <p:to>
                                        <p:strVal val="visible"/>
                                      </p:to>
                                    </p:set>
                                    <p:animEffect transition="in" filter="fade">
                                      <p:cBhvr>
                                        <p:cTn id="78" dur="500"/>
                                        <p:tgtEl>
                                          <p:spTgt spid="114">
                                            <p:txEl>
                                              <p:pRg st="0" end="0"/>
                                            </p:txEl>
                                          </p:spTgt>
                                        </p:tgtEl>
                                      </p:cBhvr>
                                    </p:animEffect>
                                  </p:childTnLst>
                                </p:cTn>
                              </p:par>
                            </p:childTnLst>
                          </p:cTn>
                        </p:par>
                        <p:par>
                          <p:cTn id="79" fill="hold">
                            <p:stCondLst>
                              <p:cond delay="5100"/>
                            </p:stCondLst>
                            <p:childTnLst>
                              <p:par>
                                <p:cTn id="80" presetID="53" presetClass="entr" presetSubtype="16" fill="hold" grpId="0" nodeType="after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p:cTn id="82" dur="400" fill="hold"/>
                                        <p:tgtEl>
                                          <p:spTgt spid="130"/>
                                        </p:tgtEl>
                                        <p:attrNameLst>
                                          <p:attrName>ppt_w</p:attrName>
                                        </p:attrNameLst>
                                      </p:cBhvr>
                                      <p:tavLst>
                                        <p:tav tm="0">
                                          <p:val>
                                            <p:fltVal val="0"/>
                                          </p:val>
                                        </p:tav>
                                        <p:tav tm="100000">
                                          <p:val>
                                            <p:strVal val="#ppt_w"/>
                                          </p:val>
                                        </p:tav>
                                      </p:tavLst>
                                    </p:anim>
                                    <p:anim calcmode="lin" valueType="num">
                                      <p:cBhvr>
                                        <p:cTn id="83" dur="400" fill="hold"/>
                                        <p:tgtEl>
                                          <p:spTgt spid="130"/>
                                        </p:tgtEl>
                                        <p:attrNameLst>
                                          <p:attrName>ppt_h</p:attrName>
                                        </p:attrNameLst>
                                      </p:cBhvr>
                                      <p:tavLst>
                                        <p:tav tm="0">
                                          <p:val>
                                            <p:fltVal val="0"/>
                                          </p:val>
                                        </p:tav>
                                        <p:tav tm="100000">
                                          <p:val>
                                            <p:strVal val="#ppt_h"/>
                                          </p:val>
                                        </p:tav>
                                      </p:tavLst>
                                    </p:anim>
                                    <p:animEffect transition="in" filter="fade">
                                      <p:cBhvr>
                                        <p:cTn id="84" dur="400"/>
                                        <p:tgtEl>
                                          <p:spTgt spid="130"/>
                                        </p:tgtEl>
                                      </p:cBhvr>
                                    </p:animEffect>
                                  </p:childTnLst>
                                </p:cTn>
                              </p:par>
                            </p:childTnLst>
                          </p:cTn>
                        </p:par>
                        <p:par>
                          <p:cTn id="85" fill="hold">
                            <p:stCondLst>
                              <p:cond delay="5500"/>
                            </p:stCondLst>
                            <p:childTnLst>
                              <p:par>
                                <p:cTn id="86" presetID="53" presetClass="entr" presetSubtype="16" fill="hold" grpId="0" nodeType="afterEffect">
                                  <p:stCondLst>
                                    <p:cond delay="0"/>
                                  </p:stCondLst>
                                  <p:childTnLst>
                                    <p:set>
                                      <p:cBhvr>
                                        <p:cTn id="87" dur="1" fill="hold">
                                          <p:stCondLst>
                                            <p:cond delay="0"/>
                                          </p:stCondLst>
                                        </p:cTn>
                                        <p:tgtEl>
                                          <p:spTgt spid="131">
                                            <p:txEl>
                                              <p:pRg st="0" end="0"/>
                                            </p:txEl>
                                          </p:spTgt>
                                        </p:tgtEl>
                                        <p:attrNameLst>
                                          <p:attrName>style.visibility</p:attrName>
                                        </p:attrNameLst>
                                      </p:cBhvr>
                                      <p:to>
                                        <p:strVal val="visible"/>
                                      </p:to>
                                    </p:set>
                                    <p:anim calcmode="lin" valueType="num">
                                      <p:cBhvr>
                                        <p:cTn id="88"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89"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90" dur="300"/>
                                        <p:tgtEl>
                                          <p:spTgt spid="131">
                                            <p:txEl>
                                              <p:pRg st="0" end="0"/>
                                            </p:txEl>
                                          </p:spTgt>
                                        </p:tgtEl>
                                      </p:cBhvr>
                                    </p:animEffect>
                                  </p:childTnLst>
                                </p:cTn>
                              </p:par>
                              <p:par>
                                <p:cTn id="91" presetID="42" presetClass="entr" presetSubtype="0" fill="hold" grpId="0" nodeType="withEffect">
                                  <p:stCondLst>
                                    <p:cond delay="200"/>
                                  </p:stCondLst>
                                  <p:childTnLst>
                                    <p:set>
                                      <p:cBhvr>
                                        <p:cTn id="92" dur="1" fill="hold">
                                          <p:stCondLst>
                                            <p:cond delay="0"/>
                                          </p:stCondLst>
                                        </p:cTn>
                                        <p:tgtEl>
                                          <p:spTgt spid="136">
                                            <p:txEl>
                                              <p:pRg st="0" end="0"/>
                                            </p:txEl>
                                          </p:spTgt>
                                        </p:tgtEl>
                                        <p:attrNameLst>
                                          <p:attrName>style.visibility</p:attrName>
                                        </p:attrNameLst>
                                      </p:cBhvr>
                                      <p:to>
                                        <p:strVal val="visible"/>
                                      </p:to>
                                    </p:set>
                                    <p:animEffect transition="in" filter="fade">
                                      <p:cBhvr>
                                        <p:cTn id="93" dur="400"/>
                                        <p:tgtEl>
                                          <p:spTgt spid="136">
                                            <p:txEl>
                                              <p:pRg st="0" end="0"/>
                                            </p:txEl>
                                          </p:spTgt>
                                        </p:tgtEl>
                                      </p:cBhvr>
                                    </p:animEffect>
                                    <p:anim calcmode="lin" valueType="num">
                                      <p:cBhvr>
                                        <p:cTn id="94"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95"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200"/>
                                  </p:stCondLst>
                                  <p:childTnLst>
                                    <p:set>
                                      <p:cBhvr>
                                        <p:cTn id="97" dur="1" fill="hold">
                                          <p:stCondLst>
                                            <p:cond delay="0"/>
                                          </p:stCondLst>
                                        </p:cTn>
                                        <p:tgtEl>
                                          <p:spTgt spid="139">
                                            <p:txEl>
                                              <p:pRg st="0" end="0"/>
                                            </p:txEl>
                                          </p:spTgt>
                                        </p:tgtEl>
                                        <p:attrNameLst>
                                          <p:attrName>style.visibility</p:attrName>
                                        </p:attrNameLst>
                                      </p:cBhvr>
                                      <p:to>
                                        <p:strVal val="visible"/>
                                      </p:to>
                                    </p:set>
                                    <p:animEffect transition="in" filter="fade">
                                      <p:cBhvr>
                                        <p:cTn id="98" dur="500"/>
                                        <p:tgtEl>
                                          <p:spTgt spid="139">
                                            <p:txEl>
                                              <p:pRg st="0" end="0"/>
                                            </p:txEl>
                                          </p:spTgt>
                                        </p:tgtEl>
                                      </p:cBhvr>
                                    </p:animEffect>
                                    <p:anim calcmode="lin" valueType="num">
                                      <p:cBhvr>
                                        <p:cTn id="99"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800"/>
                                  </p:stCondLst>
                                  <p:childTnLst>
                                    <p:set>
                                      <p:cBhvr>
                                        <p:cTn id="102" dur="1" fill="hold">
                                          <p:stCondLst>
                                            <p:cond delay="0"/>
                                          </p:stCondLst>
                                        </p:cTn>
                                        <p:tgtEl>
                                          <p:spTgt spid="140">
                                            <p:txEl>
                                              <p:pRg st="0" end="0"/>
                                            </p:txEl>
                                          </p:spTgt>
                                        </p:tgtEl>
                                        <p:attrNameLst>
                                          <p:attrName>style.visibility</p:attrName>
                                        </p:attrNameLst>
                                      </p:cBhvr>
                                      <p:to>
                                        <p:strVal val="visible"/>
                                      </p:to>
                                    </p:set>
                                    <p:animEffect transition="in" filter="fade">
                                      <p:cBhvr>
                                        <p:cTn id="103" dur="500"/>
                                        <p:tgtEl>
                                          <p:spTgt spid="140">
                                            <p:txEl>
                                              <p:pRg st="0" end="0"/>
                                            </p:txEl>
                                          </p:spTgt>
                                        </p:tgtEl>
                                      </p:cBhvr>
                                    </p:animEffect>
                                  </p:childTnLst>
                                </p:cTn>
                              </p:par>
                            </p:childTnLst>
                          </p:cTn>
                        </p:par>
                        <p:par>
                          <p:cTn id="104" fill="hold">
                            <p:stCondLst>
                              <p:cond delay="6800"/>
                            </p:stCondLst>
                            <p:childTnLst>
                              <p:par>
                                <p:cTn id="105" presetID="53" presetClass="entr" presetSubtype="16" fill="hold" grpId="0" nodeType="afterEffect">
                                  <p:stCondLst>
                                    <p:cond delay="0"/>
                                  </p:stCondLst>
                                  <p:childTnLst>
                                    <p:set>
                                      <p:cBhvr>
                                        <p:cTn id="106" dur="1" fill="hold">
                                          <p:stCondLst>
                                            <p:cond delay="0"/>
                                          </p:stCondLst>
                                        </p:cTn>
                                        <p:tgtEl>
                                          <p:spTgt spid="145"/>
                                        </p:tgtEl>
                                        <p:attrNameLst>
                                          <p:attrName>style.visibility</p:attrName>
                                        </p:attrNameLst>
                                      </p:cBhvr>
                                      <p:to>
                                        <p:strVal val="visible"/>
                                      </p:to>
                                    </p:set>
                                    <p:anim calcmode="lin" valueType="num">
                                      <p:cBhvr>
                                        <p:cTn id="107" dur="400" fill="hold"/>
                                        <p:tgtEl>
                                          <p:spTgt spid="145"/>
                                        </p:tgtEl>
                                        <p:attrNameLst>
                                          <p:attrName>ppt_w</p:attrName>
                                        </p:attrNameLst>
                                      </p:cBhvr>
                                      <p:tavLst>
                                        <p:tav tm="0">
                                          <p:val>
                                            <p:fltVal val="0"/>
                                          </p:val>
                                        </p:tav>
                                        <p:tav tm="100000">
                                          <p:val>
                                            <p:strVal val="#ppt_w"/>
                                          </p:val>
                                        </p:tav>
                                      </p:tavLst>
                                    </p:anim>
                                    <p:anim calcmode="lin" valueType="num">
                                      <p:cBhvr>
                                        <p:cTn id="108" dur="400" fill="hold"/>
                                        <p:tgtEl>
                                          <p:spTgt spid="145"/>
                                        </p:tgtEl>
                                        <p:attrNameLst>
                                          <p:attrName>ppt_h</p:attrName>
                                        </p:attrNameLst>
                                      </p:cBhvr>
                                      <p:tavLst>
                                        <p:tav tm="0">
                                          <p:val>
                                            <p:fltVal val="0"/>
                                          </p:val>
                                        </p:tav>
                                        <p:tav tm="100000">
                                          <p:val>
                                            <p:strVal val="#ppt_h"/>
                                          </p:val>
                                        </p:tav>
                                      </p:tavLst>
                                    </p:anim>
                                    <p:animEffect transition="in" filter="fade">
                                      <p:cBhvr>
                                        <p:cTn id="109" dur="400"/>
                                        <p:tgtEl>
                                          <p:spTgt spid="145"/>
                                        </p:tgtEl>
                                      </p:cBhvr>
                                    </p:animEffect>
                                  </p:childTnLst>
                                </p:cTn>
                              </p:par>
                            </p:childTnLst>
                          </p:cTn>
                        </p:par>
                        <p:par>
                          <p:cTn id="110" fill="hold">
                            <p:stCondLst>
                              <p:cond delay="7200"/>
                            </p:stCondLst>
                            <p:childTnLst>
                              <p:par>
                                <p:cTn id="111" presetID="53" presetClass="entr" presetSubtype="16" fill="hold" grpId="0" nodeType="afterEffect">
                                  <p:stCondLst>
                                    <p:cond delay="0"/>
                                  </p:stCondLst>
                                  <p:childTnLst>
                                    <p:set>
                                      <p:cBhvr>
                                        <p:cTn id="112" dur="1" fill="hold">
                                          <p:stCondLst>
                                            <p:cond delay="0"/>
                                          </p:stCondLst>
                                        </p:cTn>
                                        <p:tgtEl>
                                          <p:spTgt spid="146">
                                            <p:txEl>
                                              <p:pRg st="0" end="0"/>
                                            </p:txEl>
                                          </p:spTgt>
                                        </p:tgtEl>
                                        <p:attrNameLst>
                                          <p:attrName>style.visibility</p:attrName>
                                        </p:attrNameLst>
                                      </p:cBhvr>
                                      <p:to>
                                        <p:strVal val="visible"/>
                                      </p:to>
                                    </p:set>
                                    <p:anim calcmode="lin" valueType="num">
                                      <p:cBhvr>
                                        <p:cTn id="113"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6">
                                            <p:txEl>
                                              <p:pRg st="0" end="0"/>
                                            </p:txEl>
                                          </p:spTgt>
                                        </p:tgtEl>
                                      </p:cBhvr>
                                    </p:animEffect>
                                  </p:childTnLst>
                                </p:cTn>
                              </p:par>
                              <p:par>
                                <p:cTn id="116" presetID="42" presetClass="entr" presetSubtype="0" fill="hold" grpId="0" nodeType="withEffect">
                                  <p:stCondLst>
                                    <p:cond delay="200"/>
                                  </p:stCondLst>
                                  <p:childTnLst>
                                    <p:set>
                                      <p:cBhvr>
                                        <p:cTn id="117" dur="1" fill="hold">
                                          <p:stCondLst>
                                            <p:cond delay="0"/>
                                          </p:stCondLst>
                                        </p:cTn>
                                        <p:tgtEl>
                                          <p:spTgt spid="149">
                                            <p:txEl>
                                              <p:pRg st="0" end="0"/>
                                            </p:txEl>
                                          </p:spTgt>
                                        </p:tgtEl>
                                        <p:attrNameLst>
                                          <p:attrName>style.visibility</p:attrName>
                                        </p:attrNameLst>
                                      </p:cBhvr>
                                      <p:to>
                                        <p:strVal val="visible"/>
                                      </p:to>
                                    </p:set>
                                    <p:animEffect transition="in" filter="fade">
                                      <p:cBhvr>
                                        <p:cTn id="118" dur="400"/>
                                        <p:tgtEl>
                                          <p:spTgt spid="149">
                                            <p:txEl>
                                              <p:pRg st="0" end="0"/>
                                            </p:txEl>
                                          </p:spTgt>
                                        </p:tgtEl>
                                      </p:cBhvr>
                                    </p:animEffect>
                                    <p:anim calcmode="lin" valueType="num">
                                      <p:cBhvr>
                                        <p:cTn id="119"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20"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200"/>
                                  </p:stCondLst>
                                  <p:childTnLst>
                                    <p:set>
                                      <p:cBhvr>
                                        <p:cTn id="122" dur="1" fill="hold">
                                          <p:stCondLst>
                                            <p:cond delay="0"/>
                                          </p:stCondLst>
                                        </p:cTn>
                                        <p:tgtEl>
                                          <p:spTgt spid="151">
                                            <p:txEl>
                                              <p:pRg st="0" end="0"/>
                                            </p:txEl>
                                          </p:spTgt>
                                        </p:tgtEl>
                                        <p:attrNameLst>
                                          <p:attrName>style.visibility</p:attrName>
                                        </p:attrNameLst>
                                      </p:cBhvr>
                                      <p:to>
                                        <p:strVal val="visible"/>
                                      </p:to>
                                    </p:set>
                                    <p:animEffect transition="in" filter="fade">
                                      <p:cBhvr>
                                        <p:cTn id="123" dur="500"/>
                                        <p:tgtEl>
                                          <p:spTgt spid="151">
                                            <p:txEl>
                                              <p:pRg st="0" end="0"/>
                                            </p:txEl>
                                          </p:spTgt>
                                        </p:tgtEl>
                                      </p:cBhvr>
                                    </p:animEffect>
                                    <p:anim calcmode="lin" valueType="num">
                                      <p:cBhvr>
                                        <p:cTn id="124"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25"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26" presetID="10" presetClass="entr" presetSubtype="0" fill="hold" grpId="0" nodeType="withEffect">
                                  <p:stCondLst>
                                    <p:cond delay="800"/>
                                  </p:stCondLst>
                                  <p:childTnLst>
                                    <p:set>
                                      <p:cBhvr>
                                        <p:cTn id="127" dur="1" fill="hold">
                                          <p:stCondLst>
                                            <p:cond delay="0"/>
                                          </p:stCondLst>
                                        </p:cTn>
                                        <p:tgtEl>
                                          <p:spTgt spid="152">
                                            <p:txEl>
                                              <p:pRg st="0" end="0"/>
                                            </p:txEl>
                                          </p:spTgt>
                                        </p:tgtEl>
                                        <p:attrNameLst>
                                          <p:attrName>style.visibility</p:attrName>
                                        </p:attrNameLst>
                                      </p:cBhvr>
                                      <p:to>
                                        <p:strVal val="visible"/>
                                      </p:to>
                                    </p:set>
                                    <p:animEffect transition="in" filter="fade">
                                      <p:cBhvr>
                                        <p:cTn id="128" dur="500"/>
                                        <p:tgtEl>
                                          <p:spTgt spid="152">
                                            <p:txEl>
                                              <p:pRg st="0" end="0"/>
                                            </p:txEl>
                                          </p:spTgt>
                                        </p:tgtEl>
                                      </p:cBhvr>
                                    </p:animEffect>
                                  </p:childTnLst>
                                </p:cTn>
                              </p:par>
                            </p:childTnLst>
                          </p:cTn>
                        </p:par>
                        <p:par>
                          <p:cTn id="129" fill="hold">
                            <p:stCondLst>
                              <p:cond delay="8500"/>
                            </p:stCondLst>
                            <p:childTnLst>
                              <p:par>
                                <p:cTn id="130" presetID="53" presetClass="entr" presetSubtype="16"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 calcmode="lin" valueType="num">
                                      <p:cBhvr>
                                        <p:cTn id="132" dur="400" fill="hold"/>
                                        <p:tgtEl>
                                          <p:spTgt spid="155"/>
                                        </p:tgtEl>
                                        <p:attrNameLst>
                                          <p:attrName>ppt_w</p:attrName>
                                        </p:attrNameLst>
                                      </p:cBhvr>
                                      <p:tavLst>
                                        <p:tav tm="0">
                                          <p:val>
                                            <p:fltVal val="0"/>
                                          </p:val>
                                        </p:tav>
                                        <p:tav tm="100000">
                                          <p:val>
                                            <p:strVal val="#ppt_w"/>
                                          </p:val>
                                        </p:tav>
                                      </p:tavLst>
                                    </p:anim>
                                    <p:anim calcmode="lin" valueType="num">
                                      <p:cBhvr>
                                        <p:cTn id="133" dur="400" fill="hold"/>
                                        <p:tgtEl>
                                          <p:spTgt spid="155"/>
                                        </p:tgtEl>
                                        <p:attrNameLst>
                                          <p:attrName>ppt_h</p:attrName>
                                        </p:attrNameLst>
                                      </p:cBhvr>
                                      <p:tavLst>
                                        <p:tav tm="0">
                                          <p:val>
                                            <p:fltVal val="0"/>
                                          </p:val>
                                        </p:tav>
                                        <p:tav tm="100000">
                                          <p:val>
                                            <p:strVal val="#ppt_h"/>
                                          </p:val>
                                        </p:tav>
                                      </p:tavLst>
                                    </p:anim>
                                    <p:animEffect transition="in" filter="fade">
                                      <p:cBhvr>
                                        <p:cTn id="134" dur="400"/>
                                        <p:tgtEl>
                                          <p:spTgt spid="155"/>
                                        </p:tgtEl>
                                      </p:cBhvr>
                                    </p:animEffect>
                                  </p:childTnLst>
                                </p:cTn>
                              </p:par>
                            </p:childTnLst>
                          </p:cTn>
                        </p:par>
                        <p:par>
                          <p:cTn id="135" fill="hold">
                            <p:stCondLst>
                              <p:cond delay="8900"/>
                            </p:stCondLst>
                            <p:childTnLst>
                              <p:par>
                                <p:cTn id="136" presetID="53" presetClass="entr" presetSubtype="16" fill="hold" grpId="0" nodeType="afterEffect">
                                  <p:stCondLst>
                                    <p:cond delay="0"/>
                                  </p:stCondLst>
                                  <p:childTnLst>
                                    <p:set>
                                      <p:cBhvr>
                                        <p:cTn id="137" dur="1" fill="hold">
                                          <p:stCondLst>
                                            <p:cond delay="0"/>
                                          </p:stCondLst>
                                        </p:cTn>
                                        <p:tgtEl>
                                          <p:spTgt spid="156">
                                            <p:txEl>
                                              <p:pRg st="0" end="0"/>
                                            </p:txEl>
                                          </p:spTgt>
                                        </p:tgtEl>
                                        <p:attrNameLst>
                                          <p:attrName>style.visibility</p:attrName>
                                        </p:attrNameLst>
                                      </p:cBhvr>
                                      <p:to>
                                        <p:strVal val="visible"/>
                                      </p:to>
                                    </p:set>
                                    <p:anim calcmode="lin" valueType="num">
                                      <p:cBhvr>
                                        <p:cTn id="138"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39"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40" dur="300"/>
                                        <p:tgtEl>
                                          <p:spTgt spid="156">
                                            <p:txEl>
                                              <p:pRg st="0" end="0"/>
                                            </p:txEl>
                                          </p:spTgt>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157">
                                            <p:txEl>
                                              <p:pRg st="0" end="0"/>
                                            </p:txEl>
                                          </p:spTgt>
                                        </p:tgtEl>
                                        <p:attrNameLst>
                                          <p:attrName>style.visibility</p:attrName>
                                        </p:attrNameLst>
                                      </p:cBhvr>
                                      <p:to>
                                        <p:strVal val="visible"/>
                                      </p:to>
                                    </p:set>
                                    <p:animEffect transition="in" filter="fade">
                                      <p:cBhvr>
                                        <p:cTn id="143" dur="400"/>
                                        <p:tgtEl>
                                          <p:spTgt spid="157">
                                            <p:txEl>
                                              <p:pRg st="0" end="0"/>
                                            </p:txEl>
                                          </p:spTgt>
                                        </p:tgtEl>
                                      </p:cBhvr>
                                    </p:animEffect>
                                    <p:anim calcmode="lin" valueType="num">
                                      <p:cBhvr>
                                        <p:cTn id="144"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158">
                                            <p:txEl>
                                              <p:pRg st="0" end="0"/>
                                            </p:txEl>
                                          </p:spTgt>
                                        </p:tgtEl>
                                        <p:attrNameLst>
                                          <p:attrName>style.visibility</p:attrName>
                                        </p:attrNameLst>
                                      </p:cBhvr>
                                      <p:to>
                                        <p:strVal val="visible"/>
                                      </p:to>
                                    </p:set>
                                    <p:animEffect transition="in" filter="fade">
                                      <p:cBhvr>
                                        <p:cTn id="148" dur="500"/>
                                        <p:tgtEl>
                                          <p:spTgt spid="158">
                                            <p:txEl>
                                              <p:pRg st="0" end="0"/>
                                            </p:txEl>
                                          </p:spTgt>
                                        </p:tgtEl>
                                      </p:cBhvr>
                                    </p:animEffect>
                                    <p:anim calcmode="lin" valueType="num">
                                      <p:cBhvr>
                                        <p:cTn id="149"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159">
                                            <p:txEl>
                                              <p:pRg st="0" end="0"/>
                                            </p:txEl>
                                          </p:spTgt>
                                        </p:tgtEl>
                                        <p:attrNameLst>
                                          <p:attrName>style.visibility</p:attrName>
                                        </p:attrNameLst>
                                      </p:cBhvr>
                                      <p:to>
                                        <p:strVal val="visible"/>
                                      </p:to>
                                    </p:set>
                                    <p:animEffect transition="in" filter="fade">
                                      <p:cBhvr>
                                        <p:cTn id="153"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ic list 3">
    <p:spTree>
      <p:nvGrpSpPr>
        <p:cNvPr id="1" name=""/>
        <p:cNvGrpSpPr/>
        <p:nvPr/>
      </p:nvGrpSpPr>
      <p:grpSpPr>
        <a:xfrm>
          <a:off x="0" y="0"/>
          <a:ext cx="0" cy="0"/>
          <a:chOff x="0" y="0"/>
          <a:chExt cx="0" cy="0"/>
        </a:xfrm>
      </p:grpSpPr>
      <p:sp>
        <p:nvSpPr>
          <p:cNvPr id="34" name="矩形 33"/>
          <p:cNvSpPr/>
          <p:nvPr userDrawn="1"/>
        </p:nvSpPr>
        <p:spPr>
          <a:xfrm>
            <a:off x="7116407" y="3159778"/>
            <a:ext cx="827801" cy="368028"/>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模板下载：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2"/>
              </a:rPr>
              <a:t>www.1ppt.com/moban/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行业</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模板：</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3"/>
              </a:rPr>
              <a:t>www.1ppt.com/hangye/</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节日</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模板：</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4"/>
              </a:rPr>
              <a:t>www.1ppt.com/jieri/</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素材下载：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5"/>
              </a:rPr>
              <a:t>www.1ppt.com/sucai/</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背景图片：</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6"/>
              </a:rPr>
              <a:t>www.1ppt.com/beijing/</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图表下载：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7"/>
              </a:rPr>
              <a:t>www.1ppt.com/tubiao/</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优秀</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8"/>
              </a:rPr>
              <a:t>www.1ppt.com/xiazai/</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教程： </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9"/>
              </a:rPr>
              <a:t>www.1ppt.com/powerpoint/</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Word</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教程： </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10"/>
              </a:rPr>
              <a:t>www.1ppt.com/word/</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Excel</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教程：</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11"/>
              </a:rPr>
              <a:t>www.1ppt.com/excel/</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资料下载：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12"/>
              </a:rPr>
              <a:t>www.1ppt.com/ziliao/</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课件下载：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13"/>
              </a:rPr>
              <a:t>www.1ppt.com/kejian/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范文下载：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14"/>
              </a:rPr>
              <a:t>www.1ppt.com/fanwen/</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试卷下载：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15"/>
              </a:rPr>
              <a:t>www.1ppt.com/shiti/</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教案下载：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16"/>
              </a:rPr>
              <a:t>www.1ppt.com/jiaoan/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rPr>
              <a:t>字体下载：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hlinkClick r:id="rId17"/>
              </a:rPr>
              <a:t>www.1ppt.com/ziti/</a:t>
            </a: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a:ea typeface="宋体"/>
                <a:cs typeface="+mn-cs"/>
              </a:rPr>
              <a:t>  </a:t>
            </a:r>
            <a:endParaRPr kumimoji="0" lang="zh-CN" altLang="en-US" sz="100" b="0" i="0" u="none" strike="noStrike" kern="0" cap="none" spc="0" normalizeH="0" baseline="0" noProof="0" dirty="0" smtClean="0">
              <a:ln>
                <a:noFill/>
              </a:ln>
              <a:solidFill>
                <a:srgbClr val="EEECE1">
                  <a:lumMod val="25000"/>
                </a:srgbClr>
              </a:solidFill>
              <a:effectLst/>
              <a:uLnTx/>
              <a:uFillTx/>
              <a:latin typeface="Calibri"/>
              <a:ea typeface="宋体"/>
              <a:cs typeface="+mn-cs"/>
            </a:endParaRPr>
          </a:p>
        </p:txBody>
      </p:sp>
      <p:sp>
        <p:nvSpPr>
          <p:cNvPr id="3" name="Rounded Rectangle 2"/>
          <p:cNvSpPr/>
          <p:nvPr userDrawn="1"/>
        </p:nvSpPr>
        <p:spPr>
          <a:xfrm>
            <a:off x="483132" y="1229006"/>
            <a:ext cx="2272768" cy="58721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 name="Text Placeholder 7"/>
          <p:cNvSpPr>
            <a:spLocks noGrp="1"/>
          </p:cNvSpPr>
          <p:nvPr>
            <p:ph type="body" sz="quarter" idx="39" hasCustomPrompt="1"/>
          </p:nvPr>
        </p:nvSpPr>
        <p:spPr>
          <a:xfrm>
            <a:off x="826036"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32" name="Text Placeholder 7"/>
          <p:cNvSpPr>
            <a:spLocks noGrp="1"/>
          </p:cNvSpPr>
          <p:nvPr>
            <p:ph type="body" sz="quarter" idx="55" hasCustomPrompt="1"/>
          </p:nvPr>
        </p:nvSpPr>
        <p:spPr>
          <a:xfrm>
            <a:off x="1438806"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38" name="Text Placeholder 7"/>
          <p:cNvSpPr>
            <a:spLocks noGrp="1"/>
          </p:cNvSpPr>
          <p:nvPr>
            <p:ph type="body" sz="quarter" idx="19" hasCustomPrompt="1"/>
          </p:nvPr>
        </p:nvSpPr>
        <p:spPr>
          <a:xfrm>
            <a:off x="452438"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39" name="Text Placeholder 2"/>
          <p:cNvSpPr>
            <a:spLocks noGrp="1"/>
          </p:cNvSpPr>
          <p:nvPr>
            <p:ph type="body" sz="quarter" idx="16" hasCustomPrompt="1"/>
          </p:nvPr>
        </p:nvSpPr>
        <p:spPr>
          <a:xfrm>
            <a:off x="452442"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65" name="Rounded Rectangle 64"/>
          <p:cNvSpPr/>
          <p:nvPr userDrawn="1"/>
        </p:nvSpPr>
        <p:spPr>
          <a:xfrm>
            <a:off x="3411539" y="1229006"/>
            <a:ext cx="2303462" cy="58721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66" name="Text Placeholder 7"/>
          <p:cNvSpPr>
            <a:spLocks noGrp="1"/>
          </p:cNvSpPr>
          <p:nvPr>
            <p:ph type="body" sz="quarter" idx="40" hasCustomPrompt="1"/>
          </p:nvPr>
        </p:nvSpPr>
        <p:spPr>
          <a:xfrm>
            <a:off x="3785135"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69" name="Text Placeholder 7"/>
          <p:cNvSpPr>
            <a:spLocks noGrp="1"/>
          </p:cNvSpPr>
          <p:nvPr>
            <p:ph type="body" sz="quarter" idx="56" hasCustomPrompt="1"/>
          </p:nvPr>
        </p:nvSpPr>
        <p:spPr>
          <a:xfrm>
            <a:off x="4364040"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71" name="Text Placeholder 7"/>
          <p:cNvSpPr>
            <a:spLocks noGrp="1"/>
          </p:cNvSpPr>
          <p:nvPr>
            <p:ph type="body" sz="quarter" idx="41" hasCustomPrompt="1"/>
          </p:nvPr>
        </p:nvSpPr>
        <p:spPr>
          <a:xfrm>
            <a:off x="3411539"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92" name="Text Placeholder 2"/>
          <p:cNvSpPr>
            <a:spLocks noGrp="1"/>
          </p:cNvSpPr>
          <p:nvPr>
            <p:ph type="body" sz="quarter" idx="42" hasCustomPrompt="1"/>
          </p:nvPr>
        </p:nvSpPr>
        <p:spPr>
          <a:xfrm>
            <a:off x="3411541"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10" name="Rounded Rectangle 109"/>
          <p:cNvSpPr/>
          <p:nvPr userDrawn="1"/>
        </p:nvSpPr>
        <p:spPr>
          <a:xfrm>
            <a:off x="6378577" y="1229006"/>
            <a:ext cx="2303462" cy="58721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11" name="Text Placeholder 7"/>
          <p:cNvSpPr>
            <a:spLocks noGrp="1"/>
          </p:cNvSpPr>
          <p:nvPr>
            <p:ph type="body" sz="quarter" idx="43" hasCustomPrompt="1"/>
          </p:nvPr>
        </p:nvSpPr>
        <p:spPr>
          <a:xfrm>
            <a:off x="6752173"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12" name="Text Placeholder 7"/>
          <p:cNvSpPr>
            <a:spLocks noGrp="1"/>
          </p:cNvSpPr>
          <p:nvPr>
            <p:ph type="body" sz="quarter" idx="57" hasCustomPrompt="1"/>
          </p:nvPr>
        </p:nvSpPr>
        <p:spPr>
          <a:xfrm>
            <a:off x="7314145"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113" name="Text Placeholder 7"/>
          <p:cNvSpPr>
            <a:spLocks noGrp="1"/>
          </p:cNvSpPr>
          <p:nvPr>
            <p:ph type="body" sz="quarter" idx="44" hasCustomPrompt="1"/>
          </p:nvPr>
        </p:nvSpPr>
        <p:spPr>
          <a:xfrm>
            <a:off x="6378577"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14" name="Text Placeholder 2"/>
          <p:cNvSpPr>
            <a:spLocks noGrp="1"/>
          </p:cNvSpPr>
          <p:nvPr>
            <p:ph type="body" sz="quarter" idx="45" hasCustomPrompt="1"/>
          </p:nvPr>
        </p:nvSpPr>
        <p:spPr>
          <a:xfrm>
            <a:off x="6378579"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30" name="Rounded Rectangle 129"/>
          <p:cNvSpPr/>
          <p:nvPr userDrawn="1"/>
        </p:nvSpPr>
        <p:spPr>
          <a:xfrm>
            <a:off x="483135" y="3050184"/>
            <a:ext cx="2272767" cy="58721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1" name="Text Placeholder 7"/>
          <p:cNvSpPr>
            <a:spLocks noGrp="1"/>
          </p:cNvSpPr>
          <p:nvPr>
            <p:ph type="body" sz="quarter" idx="46" hasCustomPrompt="1"/>
          </p:nvPr>
        </p:nvSpPr>
        <p:spPr>
          <a:xfrm>
            <a:off x="826036"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36" name="Text Placeholder 7"/>
          <p:cNvSpPr>
            <a:spLocks noGrp="1"/>
          </p:cNvSpPr>
          <p:nvPr>
            <p:ph type="body" sz="quarter" idx="58" hasCustomPrompt="1"/>
          </p:nvPr>
        </p:nvSpPr>
        <p:spPr>
          <a:xfrm>
            <a:off x="1438806"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139" name="Text Placeholder 7"/>
          <p:cNvSpPr>
            <a:spLocks noGrp="1"/>
          </p:cNvSpPr>
          <p:nvPr>
            <p:ph type="body" sz="quarter" idx="47" hasCustomPrompt="1"/>
          </p:nvPr>
        </p:nvSpPr>
        <p:spPr>
          <a:xfrm>
            <a:off x="452438"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40" name="Text Placeholder 2"/>
          <p:cNvSpPr>
            <a:spLocks noGrp="1"/>
          </p:cNvSpPr>
          <p:nvPr>
            <p:ph type="body" sz="quarter" idx="48" hasCustomPrompt="1"/>
          </p:nvPr>
        </p:nvSpPr>
        <p:spPr>
          <a:xfrm>
            <a:off x="452442"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45" name="Rounded Rectangle 144"/>
          <p:cNvSpPr/>
          <p:nvPr userDrawn="1"/>
        </p:nvSpPr>
        <p:spPr>
          <a:xfrm>
            <a:off x="3411540" y="3050184"/>
            <a:ext cx="2303460" cy="587216"/>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46" name="Text Placeholder 7"/>
          <p:cNvSpPr>
            <a:spLocks noGrp="1"/>
          </p:cNvSpPr>
          <p:nvPr>
            <p:ph type="body" sz="quarter" idx="49" hasCustomPrompt="1"/>
          </p:nvPr>
        </p:nvSpPr>
        <p:spPr>
          <a:xfrm>
            <a:off x="3785135"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49" name="Text Placeholder 7"/>
          <p:cNvSpPr>
            <a:spLocks noGrp="1"/>
          </p:cNvSpPr>
          <p:nvPr>
            <p:ph type="body" sz="quarter" idx="59" hasCustomPrompt="1"/>
          </p:nvPr>
        </p:nvSpPr>
        <p:spPr>
          <a:xfrm>
            <a:off x="4364040"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151" name="Text Placeholder 7"/>
          <p:cNvSpPr>
            <a:spLocks noGrp="1"/>
          </p:cNvSpPr>
          <p:nvPr>
            <p:ph type="body" sz="quarter" idx="50" hasCustomPrompt="1"/>
          </p:nvPr>
        </p:nvSpPr>
        <p:spPr>
          <a:xfrm>
            <a:off x="3411539"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52" name="Text Placeholder 2"/>
          <p:cNvSpPr>
            <a:spLocks noGrp="1"/>
          </p:cNvSpPr>
          <p:nvPr>
            <p:ph type="body" sz="quarter" idx="51" hasCustomPrompt="1"/>
          </p:nvPr>
        </p:nvSpPr>
        <p:spPr>
          <a:xfrm>
            <a:off x="3411541"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55" name="Rounded Rectangle 154"/>
          <p:cNvSpPr/>
          <p:nvPr userDrawn="1"/>
        </p:nvSpPr>
        <p:spPr>
          <a:xfrm>
            <a:off x="6378578" y="3050184"/>
            <a:ext cx="2303460" cy="587216"/>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56" name="Text Placeholder 7"/>
          <p:cNvSpPr>
            <a:spLocks noGrp="1"/>
          </p:cNvSpPr>
          <p:nvPr>
            <p:ph type="body" sz="quarter" idx="52" hasCustomPrompt="1"/>
          </p:nvPr>
        </p:nvSpPr>
        <p:spPr>
          <a:xfrm>
            <a:off x="6752173"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57" name="Text Placeholder 7"/>
          <p:cNvSpPr>
            <a:spLocks noGrp="1"/>
          </p:cNvSpPr>
          <p:nvPr>
            <p:ph type="body" sz="quarter" idx="60" hasCustomPrompt="1"/>
          </p:nvPr>
        </p:nvSpPr>
        <p:spPr>
          <a:xfrm>
            <a:off x="7314145"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a:cs typeface="Lato Light"/>
              </a:defRPr>
            </a:lvl1pPr>
          </a:lstStyle>
          <a:p>
            <a:pPr lvl="0"/>
            <a:r>
              <a:rPr lang="es-ES_tradnl" dirty="0"/>
              <a:t>80%</a:t>
            </a:r>
          </a:p>
        </p:txBody>
      </p:sp>
      <p:sp>
        <p:nvSpPr>
          <p:cNvPr id="158" name="Text Placeholder 7"/>
          <p:cNvSpPr>
            <a:spLocks noGrp="1"/>
          </p:cNvSpPr>
          <p:nvPr>
            <p:ph type="body" sz="quarter" idx="53" hasCustomPrompt="1"/>
          </p:nvPr>
        </p:nvSpPr>
        <p:spPr>
          <a:xfrm>
            <a:off x="6378577"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a:cs typeface="Lato Light"/>
              </a:defRPr>
            </a:lvl1pPr>
          </a:lstStyle>
          <a:p>
            <a:pPr lvl="0"/>
            <a:r>
              <a:rPr lang="es-ES_tradnl" dirty="0" err="1"/>
              <a:t>Subtitle</a:t>
            </a:r>
            <a:r>
              <a:rPr lang="es-ES_tradnl" dirty="0"/>
              <a:t> </a:t>
            </a:r>
            <a:r>
              <a:rPr lang="es-ES_tradnl" dirty="0" err="1"/>
              <a:t>Example</a:t>
            </a:r>
            <a:endParaRPr lang="es-ES_tradnl" dirty="0"/>
          </a:p>
        </p:txBody>
      </p:sp>
      <p:sp>
        <p:nvSpPr>
          <p:cNvPr id="159" name="Text Placeholder 2"/>
          <p:cNvSpPr>
            <a:spLocks noGrp="1"/>
          </p:cNvSpPr>
          <p:nvPr>
            <p:ph type="body" sz="quarter" idx="54" hasCustomPrompt="1"/>
          </p:nvPr>
        </p:nvSpPr>
        <p:spPr>
          <a:xfrm>
            <a:off x="6378579"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Tree>
    <p:extLst>
      <p:ext uri="{BB962C8B-B14F-4D97-AF65-F5344CB8AC3E}">
        <p14:creationId xmlns:p14="http://schemas.microsoft.com/office/powerpoint/2010/main" val="710012260"/>
      </p:ext>
    </p:extLst>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p:stCondLst>
                              <p:cond delay="4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3">
                                            <p:txEl>
                                              <p:pRg st="0" end="0"/>
                                            </p:txEl>
                                          </p:spTgt>
                                        </p:tgtEl>
                                      </p:cBhvr>
                                    </p:animEffect>
                                  </p:childTnLst>
                                </p:cTn>
                              </p:par>
                              <p:par>
                                <p:cTn id="16" presetID="42" presetClass="entr" presetSubtype="0" fill="hold" grpId="0" nodeType="withEffect">
                                  <p:stCondLst>
                                    <p:cond delay="200"/>
                                  </p:stCondLst>
                                  <p:childTnLst>
                                    <p:set>
                                      <p:cBhvr>
                                        <p:cTn id="17" dur="1" fill="hold">
                                          <p:stCondLst>
                                            <p:cond delay="0"/>
                                          </p:stCondLst>
                                        </p:cTn>
                                        <p:tgtEl>
                                          <p:spTgt spid="32">
                                            <p:txEl>
                                              <p:pRg st="0" end="0"/>
                                            </p:txEl>
                                          </p:spTgt>
                                        </p:tgtEl>
                                        <p:attrNameLst>
                                          <p:attrName>style.visibility</p:attrName>
                                        </p:attrNameLst>
                                      </p:cBhvr>
                                      <p:to>
                                        <p:strVal val="visible"/>
                                      </p:to>
                                    </p:set>
                                    <p:animEffect transition="in" filter="fade">
                                      <p:cBhvr>
                                        <p:cTn id="18" dur="400"/>
                                        <p:tgtEl>
                                          <p:spTgt spid="32">
                                            <p:txEl>
                                              <p:pRg st="0" end="0"/>
                                            </p:txEl>
                                          </p:spTgt>
                                        </p:tgtEl>
                                      </p:cBhvr>
                                    </p:animEffect>
                                    <p:anim calcmode="lin" valueType="num">
                                      <p:cBhvr>
                                        <p:cTn id="19"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0" dur="400" fill="hold"/>
                                        <p:tgtEl>
                                          <p:spTgt spid="3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anim calcmode="lin" valueType="num">
                                      <p:cBhvr>
                                        <p:cTn id="2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8">
                                            <p:txEl>
                                              <p:pRg st="0" end="0"/>
                                            </p:txEl>
                                          </p:spTgt>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80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childTnLst>
                          </p:cTn>
                        </p:par>
                        <p:par>
                          <p:cTn id="29" fill="hold">
                            <p:stCondLst>
                              <p:cond delay="1700"/>
                            </p:stCondLst>
                            <p:childTnLst>
                              <p:par>
                                <p:cTn id="30" presetID="5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400" fill="hold"/>
                                        <p:tgtEl>
                                          <p:spTgt spid="65"/>
                                        </p:tgtEl>
                                        <p:attrNameLst>
                                          <p:attrName>ppt_w</p:attrName>
                                        </p:attrNameLst>
                                      </p:cBhvr>
                                      <p:tavLst>
                                        <p:tav tm="0">
                                          <p:val>
                                            <p:fltVal val="0"/>
                                          </p:val>
                                        </p:tav>
                                        <p:tav tm="100000">
                                          <p:val>
                                            <p:strVal val="#ppt_w"/>
                                          </p:val>
                                        </p:tav>
                                      </p:tavLst>
                                    </p:anim>
                                    <p:anim calcmode="lin" valueType="num">
                                      <p:cBhvr>
                                        <p:cTn id="33" dur="400" fill="hold"/>
                                        <p:tgtEl>
                                          <p:spTgt spid="65"/>
                                        </p:tgtEl>
                                        <p:attrNameLst>
                                          <p:attrName>ppt_h</p:attrName>
                                        </p:attrNameLst>
                                      </p:cBhvr>
                                      <p:tavLst>
                                        <p:tav tm="0">
                                          <p:val>
                                            <p:fltVal val="0"/>
                                          </p:val>
                                        </p:tav>
                                        <p:tav tm="100000">
                                          <p:val>
                                            <p:strVal val="#ppt_h"/>
                                          </p:val>
                                        </p:tav>
                                      </p:tavLst>
                                    </p:anim>
                                    <p:animEffect transition="in" filter="fade">
                                      <p:cBhvr>
                                        <p:cTn id="34" dur="400"/>
                                        <p:tgtEl>
                                          <p:spTgt spid="65"/>
                                        </p:tgtEl>
                                      </p:cBhvr>
                                    </p:animEffect>
                                  </p:childTnLst>
                                </p:cTn>
                              </p:par>
                            </p:childTnLst>
                          </p:cTn>
                        </p:par>
                        <p:par>
                          <p:cTn id="35" fill="hold">
                            <p:stCondLst>
                              <p:cond delay="2100"/>
                            </p:stCondLst>
                            <p:childTnLst>
                              <p:par>
                                <p:cTn id="36" presetID="53" presetClass="entr" presetSubtype="16"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 calcmode="lin" valueType="num">
                                      <p:cBhvr>
                                        <p:cTn id="38"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39"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40" dur="300"/>
                                        <p:tgtEl>
                                          <p:spTgt spid="66">
                                            <p:txEl>
                                              <p:pRg st="0" end="0"/>
                                            </p:txEl>
                                          </p:spTgt>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69">
                                            <p:txEl>
                                              <p:pRg st="0" end="0"/>
                                            </p:txEl>
                                          </p:spTgt>
                                        </p:tgtEl>
                                        <p:attrNameLst>
                                          <p:attrName>style.visibility</p:attrName>
                                        </p:attrNameLst>
                                      </p:cBhvr>
                                      <p:to>
                                        <p:strVal val="visible"/>
                                      </p:to>
                                    </p:set>
                                    <p:animEffect transition="in" filter="fade">
                                      <p:cBhvr>
                                        <p:cTn id="43" dur="400"/>
                                        <p:tgtEl>
                                          <p:spTgt spid="69">
                                            <p:txEl>
                                              <p:pRg st="0" end="0"/>
                                            </p:txEl>
                                          </p:spTgt>
                                        </p:tgtEl>
                                      </p:cBhvr>
                                    </p:animEffect>
                                    <p:anim calcmode="lin" valueType="num">
                                      <p:cBhvr>
                                        <p:cTn id="44"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45" dur="400" fill="hold"/>
                                        <p:tgtEl>
                                          <p:spTgt spid="69">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00"/>
                                  </p:stCondLst>
                                  <p:childTnLst>
                                    <p:set>
                                      <p:cBhvr>
                                        <p:cTn id="47" dur="1" fill="hold">
                                          <p:stCondLst>
                                            <p:cond delay="0"/>
                                          </p:stCondLst>
                                        </p:cTn>
                                        <p:tgtEl>
                                          <p:spTgt spid="71">
                                            <p:txEl>
                                              <p:pRg st="0" end="0"/>
                                            </p:txEl>
                                          </p:spTgt>
                                        </p:tgtEl>
                                        <p:attrNameLst>
                                          <p:attrName>style.visibility</p:attrName>
                                        </p:attrNameLst>
                                      </p:cBhvr>
                                      <p:to>
                                        <p:strVal val="visible"/>
                                      </p:to>
                                    </p:set>
                                    <p:animEffect transition="in" filter="fade">
                                      <p:cBhvr>
                                        <p:cTn id="48" dur="500"/>
                                        <p:tgtEl>
                                          <p:spTgt spid="71">
                                            <p:txEl>
                                              <p:pRg st="0" end="0"/>
                                            </p:txEl>
                                          </p:spTgt>
                                        </p:tgtEl>
                                      </p:cBhvr>
                                    </p:animEffect>
                                    <p:anim calcmode="lin" valueType="num">
                                      <p:cBhvr>
                                        <p:cTn id="49"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71">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92">
                                            <p:txEl>
                                              <p:pRg st="0" end="0"/>
                                            </p:txEl>
                                          </p:spTgt>
                                        </p:tgtEl>
                                        <p:attrNameLst>
                                          <p:attrName>style.visibility</p:attrName>
                                        </p:attrNameLst>
                                      </p:cBhvr>
                                      <p:to>
                                        <p:strVal val="visible"/>
                                      </p:to>
                                    </p:set>
                                    <p:animEffect transition="in" filter="fade">
                                      <p:cBhvr>
                                        <p:cTn id="53" dur="500"/>
                                        <p:tgtEl>
                                          <p:spTgt spid="92">
                                            <p:txEl>
                                              <p:pRg st="0" end="0"/>
                                            </p:txEl>
                                          </p:spTgt>
                                        </p:tgtEl>
                                      </p:cBhvr>
                                    </p:animEffect>
                                  </p:childTnLst>
                                </p:cTn>
                              </p:par>
                            </p:childTnLst>
                          </p:cTn>
                        </p:par>
                        <p:par>
                          <p:cTn id="54" fill="hold">
                            <p:stCondLst>
                              <p:cond delay="3400"/>
                            </p:stCondLst>
                            <p:childTnLst>
                              <p:par>
                                <p:cTn id="55" presetID="53" presetClass="entr" presetSubtype="16"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400" fill="hold"/>
                                        <p:tgtEl>
                                          <p:spTgt spid="110"/>
                                        </p:tgtEl>
                                        <p:attrNameLst>
                                          <p:attrName>ppt_w</p:attrName>
                                        </p:attrNameLst>
                                      </p:cBhvr>
                                      <p:tavLst>
                                        <p:tav tm="0">
                                          <p:val>
                                            <p:fltVal val="0"/>
                                          </p:val>
                                        </p:tav>
                                        <p:tav tm="100000">
                                          <p:val>
                                            <p:strVal val="#ppt_w"/>
                                          </p:val>
                                        </p:tav>
                                      </p:tavLst>
                                    </p:anim>
                                    <p:anim calcmode="lin" valueType="num">
                                      <p:cBhvr>
                                        <p:cTn id="58" dur="400" fill="hold"/>
                                        <p:tgtEl>
                                          <p:spTgt spid="110"/>
                                        </p:tgtEl>
                                        <p:attrNameLst>
                                          <p:attrName>ppt_h</p:attrName>
                                        </p:attrNameLst>
                                      </p:cBhvr>
                                      <p:tavLst>
                                        <p:tav tm="0">
                                          <p:val>
                                            <p:fltVal val="0"/>
                                          </p:val>
                                        </p:tav>
                                        <p:tav tm="100000">
                                          <p:val>
                                            <p:strVal val="#ppt_h"/>
                                          </p:val>
                                        </p:tav>
                                      </p:tavLst>
                                    </p:anim>
                                    <p:animEffect transition="in" filter="fade">
                                      <p:cBhvr>
                                        <p:cTn id="59" dur="400"/>
                                        <p:tgtEl>
                                          <p:spTgt spid="110"/>
                                        </p:tgtEl>
                                      </p:cBhvr>
                                    </p:animEffect>
                                  </p:childTnLst>
                                </p:cTn>
                              </p:par>
                            </p:childTnLst>
                          </p:cTn>
                        </p:par>
                        <p:par>
                          <p:cTn id="60" fill="hold">
                            <p:stCondLst>
                              <p:cond delay="3800"/>
                            </p:stCondLst>
                            <p:childTnLst>
                              <p:par>
                                <p:cTn id="61" presetID="53" presetClass="entr" presetSubtype="16" fill="hold" grpId="0" nodeType="afterEffect">
                                  <p:stCondLst>
                                    <p:cond delay="0"/>
                                  </p:stCondLst>
                                  <p:childTnLst>
                                    <p:set>
                                      <p:cBhvr>
                                        <p:cTn id="62" dur="1" fill="hold">
                                          <p:stCondLst>
                                            <p:cond delay="0"/>
                                          </p:stCondLst>
                                        </p:cTn>
                                        <p:tgtEl>
                                          <p:spTgt spid="111">
                                            <p:txEl>
                                              <p:pRg st="0" end="0"/>
                                            </p:txEl>
                                          </p:spTgt>
                                        </p:tgtEl>
                                        <p:attrNameLst>
                                          <p:attrName>style.visibility</p:attrName>
                                        </p:attrNameLst>
                                      </p:cBhvr>
                                      <p:to>
                                        <p:strVal val="visible"/>
                                      </p:to>
                                    </p:set>
                                    <p:anim calcmode="lin" valueType="num">
                                      <p:cBhvr>
                                        <p:cTn id="63"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64"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65" dur="300"/>
                                        <p:tgtEl>
                                          <p:spTgt spid="111">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112">
                                            <p:txEl>
                                              <p:pRg st="0" end="0"/>
                                            </p:txEl>
                                          </p:spTgt>
                                        </p:tgtEl>
                                        <p:attrNameLst>
                                          <p:attrName>style.visibility</p:attrName>
                                        </p:attrNameLst>
                                      </p:cBhvr>
                                      <p:to>
                                        <p:strVal val="visible"/>
                                      </p:to>
                                    </p:set>
                                    <p:animEffect transition="in" filter="fade">
                                      <p:cBhvr>
                                        <p:cTn id="68" dur="400"/>
                                        <p:tgtEl>
                                          <p:spTgt spid="112">
                                            <p:txEl>
                                              <p:pRg st="0" end="0"/>
                                            </p:txEl>
                                          </p:spTgt>
                                        </p:tgtEl>
                                      </p:cBhvr>
                                    </p:animEffect>
                                    <p:anim calcmode="lin" valueType="num">
                                      <p:cBhvr>
                                        <p:cTn id="69"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00"/>
                                  </p:stCondLst>
                                  <p:childTnLst>
                                    <p:set>
                                      <p:cBhvr>
                                        <p:cTn id="72" dur="1" fill="hold">
                                          <p:stCondLst>
                                            <p:cond delay="0"/>
                                          </p:stCondLst>
                                        </p:cTn>
                                        <p:tgtEl>
                                          <p:spTgt spid="113">
                                            <p:txEl>
                                              <p:pRg st="0" end="0"/>
                                            </p:txEl>
                                          </p:spTgt>
                                        </p:tgtEl>
                                        <p:attrNameLst>
                                          <p:attrName>style.visibility</p:attrName>
                                        </p:attrNameLst>
                                      </p:cBhvr>
                                      <p:to>
                                        <p:strVal val="visible"/>
                                      </p:to>
                                    </p:set>
                                    <p:animEffect transition="in" filter="fade">
                                      <p:cBhvr>
                                        <p:cTn id="73" dur="500"/>
                                        <p:tgtEl>
                                          <p:spTgt spid="113">
                                            <p:txEl>
                                              <p:pRg st="0" end="0"/>
                                            </p:txEl>
                                          </p:spTgt>
                                        </p:tgtEl>
                                      </p:cBhvr>
                                    </p:animEffect>
                                    <p:anim calcmode="lin" valueType="num">
                                      <p:cBhvr>
                                        <p:cTn id="74"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800"/>
                                  </p:stCondLst>
                                  <p:childTnLst>
                                    <p:set>
                                      <p:cBhvr>
                                        <p:cTn id="77" dur="1" fill="hold">
                                          <p:stCondLst>
                                            <p:cond delay="0"/>
                                          </p:stCondLst>
                                        </p:cTn>
                                        <p:tgtEl>
                                          <p:spTgt spid="114">
                                            <p:txEl>
                                              <p:pRg st="0" end="0"/>
                                            </p:txEl>
                                          </p:spTgt>
                                        </p:tgtEl>
                                        <p:attrNameLst>
                                          <p:attrName>style.visibility</p:attrName>
                                        </p:attrNameLst>
                                      </p:cBhvr>
                                      <p:to>
                                        <p:strVal val="visible"/>
                                      </p:to>
                                    </p:set>
                                    <p:animEffect transition="in" filter="fade">
                                      <p:cBhvr>
                                        <p:cTn id="78" dur="500"/>
                                        <p:tgtEl>
                                          <p:spTgt spid="114">
                                            <p:txEl>
                                              <p:pRg st="0" end="0"/>
                                            </p:txEl>
                                          </p:spTgt>
                                        </p:tgtEl>
                                      </p:cBhvr>
                                    </p:animEffect>
                                  </p:childTnLst>
                                </p:cTn>
                              </p:par>
                            </p:childTnLst>
                          </p:cTn>
                        </p:par>
                        <p:par>
                          <p:cTn id="79" fill="hold">
                            <p:stCondLst>
                              <p:cond delay="5100"/>
                            </p:stCondLst>
                            <p:childTnLst>
                              <p:par>
                                <p:cTn id="80" presetID="53" presetClass="entr" presetSubtype="16" fill="hold" grpId="0" nodeType="after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p:cTn id="82" dur="400" fill="hold"/>
                                        <p:tgtEl>
                                          <p:spTgt spid="130"/>
                                        </p:tgtEl>
                                        <p:attrNameLst>
                                          <p:attrName>ppt_w</p:attrName>
                                        </p:attrNameLst>
                                      </p:cBhvr>
                                      <p:tavLst>
                                        <p:tav tm="0">
                                          <p:val>
                                            <p:fltVal val="0"/>
                                          </p:val>
                                        </p:tav>
                                        <p:tav tm="100000">
                                          <p:val>
                                            <p:strVal val="#ppt_w"/>
                                          </p:val>
                                        </p:tav>
                                      </p:tavLst>
                                    </p:anim>
                                    <p:anim calcmode="lin" valueType="num">
                                      <p:cBhvr>
                                        <p:cTn id="83" dur="400" fill="hold"/>
                                        <p:tgtEl>
                                          <p:spTgt spid="130"/>
                                        </p:tgtEl>
                                        <p:attrNameLst>
                                          <p:attrName>ppt_h</p:attrName>
                                        </p:attrNameLst>
                                      </p:cBhvr>
                                      <p:tavLst>
                                        <p:tav tm="0">
                                          <p:val>
                                            <p:fltVal val="0"/>
                                          </p:val>
                                        </p:tav>
                                        <p:tav tm="100000">
                                          <p:val>
                                            <p:strVal val="#ppt_h"/>
                                          </p:val>
                                        </p:tav>
                                      </p:tavLst>
                                    </p:anim>
                                    <p:animEffect transition="in" filter="fade">
                                      <p:cBhvr>
                                        <p:cTn id="84" dur="400"/>
                                        <p:tgtEl>
                                          <p:spTgt spid="130"/>
                                        </p:tgtEl>
                                      </p:cBhvr>
                                    </p:animEffect>
                                  </p:childTnLst>
                                </p:cTn>
                              </p:par>
                            </p:childTnLst>
                          </p:cTn>
                        </p:par>
                        <p:par>
                          <p:cTn id="85" fill="hold">
                            <p:stCondLst>
                              <p:cond delay="5500"/>
                            </p:stCondLst>
                            <p:childTnLst>
                              <p:par>
                                <p:cTn id="86" presetID="53" presetClass="entr" presetSubtype="16" fill="hold" grpId="0" nodeType="afterEffect">
                                  <p:stCondLst>
                                    <p:cond delay="0"/>
                                  </p:stCondLst>
                                  <p:childTnLst>
                                    <p:set>
                                      <p:cBhvr>
                                        <p:cTn id="87" dur="1" fill="hold">
                                          <p:stCondLst>
                                            <p:cond delay="0"/>
                                          </p:stCondLst>
                                        </p:cTn>
                                        <p:tgtEl>
                                          <p:spTgt spid="131">
                                            <p:txEl>
                                              <p:pRg st="0" end="0"/>
                                            </p:txEl>
                                          </p:spTgt>
                                        </p:tgtEl>
                                        <p:attrNameLst>
                                          <p:attrName>style.visibility</p:attrName>
                                        </p:attrNameLst>
                                      </p:cBhvr>
                                      <p:to>
                                        <p:strVal val="visible"/>
                                      </p:to>
                                    </p:set>
                                    <p:anim calcmode="lin" valueType="num">
                                      <p:cBhvr>
                                        <p:cTn id="88"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89"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90" dur="300"/>
                                        <p:tgtEl>
                                          <p:spTgt spid="131">
                                            <p:txEl>
                                              <p:pRg st="0" end="0"/>
                                            </p:txEl>
                                          </p:spTgt>
                                        </p:tgtEl>
                                      </p:cBhvr>
                                    </p:animEffect>
                                  </p:childTnLst>
                                </p:cTn>
                              </p:par>
                              <p:par>
                                <p:cTn id="91" presetID="42" presetClass="entr" presetSubtype="0" fill="hold" grpId="0" nodeType="withEffect">
                                  <p:stCondLst>
                                    <p:cond delay="200"/>
                                  </p:stCondLst>
                                  <p:childTnLst>
                                    <p:set>
                                      <p:cBhvr>
                                        <p:cTn id="92" dur="1" fill="hold">
                                          <p:stCondLst>
                                            <p:cond delay="0"/>
                                          </p:stCondLst>
                                        </p:cTn>
                                        <p:tgtEl>
                                          <p:spTgt spid="136">
                                            <p:txEl>
                                              <p:pRg st="0" end="0"/>
                                            </p:txEl>
                                          </p:spTgt>
                                        </p:tgtEl>
                                        <p:attrNameLst>
                                          <p:attrName>style.visibility</p:attrName>
                                        </p:attrNameLst>
                                      </p:cBhvr>
                                      <p:to>
                                        <p:strVal val="visible"/>
                                      </p:to>
                                    </p:set>
                                    <p:animEffect transition="in" filter="fade">
                                      <p:cBhvr>
                                        <p:cTn id="93" dur="400"/>
                                        <p:tgtEl>
                                          <p:spTgt spid="136">
                                            <p:txEl>
                                              <p:pRg st="0" end="0"/>
                                            </p:txEl>
                                          </p:spTgt>
                                        </p:tgtEl>
                                      </p:cBhvr>
                                    </p:animEffect>
                                    <p:anim calcmode="lin" valueType="num">
                                      <p:cBhvr>
                                        <p:cTn id="94"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95"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200"/>
                                  </p:stCondLst>
                                  <p:childTnLst>
                                    <p:set>
                                      <p:cBhvr>
                                        <p:cTn id="97" dur="1" fill="hold">
                                          <p:stCondLst>
                                            <p:cond delay="0"/>
                                          </p:stCondLst>
                                        </p:cTn>
                                        <p:tgtEl>
                                          <p:spTgt spid="139">
                                            <p:txEl>
                                              <p:pRg st="0" end="0"/>
                                            </p:txEl>
                                          </p:spTgt>
                                        </p:tgtEl>
                                        <p:attrNameLst>
                                          <p:attrName>style.visibility</p:attrName>
                                        </p:attrNameLst>
                                      </p:cBhvr>
                                      <p:to>
                                        <p:strVal val="visible"/>
                                      </p:to>
                                    </p:set>
                                    <p:animEffect transition="in" filter="fade">
                                      <p:cBhvr>
                                        <p:cTn id="98" dur="500"/>
                                        <p:tgtEl>
                                          <p:spTgt spid="139">
                                            <p:txEl>
                                              <p:pRg st="0" end="0"/>
                                            </p:txEl>
                                          </p:spTgt>
                                        </p:tgtEl>
                                      </p:cBhvr>
                                    </p:animEffect>
                                    <p:anim calcmode="lin" valueType="num">
                                      <p:cBhvr>
                                        <p:cTn id="99"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800"/>
                                  </p:stCondLst>
                                  <p:childTnLst>
                                    <p:set>
                                      <p:cBhvr>
                                        <p:cTn id="102" dur="1" fill="hold">
                                          <p:stCondLst>
                                            <p:cond delay="0"/>
                                          </p:stCondLst>
                                        </p:cTn>
                                        <p:tgtEl>
                                          <p:spTgt spid="140">
                                            <p:txEl>
                                              <p:pRg st="0" end="0"/>
                                            </p:txEl>
                                          </p:spTgt>
                                        </p:tgtEl>
                                        <p:attrNameLst>
                                          <p:attrName>style.visibility</p:attrName>
                                        </p:attrNameLst>
                                      </p:cBhvr>
                                      <p:to>
                                        <p:strVal val="visible"/>
                                      </p:to>
                                    </p:set>
                                    <p:animEffect transition="in" filter="fade">
                                      <p:cBhvr>
                                        <p:cTn id="103" dur="500"/>
                                        <p:tgtEl>
                                          <p:spTgt spid="140">
                                            <p:txEl>
                                              <p:pRg st="0" end="0"/>
                                            </p:txEl>
                                          </p:spTgt>
                                        </p:tgtEl>
                                      </p:cBhvr>
                                    </p:animEffect>
                                  </p:childTnLst>
                                </p:cTn>
                              </p:par>
                            </p:childTnLst>
                          </p:cTn>
                        </p:par>
                        <p:par>
                          <p:cTn id="104" fill="hold">
                            <p:stCondLst>
                              <p:cond delay="6800"/>
                            </p:stCondLst>
                            <p:childTnLst>
                              <p:par>
                                <p:cTn id="105" presetID="53" presetClass="entr" presetSubtype="16" fill="hold" grpId="0" nodeType="afterEffect">
                                  <p:stCondLst>
                                    <p:cond delay="0"/>
                                  </p:stCondLst>
                                  <p:childTnLst>
                                    <p:set>
                                      <p:cBhvr>
                                        <p:cTn id="106" dur="1" fill="hold">
                                          <p:stCondLst>
                                            <p:cond delay="0"/>
                                          </p:stCondLst>
                                        </p:cTn>
                                        <p:tgtEl>
                                          <p:spTgt spid="145"/>
                                        </p:tgtEl>
                                        <p:attrNameLst>
                                          <p:attrName>style.visibility</p:attrName>
                                        </p:attrNameLst>
                                      </p:cBhvr>
                                      <p:to>
                                        <p:strVal val="visible"/>
                                      </p:to>
                                    </p:set>
                                    <p:anim calcmode="lin" valueType="num">
                                      <p:cBhvr>
                                        <p:cTn id="107" dur="400" fill="hold"/>
                                        <p:tgtEl>
                                          <p:spTgt spid="145"/>
                                        </p:tgtEl>
                                        <p:attrNameLst>
                                          <p:attrName>ppt_w</p:attrName>
                                        </p:attrNameLst>
                                      </p:cBhvr>
                                      <p:tavLst>
                                        <p:tav tm="0">
                                          <p:val>
                                            <p:fltVal val="0"/>
                                          </p:val>
                                        </p:tav>
                                        <p:tav tm="100000">
                                          <p:val>
                                            <p:strVal val="#ppt_w"/>
                                          </p:val>
                                        </p:tav>
                                      </p:tavLst>
                                    </p:anim>
                                    <p:anim calcmode="lin" valueType="num">
                                      <p:cBhvr>
                                        <p:cTn id="108" dur="400" fill="hold"/>
                                        <p:tgtEl>
                                          <p:spTgt spid="145"/>
                                        </p:tgtEl>
                                        <p:attrNameLst>
                                          <p:attrName>ppt_h</p:attrName>
                                        </p:attrNameLst>
                                      </p:cBhvr>
                                      <p:tavLst>
                                        <p:tav tm="0">
                                          <p:val>
                                            <p:fltVal val="0"/>
                                          </p:val>
                                        </p:tav>
                                        <p:tav tm="100000">
                                          <p:val>
                                            <p:strVal val="#ppt_h"/>
                                          </p:val>
                                        </p:tav>
                                      </p:tavLst>
                                    </p:anim>
                                    <p:animEffect transition="in" filter="fade">
                                      <p:cBhvr>
                                        <p:cTn id="109" dur="400"/>
                                        <p:tgtEl>
                                          <p:spTgt spid="145"/>
                                        </p:tgtEl>
                                      </p:cBhvr>
                                    </p:animEffect>
                                  </p:childTnLst>
                                </p:cTn>
                              </p:par>
                            </p:childTnLst>
                          </p:cTn>
                        </p:par>
                        <p:par>
                          <p:cTn id="110" fill="hold">
                            <p:stCondLst>
                              <p:cond delay="7200"/>
                            </p:stCondLst>
                            <p:childTnLst>
                              <p:par>
                                <p:cTn id="111" presetID="53" presetClass="entr" presetSubtype="16" fill="hold" grpId="0" nodeType="afterEffect">
                                  <p:stCondLst>
                                    <p:cond delay="0"/>
                                  </p:stCondLst>
                                  <p:childTnLst>
                                    <p:set>
                                      <p:cBhvr>
                                        <p:cTn id="112" dur="1" fill="hold">
                                          <p:stCondLst>
                                            <p:cond delay="0"/>
                                          </p:stCondLst>
                                        </p:cTn>
                                        <p:tgtEl>
                                          <p:spTgt spid="146">
                                            <p:txEl>
                                              <p:pRg st="0" end="0"/>
                                            </p:txEl>
                                          </p:spTgt>
                                        </p:tgtEl>
                                        <p:attrNameLst>
                                          <p:attrName>style.visibility</p:attrName>
                                        </p:attrNameLst>
                                      </p:cBhvr>
                                      <p:to>
                                        <p:strVal val="visible"/>
                                      </p:to>
                                    </p:set>
                                    <p:anim calcmode="lin" valueType="num">
                                      <p:cBhvr>
                                        <p:cTn id="113"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6">
                                            <p:txEl>
                                              <p:pRg st="0" end="0"/>
                                            </p:txEl>
                                          </p:spTgt>
                                        </p:tgtEl>
                                      </p:cBhvr>
                                    </p:animEffect>
                                  </p:childTnLst>
                                </p:cTn>
                              </p:par>
                              <p:par>
                                <p:cTn id="116" presetID="42" presetClass="entr" presetSubtype="0" fill="hold" grpId="0" nodeType="withEffect">
                                  <p:stCondLst>
                                    <p:cond delay="200"/>
                                  </p:stCondLst>
                                  <p:childTnLst>
                                    <p:set>
                                      <p:cBhvr>
                                        <p:cTn id="117" dur="1" fill="hold">
                                          <p:stCondLst>
                                            <p:cond delay="0"/>
                                          </p:stCondLst>
                                        </p:cTn>
                                        <p:tgtEl>
                                          <p:spTgt spid="149">
                                            <p:txEl>
                                              <p:pRg st="0" end="0"/>
                                            </p:txEl>
                                          </p:spTgt>
                                        </p:tgtEl>
                                        <p:attrNameLst>
                                          <p:attrName>style.visibility</p:attrName>
                                        </p:attrNameLst>
                                      </p:cBhvr>
                                      <p:to>
                                        <p:strVal val="visible"/>
                                      </p:to>
                                    </p:set>
                                    <p:animEffect transition="in" filter="fade">
                                      <p:cBhvr>
                                        <p:cTn id="118" dur="400"/>
                                        <p:tgtEl>
                                          <p:spTgt spid="149">
                                            <p:txEl>
                                              <p:pRg st="0" end="0"/>
                                            </p:txEl>
                                          </p:spTgt>
                                        </p:tgtEl>
                                      </p:cBhvr>
                                    </p:animEffect>
                                    <p:anim calcmode="lin" valueType="num">
                                      <p:cBhvr>
                                        <p:cTn id="119"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20"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200"/>
                                  </p:stCondLst>
                                  <p:childTnLst>
                                    <p:set>
                                      <p:cBhvr>
                                        <p:cTn id="122" dur="1" fill="hold">
                                          <p:stCondLst>
                                            <p:cond delay="0"/>
                                          </p:stCondLst>
                                        </p:cTn>
                                        <p:tgtEl>
                                          <p:spTgt spid="151">
                                            <p:txEl>
                                              <p:pRg st="0" end="0"/>
                                            </p:txEl>
                                          </p:spTgt>
                                        </p:tgtEl>
                                        <p:attrNameLst>
                                          <p:attrName>style.visibility</p:attrName>
                                        </p:attrNameLst>
                                      </p:cBhvr>
                                      <p:to>
                                        <p:strVal val="visible"/>
                                      </p:to>
                                    </p:set>
                                    <p:animEffect transition="in" filter="fade">
                                      <p:cBhvr>
                                        <p:cTn id="123" dur="500"/>
                                        <p:tgtEl>
                                          <p:spTgt spid="151">
                                            <p:txEl>
                                              <p:pRg st="0" end="0"/>
                                            </p:txEl>
                                          </p:spTgt>
                                        </p:tgtEl>
                                      </p:cBhvr>
                                    </p:animEffect>
                                    <p:anim calcmode="lin" valueType="num">
                                      <p:cBhvr>
                                        <p:cTn id="124"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25"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26" presetID="10" presetClass="entr" presetSubtype="0" fill="hold" grpId="0" nodeType="withEffect">
                                  <p:stCondLst>
                                    <p:cond delay="800"/>
                                  </p:stCondLst>
                                  <p:childTnLst>
                                    <p:set>
                                      <p:cBhvr>
                                        <p:cTn id="127" dur="1" fill="hold">
                                          <p:stCondLst>
                                            <p:cond delay="0"/>
                                          </p:stCondLst>
                                        </p:cTn>
                                        <p:tgtEl>
                                          <p:spTgt spid="152">
                                            <p:txEl>
                                              <p:pRg st="0" end="0"/>
                                            </p:txEl>
                                          </p:spTgt>
                                        </p:tgtEl>
                                        <p:attrNameLst>
                                          <p:attrName>style.visibility</p:attrName>
                                        </p:attrNameLst>
                                      </p:cBhvr>
                                      <p:to>
                                        <p:strVal val="visible"/>
                                      </p:to>
                                    </p:set>
                                    <p:animEffect transition="in" filter="fade">
                                      <p:cBhvr>
                                        <p:cTn id="128" dur="500"/>
                                        <p:tgtEl>
                                          <p:spTgt spid="152">
                                            <p:txEl>
                                              <p:pRg st="0" end="0"/>
                                            </p:txEl>
                                          </p:spTgt>
                                        </p:tgtEl>
                                      </p:cBhvr>
                                    </p:animEffect>
                                  </p:childTnLst>
                                </p:cTn>
                              </p:par>
                            </p:childTnLst>
                          </p:cTn>
                        </p:par>
                        <p:par>
                          <p:cTn id="129" fill="hold">
                            <p:stCondLst>
                              <p:cond delay="8500"/>
                            </p:stCondLst>
                            <p:childTnLst>
                              <p:par>
                                <p:cTn id="130" presetID="53" presetClass="entr" presetSubtype="16"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 calcmode="lin" valueType="num">
                                      <p:cBhvr>
                                        <p:cTn id="132" dur="400" fill="hold"/>
                                        <p:tgtEl>
                                          <p:spTgt spid="155"/>
                                        </p:tgtEl>
                                        <p:attrNameLst>
                                          <p:attrName>ppt_w</p:attrName>
                                        </p:attrNameLst>
                                      </p:cBhvr>
                                      <p:tavLst>
                                        <p:tav tm="0">
                                          <p:val>
                                            <p:fltVal val="0"/>
                                          </p:val>
                                        </p:tav>
                                        <p:tav tm="100000">
                                          <p:val>
                                            <p:strVal val="#ppt_w"/>
                                          </p:val>
                                        </p:tav>
                                      </p:tavLst>
                                    </p:anim>
                                    <p:anim calcmode="lin" valueType="num">
                                      <p:cBhvr>
                                        <p:cTn id="133" dur="400" fill="hold"/>
                                        <p:tgtEl>
                                          <p:spTgt spid="155"/>
                                        </p:tgtEl>
                                        <p:attrNameLst>
                                          <p:attrName>ppt_h</p:attrName>
                                        </p:attrNameLst>
                                      </p:cBhvr>
                                      <p:tavLst>
                                        <p:tav tm="0">
                                          <p:val>
                                            <p:fltVal val="0"/>
                                          </p:val>
                                        </p:tav>
                                        <p:tav tm="100000">
                                          <p:val>
                                            <p:strVal val="#ppt_h"/>
                                          </p:val>
                                        </p:tav>
                                      </p:tavLst>
                                    </p:anim>
                                    <p:animEffect transition="in" filter="fade">
                                      <p:cBhvr>
                                        <p:cTn id="134" dur="400"/>
                                        <p:tgtEl>
                                          <p:spTgt spid="155"/>
                                        </p:tgtEl>
                                      </p:cBhvr>
                                    </p:animEffect>
                                  </p:childTnLst>
                                </p:cTn>
                              </p:par>
                            </p:childTnLst>
                          </p:cTn>
                        </p:par>
                        <p:par>
                          <p:cTn id="135" fill="hold">
                            <p:stCondLst>
                              <p:cond delay="8900"/>
                            </p:stCondLst>
                            <p:childTnLst>
                              <p:par>
                                <p:cTn id="136" presetID="53" presetClass="entr" presetSubtype="16" fill="hold" grpId="0" nodeType="afterEffect">
                                  <p:stCondLst>
                                    <p:cond delay="0"/>
                                  </p:stCondLst>
                                  <p:childTnLst>
                                    <p:set>
                                      <p:cBhvr>
                                        <p:cTn id="137" dur="1" fill="hold">
                                          <p:stCondLst>
                                            <p:cond delay="0"/>
                                          </p:stCondLst>
                                        </p:cTn>
                                        <p:tgtEl>
                                          <p:spTgt spid="156">
                                            <p:txEl>
                                              <p:pRg st="0" end="0"/>
                                            </p:txEl>
                                          </p:spTgt>
                                        </p:tgtEl>
                                        <p:attrNameLst>
                                          <p:attrName>style.visibility</p:attrName>
                                        </p:attrNameLst>
                                      </p:cBhvr>
                                      <p:to>
                                        <p:strVal val="visible"/>
                                      </p:to>
                                    </p:set>
                                    <p:anim calcmode="lin" valueType="num">
                                      <p:cBhvr>
                                        <p:cTn id="138"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39"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40" dur="300"/>
                                        <p:tgtEl>
                                          <p:spTgt spid="156">
                                            <p:txEl>
                                              <p:pRg st="0" end="0"/>
                                            </p:txEl>
                                          </p:spTgt>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157">
                                            <p:txEl>
                                              <p:pRg st="0" end="0"/>
                                            </p:txEl>
                                          </p:spTgt>
                                        </p:tgtEl>
                                        <p:attrNameLst>
                                          <p:attrName>style.visibility</p:attrName>
                                        </p:attrNameLst>
                                      </p:cBhvr>
                                      <p:to>
                                        <p:strVal val="visible"/>
                                      </p:to>
                                    </p:set>
                                    <p:animEffect transition="in" filter="fade">
                                      <p:cBhvr>
                                        <p:cTn id="143" dur="400"/>
                                        <p:tgtEl>
                                          <p:spTgt spid="157">
                                            <p:txEl>
                                              <p:pRg st="0" end="0"/>
                                            </p:txEl>
                                          </p:spTgt>
                                        </p:tgtEl>
                                      </p:cBhvr>
                                    </p:animEffect>
                                    <p:anim calcmode="lin" valueType="num">
                                      <p:cBhvr>
                                        <p:cTn id="144"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158">
                                            <p:txEl>
                                              <p:pRg st="0" end="0"/>
                                            </p:txEl>
                                          </p:spTgt>
                                        </p:tgtEl>
                                        <p:attrNameLst>
                                          <p:attrName>style.visibility</p:attrName>
                                        </p:attrNameLst>
                                      </p:cBhvr>
                                      <p:to>
                                        <p:strVal val="visible"/>
                                      </p:to>
                                    </p:set>
                                    <p:animEffect transition="in" filter="fade">
                                      <p:cBhvr>
                                        <p:cTn id="148" dur="500"/>
                                        <p:tgtEl>
                                          <p:spTgt spid="158">
                                            <p:txEl>
                                              <p:pRg st="0" end="0"/>
                                            </p:txEl>
                                          </p:spTgt>
                                        </p:tgtEl>
                                      </p:cBhvr>
                                    </p:animEffect>
                                    <p:anim calcmode="lin" valueType="num">
                                      <p:cBhvr>
                                        <p:cTn id="149"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159">
                                            <p:txEl>
                                              <p:pRg st="0" end="0"/>
                                            </p:txEl>
                                          </p:spTgt>
                                        </p:tgtEl>
                                        <p:attrNameLst>
                                          <p:attrName>style.visibility</p:attrName>
                                        </p:attrNameLst>
                                      </p:cBhvr>
                                      <p:to>
                                        <p:strVal val="visible"/>
                                      </p:to>
                                    </p:set>
                                    <p:animEffect transition="in" filter="fade">
                                      <p:cBhvr>
                                        <p:cTn id="153"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74958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288978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1336222"/>
            <a:ext cx="9144000" cy="2296886"/>
          </a:xfrm>
          <a:custGeom>
            <a:avLst/>
            <a:gdLst>
              <a:gd name="connsiteX0" fmla="*/ 0 w 12192000"/>
              <a:gd name="connsiteY0" fmla="*/ 0 h 3062515"/>
              <a:gd name="connsiteX1" fmla="*/ 12192000 w 12192000"/>
              <a:gd name="connsiteY1" fmla="*/ 0 h 3062515"/>
              <a:gd name="connsiteX2" fmla="*/ 12192000 w 12192000"/>
              <a:gd name="connsiteY2" fmla="*/ 3062515 h 3062515"/>
              <a:gd name="connsiteX3" fmla="*/ 0 w 12192000"/>
              <a:gd name="connsiteY3" fmla="*/ 3062515 h 3062515"/>
            </a:gdLst>
            <a:ahLst/>
            <a:cxnLst>
              <a:cxn ang="0">
                <a:pos x="connsiteX0" y="connsiteY0"/>
              </a:cxn>
              <a:cxn ang="0">
                <a:pos x="connsiteX1" y="connsiteY1"/>
              </a:cxn>
              <a:cxn ang="0">
                <a:pos x="connsiteX2" y="connsiteY2"/>
              </a:cxn>
              <a:cxn ang="0">
                <a:pos x="connsiteX3" y="connsiteY3"/>
              </a:cxn>
            </a:cxnLst>
            <a:rect l="l" t="t" r="r" b="b"/>
            <a:pathLst>
              <a:path w="12192000" h="3062515">
                <a:moveTo>
                  <a:pt x="0" y="0"/>
                </a:moveTo>
                <a:lnTo>
                  <a:pt x="12192000" y="0"/>
                </a:lnTo>
                <a:lnTo>
                  <a:pt x="12192000" y="3062515"/>
                </a:lnTo>
                <a:lnTo>
                  <a:pt x="0" y="306251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83358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ortfolio #1">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89298" y="78582"/>
            <a:ext cx="5026819" cy="4985147"/>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
        <p:nvSpPr>
          <p:cNvPr id="7" name="Picture Placeholder 5"/>
          <p:cNvSpPr>
            <a:spLocks noGrp="1"/>
          </p:cNvSpPr>
          <p:nvPr>
            <p:ph type="pic" sz="quarter" idx="11" hasCustomPrompt="1"/>
          </p:nvPr>
        </p:nvSpPr>
        <p:spPr>
          <a:xfrm>
            <a:off x="5163702" y="78581"/>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
        <p:nvSpPr>
          <p:cNvPr id="8" name="Picture Placeholder 5"/>
          <p:cNvSpPr>
            <a:spLocks noGrp="1"/>
          </p:cNvSpPr>
          <p:nvPr>
            <p:ph type="pic" sz="quarter" idx="12" hasCustomPrompt="1"/>
          </p:nvPr>
        </p:nvSpPr>
        <p:spPr>
          <a:xfrm>
            <a:off x="7131786" y="2595274"/>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Tree>
    <p:extLst>
      <p:ext uri="{BB962C8B-B14F-4D97-AF65-F5344CB8AC3E}">
        <p14:creationId xmlns:p14="http://schemas.microsoft.com/office/powerpoint/2010/main" val="4847918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2019/10/17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3874292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9144000" cy="951310"/>
          </a:xfrm>
          <a:custGeom>
            <a:avLst/>
            <a:gdLst>
              <a:gd name="connsiteX0" fmla="*/ 0 w 12192000"/>
              <a:gd name="connsiteY0" fmla="*/ 0 h 1268413"/>
              <a:gd name="connsiteX1" fmla="*/ 12192000 w 12192000"/>
              <a:gd name="connsiteY1" fmla="*/ 0 h 1268413"/>
              <a:gd name="connsiteX2" fmla="*/ 12192000 w 12192000"/>
              <a:gd name="connsiteY2" fmla="*/ 1268413 h 1268413"/>
              <a:gd name="connsiteX3" fmla="*/ 0 w 12192000"/>
              <a:gd name="connsiteY3" fmla="*/ 1268413 h 1268413"/>
            </a:gdLst>
            <a:ahLst/>
            <a:cxnLst>
              <a:cxn ang="0">
                <a:pos x="connsiteX0" y="connsiteY0"/>
              </a:cxn>
              <a:cxn ang="0">
                <a:pos x="connsiteX1" y="connsiteY1"/>
              </a:cxn>
              <a:cxn ang="0">
                <a:pos x="connsiteX2" y="connsiteY2"/>
              </a:cxn>
              <a:cxn ang="0">
                <a:pos x="connsiteX3" y="connsiteY3"/>
              </a:cxn>
            </a:cxnLst>
            <a:rect l="l" t="t" r="r" b="b"/>
            <a:pathLst>
              <a:path w="12192000" h="1268413">
                <a:moveTo>
                  <a:pt x="0" y="0"/>
                </a:moveTo>
                <a:lnTo>
                  <a:pt x="12192000" y="0"/>
                </a:lnTo>
                <a:lnTo>
                  <a:pt x="12192000" y="1268413"/>
                </a:lnTo>
                <a:lnTo>
                  <a:pt x="0" y="126841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74081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189D444-35CE-4684-8F6D-BDB946ED35F2}"/>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a:extLst>
              <a:ext uri="{FF2B5EF4-FFF2-40B4-BE49-F238E27FC236}">
                <a16:creationId xmlns:a16="http://schemas.microsoft.com/office/drawing/2014/main" xmlns="" id="{A0EF8949-76C5-403D-998E-499E928035C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51BF794-E990-4740-8F1E-3AA0CDD0016D}"/>
              </a:ext>
            </a:extLst>
          </p:cNvPr>
          <p:cNvSpPr>
            <a:spLocks noGrp="1"/>
          </p:cNvSpPr>
          <p:nvPr>
            <p:ph type="dt" sz="half" idx="10"/>
          </p:nvPr>
        </p:nvSpPr>
        <p:spPr/>
        <p:txBody>
          <a:bodyPr/>
          <a:lstStyle/>
          <a:p>
            <a:fld id="{09FFCFB8-5EDF-41B0-A969-A870D986FAC7}" type="datetimeFigureOut">
              <a:rPr lang="zh-CN" altLang="en-US" smtClean="0"/>
              <a:t>2019/10/17</a:t>
            </a:fld>
            <a:endParaRPr lang="zh-CN" altLang="en-US"/>
          </a:p>
        </p:txBody>
      </p:sp>
      <p:sp>
        <p:nvSpPr>
          <p:cNvPr id="5" name="页脚占位符 4">
            <a:extLst>
              <a:ext uri="{FF2B5EF4-FFF2-40B4-BE49-F238E27FC236}">
                <a16:creationId xmlns:a16="http://schemas.microsoft.com/office/drawing/2014/main" xmlns="" id="{AE628C9A-6D2D-45F9-8B55-5918B360581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C03CC95-4B5B-4110-802C-FCB4A167BFB3}"/>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41459948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77199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19015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23904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45324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5486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20935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6986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Big Image Placeholder">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475545" y="881870"/>
            <a:ext cx="2650411" cy="2816467"/>
          </a:xfrm>
          <a:prstGeom prst="rect">
            <a:avLst/>
          </a:prstGeom>
        </p:spPr>
        <p:txBody>
          <a:bodyPr rtlCol="0">
            <a:normAutofit/>
          </a:bodyPr>
          <a:lstStyle>
            <a:lvl1pPr marL="0" indent="0">
              <a:buNone/>
              <a:defRPr sz="750">
                <a:latin typeface="Calibri Light"/>
                <a:cs typeface="Calibri Light"/>
              </a:defRPr>
            </a:lvl1pPr>
          </a:lstStyle>
          <a:p>
            <a:pPr lvl="0"/>
            <a:endParaRPr lang="en-US" noProof="0" dirty="0"/>
          </a:p>
        </p:txBody>
      </p:sp>
      <p:sp>
        <p:nvSpPr>
          <p:cNvPr id="12" name="Picture Placeholder 2"/>
          <p:cNvSpPr>
            <a:spLocks noGrp="1"/>
          </p:cNvSpPr>
          <p:nvPr>
            <p:ph type="pic" sz="quarter" idx="14"/>
          </p:nvPr>
        </p:nvSpPr>
        <p:spPr>
          <a:xfrm>
            <a:off x="3240652" y="881870"/>
            <a:ext cx="2650411" cy="2816467"/>
          </a:xfrm>
          <a:prstGeom prst="rect">
            <a:avLst/>
          </a:prstGeom>
        </p:spPr>
        <p:txBody>
          <a:bodyPr rtlCol="0">
            <a:normAutofit/>
          </a:bodyPr>
          <a:lstStyle>
            <a:lvl1pPr marL="0" indent="0">
              <a:buNone/>
              <a:defRPr sz="750">
                <a:latin typeface="Calibri Light"/>
                <a:cs typeface="Calibri Light"/>
              </a:defRPr>
            </a:lvl1pPr>
          </a:lstStyle>
          <a:p>
            <a:pPr lvl="0"/>
            <a:endParaRPr lang="en-US" noProof="0" dirty="0"/>
          </a:p>
        </p:txBody>
      </p:sp>
      <p:sp>
        <p:nvSpPr>
          <p:cNvPr id="13" name="Picture Placeholder 2"/>
          <p:cNvSpPr>
            <a:spLocks noGrp="1"/>
          </p:cNvSpPr>
          <p:nvPr>
            <p:ph type="pic" sz="quarter" idx="15"/>
          </p:nvPr>
        </p:nvSpPr>
        <p:spPr>
          <a:xfrm>
            <a:off x="6005760" y="881870"/>
            <a:ext cx="2650411" cy="2816467"/>
          </a:xfrm>
          <a:prstGeom prst="rect">
            <a:avLst/>
          </a:prstGeom>
        </p:spPr>
        <p:txBody>
          <a:bodyPr rtlCol="0">
            <a:normAutofit/>
          </a:bodyPr>
          <a:lstStyle>
            <a:lvl1pPr marL="0" indent="0">
              <a:buNone/>
              <a:defRPr sz="750">
                <a:latin typeface="Calibri Light"/>
                <a:cs typeface="Calibri Light"/>
              </a:defRPr>
            </a:lvl1pPr>
          </a:lstStyle>
          <a:p>
            <a:pPr lvl="0"/>
            <a:endParaRPr lang="en-US" noProof="0" dirty="0"/>
          </a:p>
        </p:txBody>
      </p:sp>
    </p:spTree>
    <p:extLst>
      <p:ext uri="{BB962C8B-B14F-4D97-AF65-F5344CB8AC3E}">
        <p14:creationId xmlns:p14="http://schemas.microsoft.com/office/powerpoint/2010/main" val="39734841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31877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45593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88904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62565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984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1" y="361950"/>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713941"/>
            <a:ext cx="4114800" cy="200746"/>
          </a:xfrm>
          <a:prstGeom prst="rect">
            <a:avLst/>
          </a:prstGeom>
        </p:spPr>
        <p:txBody>
          <a:bodyPr wrap="none" lIns="0" tIns="0" rIns="0" bIns="0" anchor="ctr">
            <a:noAutofit/>
          </a:bodyPr>
          <a:lstStyle>
            <a:lvl1pPr marL="0" indent="0" algn="ctr">
              <a:buNone/>
              <a:defRPr sz="1200" b="1" baseline="0">
                <a:solidFill>
                  <a:schemeClr val="bg1">
                    <a:lumMod val="75000"/>
                  </a:schemeClr>
                </a:solidFill>
              </a:defRPr>
            </a:lvl1pPr>
            <a:lvl2pPr marL="457177" indent="0">
              <a:buNone/>
              <a:defRPr sz="1200"/>
            </a:lvl2pPr>
            <a:lvl3pPr marL="914353" indent="0">
              <a:buNone/>
              <a:defRPr sz="1000"/>
            </a:lvl3pPr>
            <a:lvl4pPr marL="1371530" indent="0">
              <a:buNone/>
              <a:defRPr sz="900"/>
            </a:lvl4pPr>
            <a:lvl5pPr marL="1828707"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dirty="0"/>
              <a:t>Subtext Goes Here</a:t>
            </a:r>
          </a:p>
        </p:txBody>
      </p:sp>
    </p:spTree>
    <p:extLst>
      <p:ext uri="{BB962C8B-B14F-4D97-AF65-F5344CB8AC3E}">
        <p14:creationId xmlns:p14="http://schemas.microsoft.com/office/powerpoint/2010/main" val="232154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仅标题">
    <p:bg>
      <p:bgPr>
        <a:solidFill>
          <a:schemeClr val="tx2">
            <a:lumMod val="7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437617"/>
      </p:ext>
    </p:extLst>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2_节标题">
    <p:spTree>
      <p:nvGrpSpPr>
        <p:cNvPr id="1" name=""/>
        <p:cNvGrpSpPr/>
        <p:nvPr/>
      </p:nvGrpSpPr>
      <p:grpSpPr>
        <a:xfrm>
          <a:off x="0" y="0"/>
          <a:ext cx="0" cy="0"/>
          <a:chOff x="0" y="0"/>
          <a:chExt cx="0" cy="0"/>
        </a:xfrm>
      </p:grpSpPr>
      <p:sp>
        <p:nvSpPr>
          <p:cNvPr id="3" name="矩形 2"/>
          <p:cNvSpPr/>
          <p:nvPr userDrawn="1"/>
        </p:nvSpPr>
        <p:spPr>
          <a:xfrm>
            <a:off x="0" y="-9031"/>
            <a:ext cx="9144000" cy="5152531"/>
          </a:xfrm>
          <a:prstGeom prst="rect">
            <a:avLst/>
          </a:prstGeom>
          <a:solidFill>
            <a:srgbClr val="231F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extLst>
      <p:ext uri="{BB962C8B-B14F-4D97-AF65-F5344CB8AC3E}">
        <p14:creationId xmlns:p14="http://schemas.microsoft.com/office/powerpoint/2010/main" val="312699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4572000" y="1043151"/>
            <a:ext cx="2710543" cy="357694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extLst>
      <p:ext uri="{BB962C8B-B14F-4D97-AF65-F5344CB8AC3E}">
        <p14:creationId xmlns:p14="http://schemas.microsoft.com/office/powerpoint/2010/main" val="1688791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Recent Projec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1373983" y="685800"/>
            <a:ext cx="3198019" cy="1885950"/>
          </a:xfrm>
          <a:prstGeom prst="rect">
            <a:avLst/>
          </a:prstGeom>
          <a:solidFill>
            <a:schemeClr val="bg1">
              <a:lumMod val="85000"/>
            </a:schemeClr>
          </a:solidFill>
        </p:spPr>
        <p:txBody>
          <a:bodyPr/>
          <a:lstStyle/>
          <a:p>
            <a:endParaRPr lang="en-US"/>
          </a:p>
        </p:txBody>
      </p:sp>
      <p:sp>
        <p:nvSpPr>
          <p:cNvPr id="21" name="Picture Placeholder 20"/>
          <p:cNvSpPr>
            <a:spLocks noGrp="1"/>
          </p:cNvSpPr>
          <p:nvPr>
            <p:ph type="pic" sz="quarter" idx="11"/>
          </p:nvPr>
        </p:nvSpPr>
        <p:spPr>
          <a:xfrm>
            <a:off x="4572000" y="2571750"/>
            <a:ext cx="3198019" cy="188595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833553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3623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2019/10/17</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86" r:id="rId2"/>
    <p:sldLayoutId id="2147483688" r:id="rId3"/>
    <p:sldLayoutId id="2147483690" r:id="rId4"/>
    <p:sldLayoutId id="2147483708" r:id="rId5"/>
    <p:sldLayoutId id="2147483694" r:id="rId6"/>
    <p:sldLayoutId id="2147483695" r:id="rId7"/>
    <p:sldLayoutId id="2147483696" r:id="rId8"/>
    <p:sldLayoutId id="2147483698" r:id="rId9"/>
    <p:sldLayoutId id="2147483703" r:id="rId10"/>
    <p:sldLayoutId id="2147483706" r:id="rId11"/>
    <p:sldLayoutId id="2147483707" r:id="rId12"/>
    <p:sldLayoutId id="2147483713" r:id="rId13"/>
    <p:sldLayoutId id="2147483715" r:id="rId14"/>
    <p:sldLayoutId id="2147483731" r:id="rId15"/>
    <p:sldLayoutId id="2147483748" r:id="rId16"/>
    <p:sldLayoutId id="2147483738" r:id="rId17"/>
    <p:sldLayoutId id="2147483739" r:id="rId18"/>
    <p:sldLayoutId id="2147483741" r:id="rId19"/>
    <p:sldLayoutId id="2147483743" r:id="rId20"/>
    <p:sldLayoutId id="2147483744" r:id="rId21"/>
    <p:sldLayoutId id="2147483746" r:id="rId22"/>
    <p:sldLayoutId id="2147483747" r:id="rId23"/>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2019/10/17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96981933"/>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8.png"/><Relationship Id="rId7" Type="http://schemas.openxmlformats.org/officeDocument/2006/relationships/image" Target="../media/image10.png"/><Relationship Id="rId12"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2.png"/><Relationship Id="rId4" Type="http://schemas.microsoft.com/office/2007/relationships/hdphoto" Target="../media/hdphoto1.wdp"/><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7.emf"/><Relationship Id="rId4" Type="http://schemas.openxmlformats.org/officeDocument/2006/relationships/image" Target="../media/image16.emf"/></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microsoft.com/office/2007/relationships/hdphoto" Target="../media/hdphoto5.wdp"/><Relationship Id="rId5" Type="http://schemas.openxmlformats.org/officeDocument/2006/relationships/image" Target="../media/image25.png"/><Relationship Id="rId4" Type="http://schemas.microsoft.com/office/2007/relationships/hdphoto" Target="../media/hdphoto4.wdp"/></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7E077F2C-8CF5-4C99-B13D-EE2F5D4C13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2" name="矩形 11">
            <a:extLst>
              <a:ext uri="{FF2B5EF4-FFF2-40B4-BE49-F238E27FC236}">
                <a16:creationId xmlns:a16="http://schemas.microsoft.com/office/drawing/2014/main" xmlns="" id="{437A7A94-30A7-4555-B6E0-07231E9EE9D0}"/>
              </a:ext>
            </a:extLst>
          </p:cNvPr>
          <p:cNvSpPr/>
          <p:nvPr/>
        </p:nvSpPr>
        <p:spPr>
          <a:xfrm flipV="1">
            <a:off x="559534" y="1001291"/>
            <a:ext cx="2100263"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95000"/>
                  <a:lumOff val="5000"/>
                </a:schemeClr>
              </a:solidFill>
              <a:cs typeface="+mn-ea"/>
              <a:sym typeface="+mn-lt"/>
            </a:endParaRPr>
          </a:p>
        </p:txBody>
      </p:sp>
      <p:sp>
        <p:nvSpPr>
          <p:cNvPr id="13" name="矩形 12">
            <a:extLst>
              <a:ext uri="{FF2B5EF4-FFF2-40B4-BE49-F238E27FC236}">
                <a16:creationId xmlns:a16="http://schemas.microsoft.com/office/drawing/2014/main" xmlns="" id="{A7449B13-FC28-4459-BD8F-B3D48413C50C}"/>
              </a:ext>
            </a:extLst>
          </p:cNvPr>
          <p:cNvSpPr/>
          <p:nvPr/>
        </p:nvSpPr>
        <p:spPr>
          <a:xfrm>
            <a:off x="500063" y="1151907"/>
            <a:ext cx="6532558" cy="715581"/>
          </a:xfrm>
          <a:prstGeom prst="rect">
            <a:avLst/>
          </a:prstGeom>
        </p:spPr>
        <p:txBody>
          <a:bodyPr wrap="none">
            <a:spAutoFit/>
          </a:bodyPr>
          <a:lstStyle/>
          <a:p>
            <a:r>
              <a:rPr lang="zh-CN" altLang="en-US" sz="4000" b="1" dirty="0">
                <a:solidFill>
                  <a:srgbClr val="337E8D"/>
                </a:solidFill>
                <a:cs typeface="+mn-ea"/>
                <a:sym typeface="+mn-lt"/>
              </a:rPr>
              <a:t>通</a:t>
            </a:r>
            <a:r>
              <a:rPr lang="zh-CN" altLang="en-US" sz="4000" b="1" dirty="0" smtClean="0">
                <a:solidFill>
                  <a:srgbClr val="337E8D"/>
                </a:solidFill>
                <a:cs typeface="+mn-ea"/>
                <a:sym typeface="+mn-lt"/>
              </a:rPr>
              <a:t>用商务</a:t>
            </a:r>
            <a:r>
              <a:rPr lang="en-US" altLang="zh-CN" sz="4000" b="1" dirty="0">
                <a:solidFill>
                  <a:srgbClr val="337E8D"/>
                </a:solidFill>
                <a:cs typeface="+mn-ea"/>
                <a:sym typeface="+mn-lt"/>
              </a:rPr>
              <a:t>/</a:t>
            </a:r>
            <a:r>
              <a:rPr lang="zh-CN" altLang="en-US" sz="4000" b="1" dirty="0" smtClean="0">
                <a:solidFill>
                  <a:srgbClr val="337E8D"/>
                </a:solidFill>
                <a:cs typeface="+mn-ea"/>
                <a:sym typeface="+mn-lt"/>
              </a:rPr>
              <a:t>工</a:t>
            </a:r>
            <a:r>
              <a:rPr lang="zh-CN" altLang="en-US" sz="4000" b="1" dirty="0">
                <a:solidFill>
                  <a:srgbClr val="337E8D"/>
                </a:solidFill>
                <a:cs typeface="+mn-ea"/>
                <a:sym typeface="+mn-lt"/>
              </a:rPr>
              <a:t>作计</a:t>
            </a:r>
            <a:r>
              <a:rPr lang="zh-CN" altLang="en-US" sz="4000" b="1" dirty="0" smtClean="0">
                <a:solidFill>
                  <a:srgbClr val="337E8D"/>
                </a:solidFill>
                <a:cs typeface="+mn-ea"/>
                <a:sym typeface="+mn-lt"/>
              </a:rPr>
              <a:t>划</a:t>
            </a:r>
            <a:r>
              <a:rPr lang="en-US" altLang="zh-CN" sz="4000" b="1" dirty="0" smtClean="0">
                <a:solidFill>
                  <a:srgbClr val="337E8D"/>
                </a:solidFill>
                <a:cs typeface="+mn-ea"/>
                <a:sym typeface="+mn-lt"/>
              </a:rPr>
              <a:t>PPT</a:t>
            </a:r>
            <a:r>
              <a:rPr lang="zh-CN" altLang="en-US" sz="4000" b="1" dirty="0" smtClean="0">
                <a:solidFill>
                  <a:srgbClr val="337E8D"/>
                </a:solidFill>
                <a:cs typeface="+mn-ea"/>
                <a:sym typeface="+mn-lt"/>
              </a:rPr>
              <a:t>模板</a:t>
            </a:r>
            <a:endParaRPr lang="zh-CN" altLang="en-US" sz="4000" b="1" dirty="0">
              <a:solidFill>
                <a:srgbClr val="337E8D"/>
              </a:solidFill>
              <a:cs typeface="+mn-ea"/>
              <a:sym typeface="+mn-lt"/>
            </a:endParaRPr>
          </a:p>
        </p:txBody>
      </p:sp>
      <p:sp>
        <p:nvSpPr>
          <p:cNvPr id="14" name="文本框 13">
            <a:extLst>
              <a:ext uri="{FF2B5EF4-FFF2-40B4-BE49-F238E27FC236}">
                <a16:creationId xmlns:a16="http://schemas.microsoft.com/office/drawing/2014/main" xmlns="" id="{1A01AD32-FF27-483D-8169-2D7A4420F717}"/>
              </a:ext>
            </a:extLst>
          </p:cNvPr>
          <p:cNvSpPr txBox="1"/>
          <p:nvPr/>
        </p:nvSpPr>
        <p:spPr>
          <a:xfrm>
            <a:off x="559535" y="1894581"/>
            <a:ext cx="4914900" cy="334835"/>
          </a:xfrm>
          <a:prstGeom prst="rect">
            <a:avLst/>
          </a:prstGeom>
          <a:noFill/>
        </p:spPr>
        <p:txBody>
          <a:bodyPr wrap="square" rtlCol="0">
            <a:spAutoFit/>
          </a:bodyPr>
          <a:lstStyle/>
          <a:p>
            <a:r>
              <a:rPr lang="en-US" altLang="zh-CN" sz="788" dirty="0">
                <a:solidFill>
                  <a:schemeClr val="tx1">
                    <a:lumMod val="95000"/>
                    <a:lumOff val="5000"/>
                  </a:schemeClr>
                </a:solidFill>
                <a:cs typeface="+mn-ea"/>
                <a:sym typeface="+mn-lt"/>
              </a:rPr>
              <a:t>Lorem ipsum dolor sit </a:t>
            </a:r>
            <a:r>
              <a:rPr lang="en-US" altLang="zh-CN" sz="788" dirty="0" err="1">
                <a:solidFill>
                  <a:schemeClr val="tx1">
                    <a:lumMod val="95000"/>
                    <a:lumOff val="5000"/>
                  </a:schemeClr>
                </a:solidFill>
                <a:cs typeface="+mn-ea"/>
                <a:sym typeface="+mn-lt"/>
              </a:rPr>
              <a:t>amet</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consectetur</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adipiscing</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elit</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Curabitur</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elementum</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posuere</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pretium</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Quisque</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nibh</a:t>
            </a:r>
            <a:r>
              <a:rPr lang="en-US" altLang="zh-CN" sz="788" dirty="0">
                <a:solidFill>
                  <a:schemeClr val="tx1">
                    <a:lumMod val="95000"/>
                    <a:lumOff val="5000"/>
                  </a:schemeClr>
                </a:solidFill>
                <a:cs typeface="+mn-ea"/>
                <a:sym typeface="+mn-lt"/>
              </a:rPr>
              <a:t> dolor, </a:t>
            </a:r>
            <a:r>
              <a:rPr lang="en-US" altLang="zh-CN" sz="788" dirty="0" err="1">
                <a:solidFill>
                  <a:schemeClr val="tx1">
                    <a:lumMod val="95000"/>
                    <a:lumOff val="5000"/>
                  </a:schemeClr>
                </a:solidFill>
                <a:cs typeface="+mn-ea"/>
                <a:sym typeface="+mn-lt"/>
              </a:rPr>
              <a:t>dignissim</a:t>
            </a:r>
            <a:r>
              <a:rPr lang="en-US" altLang="zh-CN" sz="788" dirty="0">
                <a:solidFill>
                  <a:schemeClr val="tx1">
                    <a:lumMod val="95000"/>
                    <a:lumOff val="5000"/>
                  </a:schemeClr>
                </a:solidFill>
                <a:cs typeface="+mn-ea"/>
                <a:sym typeface="+mn-lt"/>
              </a:rPr>
              <a:t> ac </a:t>
            </a:r>
            <a:r>
              <a:rPr lang="en-US" altLang="zh-CN" sz="788" dirty="0" err="1">
                <a:solidFill>
                  <a:schemeClr val="tx1">
                    <a:lumMod val="95000"/>
                    <a:lumOff val="5000"/>
                  </a:schemeClr>
                </a:solidFill>
                <a:cs typeface="+mn-ea"/>
                <a:sym typeface="+mn-lt"/>
              </a:rPr>
              <a:t>dignissim</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ut</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luctus</a:t>
            </a:r>
            <a:r>
              <a:rPr lang="en-US" altLang="zh-CN" sz="788" dirty="0">
                <a:solidFill>
                  <a:schemeClr val="tx1">
                    <a:lumMod val="95000"/>
                    <a:lumOff val="5000"/>
                  </a:schemeClr>
                </a:solidFill>
                <a:cs typeface="+mn-ea"/>
                <a:sym typeface="+mn-lt"/>
              </a:rPr>
              <a:t> ac </a:t>
            </a:r>
            <a:r>
              <a:rPr lang="en-US" altLang="zh-CN" sz="788" dirty="0" err="1">
                <a:solidFill>
                  <a:schemeClr val="tx1">
                    <a:lumMod val="95000"/>
                    <a:lumOff val="5000"/>
                  </a:schemeClr>
                </a:solidFill>
                <a:cs typeface="+mn-ea"/>
                <a:sym typeface="+mn-lt"/>
              </a:rPr>
              <a:t>urna</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Aliquam</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aliquet</a:t>
            </a:r>
            <a:r>
              <a:rPr lang="en-US" altLang="zh-CN" sz="788" dirty="0">
                <a:solidFill>
                  <a:schemeClr val="tx1">
                    <a:lumMod val="95000"/>
                    <a:lumOff val="5000"/>
                  </a:schemeClr>
                </a:solidFill>
                <a:cs typeface="+mn-ea"/>
                <a:sym typeface="+mn-lt"/>
              </a:rPr>
              <a:t> non </a:t>
            </a:r>
            <a:r>
              <a:rPr lang="en-US" altLang="zh-CN" sz="788" dirty="0" err="1">
                <a:solidFill>
                  <a:schemeClr val="tx1">
                    <a:lumMod val="95000"/>
                    <a:lumOff val="5000"/>
                  </a:schemeClr>
                </a:solidFill>
                <a:cs typeface="+mn-ea"/>
                <a:sym typeface="+mn-lt"/>
              </a:rPr>
              <a:t>massa</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quis</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tincidunt</a:t>
            </a:r>
            <a:r>
              <a:rPr lang="en-US" altLang="zh-CN" sz="788" dirty="0">
                <a:solidFill>
                  <a:schemeClr val="tx1">
                    <a:lumMod val="95000"/>
                    <a:lumOff val="5000"/>
                  </a:schemeClr>
                </a:solidFill>
                <a:cs typeface="+mn-ea"/>
                <a:sym typeface="+mn-lt"/>
              </a:rPr>
              <a:t>. </a:t>
            </a:r>
          </a:p>
        </p:txBody>
      </p:sp>
      <p:sp>
        <p:nvSpPr>
          <p:cNvPr id="15" name="文本框 14">
            <a:extLst>
              <a:ext uri="{FF2B5EF4-FFF2-40B4-BE49-F238E27FC236}">
                <a16:creationId xmlns:a16="http://schemas.microsoft.com/office/drawing/2014/main" xmlns="" id="{6E15CB64-3A61-410E-A4DC-621361A1356E}"/>
              </a:ext>
            </a:extLst>
          </p:cNvPr>
          <p:cNvSpPr txBox="1"/>
          <p:nvPr/>
        </p:nvSpPr>
        <p:spPr>
          <a:xfrm>
            <a:off x="624681" y="2499742"/>
            <a:ext cx="1643063" cy="300082"/>
          </a:xfrm>
          <a:prstGeom prst="rect">
            <a:avLst/>
          </a:prstGeom>
          <a:solidFill>
            <a:schemeClr val="accent1"/>
          </a:solidFill>
          <a:ln>
            <a:noFill/>
          </a:ln>
        </p:spPr>
        <p:txBody>
          <a:bodyPr wrap="square" rtlCol="0">
            <a:spAutoFit/>
          </a:bodyPr>
          <a:lstStyle/>
          <a:p>
            <a:pPr algn="dist"/>
            <a:r>
              <a:rPr lang="zh-CN" altLang="en-US" sz="1350" dirty="0">
                <a:solidFill>
                  <a:schemeClr val="bg1"/>
                </a:solidFill>
                <a:cs typeface="+mn-ea"/>
                <a:sym typeface="+mn-lt"/>
              </a:rPr>
              <a:t>汇报人</a:t>
            </a:r>
            <a:r>
              <a:rPr lang="zh-CN" altLang="en-US" sz="1350" dirty="0" smtClean="0">
                <a:solidFill>
                  <a:schemeClr val="bg1"/>
                </a:solidFill>
                <a:cs typeface="+mn-ea"/>
                <a:sym typeface="+mn-lt"/>
              </a:rPr>
              <a:t>：</a:t>
            </a:r>
            <a:r>
              <a:rPr lang="zh-CN" altLang="en-US" sz="1350" dirty="0">
                <a:solidFill>
                  <a:schemeClr val="bg1"/>
                </a:solidFill>
                <a:cs typeface="+mn-ea"/>
                <a:sym typeface="+mn-lt"/>
              </a:rPr>
              <a:t>第一</a:t>
            </a:r>
            <a:r>
              <a:rPr lang="en-US" altLang="zh-CN" sz="1350" dirty="0">
                <a:solidFill>
                  <a:schemeClr val="bg1"/>
                </a:solidFill>
                <a:cs typeface="+mn-ea"/>
                <a:sym typeface="+mn-lt"/>
              </a:rPr>
              <a:t>PPT</a:t>
            </a:r>
            <a:endParaRPr lang="zh-CN" altLang="en-US" sz="1350" dirty="0">
              <a:solidFill>
                <a:schemeClr val="bg1"/>
              </a:solidFill>
              <a:cs typeface="+mn-ea"/>
              <a:sym typeface="+mn-lt"/>
            </a:endParaRPr>
          </a:p>
        </p:txBody>
      </p:sp>
    </p:spTree>
    <p:extLst>
      <p:ext uri="{BB962C8B-B14F-4D97-AF65-F5344CB8AC3E}">
        <p14:creationId xmlns:p14="http://schemas.microsoft.com/office/powerpoint/2010/main" val="1394718998"/>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rot="4727359">
            <a:off x="6419376" y="2145397"/>
            <a:ext cx="2075502" cy="2074863"/>
          </a:xfrm>
          <a:prstGeom prst="arc">
            <a:avLst>
              <a:gd name="adj1" fmla="val 6817764"/>
              <a:gd name="adj2" fmla="val 0"/>
            </a:avLst>
          </a:prstGeom>
          <a:ln w="57150">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cs typeface="+mn-ea"/>
              <a:sym typeface="+mn-lt"/>
            </a:endParaRPr>
          </a:p>
        </p:txBody>
      </p:sp>
      <p:sp>
        <p:nvSpPr>
          <p:cNvPr id="7" name="弧形 6"/>
          <p:cNvSpPr/>
          <p:nvPr/>
        </p:nvSpPr>
        <p:spPr>
          <a:xfrm rot="14755400">
            <a:off x="4355626" y="1983422"/>
            <a:ext cx="2075502" cy="2074863"/>
          </a:xfrm>
          <a:prstGeom prst="arc">
            <a:avLst>
              <a:gd name="adj1" fmla="val 6817764"/>
              <a:gd name="adj2" fmla="val 0"/>
            </a:avLst>
          </a:prstGeom>
          <a:ln w="57150">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cs typeface="+mn-ea"/>
              <a:sym typeface="+mn-lt"/>
            </a:endParaRPr>
          </a:p>
        </p:txBody>
      </p:sp>
      <p:sp>
        <p:nvSpPr>
          <p:cNvPr id="8" name="矩形 7"/>
          <p:cNvSpPr>
            <a:spLocks noChangeArrowheads="1"/>
          </p:cNvSpPr>
          <p:nvPr/>
        </p:nvSpPr>
        <p:spPr bwMode="auto">
          <a:xfrm>
            <a:off x="4595659" y="2592891"/>
            <a:ext cx="1641475" cy="646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just">
              <a:spcAft>
                <a:spcPts val="450"/>
              </a:spcAft>
              <a:buClr>
                <a:srgbClr val="00B050"/>
              </a:buClr>
              <a:buSzPct val="80000"/>
              <a:defRPr/>
            </a:pPr>
            <a:r>
              <a:rPr lang="zh-CN" altLang="en-US" sz="900" dirty="0">
                <a:solidFill>
                  <a:schemeClr val="tx1">
                    <a:lumMod val="50000"/>
                    <a:lumOff val="50000"/>
                  </a:schemeClr>
                </a:solidFill>
                <a:latin typeface="+mn-lt"/>
                <a:ea typeface="+mn-ea"/>
                <a:cs typeface="+mn-ea"/>
                <a:sym typeface="+mn-lt"/>
              </a:rPr>
              <a:t>请在此处输入您的文本或者复制您的文本粘贴到此处，请在此处输入您的文本或者复制您的文本粘贴到此处。</a:t>
            </a:r>
            <a:endParaRPr lang="en-US" altLang="zh-CN" sz="900" dirty="0">
              <a:solidFill>
                <a:schemeClr val="tx1">
                  <a:lumMod val="50000"/>
                  <a:lumOff val="50000"/>
                </a:schemeClr>
              </a:solidFill>
              <a:latin typeface="+mn-lt"/>
              <a:ea typeface="+mn-ea"/>
              <a:cs typeface="+mn-ea"/>
              <a:sym typeface="+mn-lt"/>
            </a:endParaRPr>
          </a:p>
        </p:txBody>
      </p:sp>
      <p:sp>
        <p:nvSpPr>
          <p:cNvPr id="9" name="矩形 8"/>
          <p:cNvSpPr>
            <a:spLocks noChangeArrowheads="1"/>
          </p:cNvSpPr>
          <p:nvPr/>
        </p:nvSpPr>
        <p:spPr bwMode="auto">
          <a:xfrm>
            <a:off x="4595657" y="2343575"/>
            <a:ext cx="1809750" cy="29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a:lnSpc>
                <a:spcPct val="120000"/>
              </a:lnSpc>
            </a:pPr>
            <a:r>
              <a:rPr lang="zh-CN" altLang="en-US" sz="1200" dirty="0">
                <a:solidFill>
                  <a:schemeClr val="tx1">
                    <a:lumMod val="75000"/>
                    <a:lumOff val="25000"/>
                  </a:schemeClr>
                </a:solidFill>
                <a:latin typeface="+mn-lt"/>
                <a:ea typeface="+mn-ea"/>
                <a:cs typeface="+mn-ea"/>
                <a:sym typeface="+mn-lt"/>
              </a:rPr>
              <a:t>单击添加标题</a:t>
            </a:r>
          </a:p>
        </p:txBody>
      </p:sp>
      <p:sp>
        <p:nvSpPr>
          <p:cNvPr id="10" name="矩形 9"/>
          <p:cNvSpPr>
            <a:spLocks noChangeArrowheads="1"/>
          </p:cNvSpPr>
          <p:nvPr/>
        </p:nvSpPr>
        <p:spPr bwMode="auto">
          <a:xfrm>
            <a:off x="6554632" y="2680230"/>
            <a:ext cx="1643062" cy="646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just">
              <a:spcAft>
                <a:spcPts val="450"/>
              </a:spcAft>
              <a:buClr>
                <a:srgbClr val="00B050"/>
              </a:buClr>
              <a:buSzPct val="80000"/>
              <a:defRPr/>
            </a:pPr>
            <a:r>
              <a:rPr lang="zh-CN" altLang="en-US" sz="900" dirty="0">
                <a:solidFill>
                  <a:schemeClr val="tx1">
                    <a:lumMod val="50000"/>
                    <a:lumOff val="50000"/>
                  </a:schemeClr>
                </a:solidFill>
                <a:latin typeface="+mn-lt"/>
                <a:ea typeface="+mn-ea"/>
                <a:cs typeface="+mn-ea"/>
                <a:sym typeface="+mn-lt"/>
              </a:rPr>
              <a:t>请在此处输入您的文本或者复制您的文本粘贴到此处，请在此处输入您的文本或者复制您的文本粘贴到此处。</a:t>
            </a:r>
            <a:endParaRPr lang="en-US" altLang="zh-CN" sz="900" dirty="0">
              <a:solidFill>
                <a:schemeClr val="tx1">
                  <a:lumMod val="50000"/>
                  <a:lumOff val="50000"/>
                </a:schemeClr>
              </a:solidFill>
              <a:latin typeface="+mn-lt"/>
              <a:ea typeface="+mn-ea"/>
              <a:cs typeface="+mn-ea"/>
              <a:sym typeface="+mn-lt"/>
            </a:endParaRPr>
          </a:p>
        </p:txBody>
      </p:sp>
      <p:sp>
        <p:nvSpPr>
          <p:cNvPr id="11" name="矩形 10"/>
          <p:cNvSpPr>
            <a:spLocks noChangeArrowheads="1"/>
          </p:cNvSpPr>
          <p:nvPr/>
        </p:nvSpPr>
        <p:spPr bwMode="auto">
          <a:xfrm>
            <a:off x="6386357" y="2429326"/>
            <a:ext cx="1809750" cy="29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a:lnSpc>
                <a:spcPct val="120000"/>
              </a:lnSpc>
            </a:pPr>
            <a:r>
              <a:rPr lang="zh-CN" altLang="en-US" sz="1200" dirty="0">
                <a:solidFill>
                  <a:schemeClr val="tx1">
                    <a:lumMod val="75000"/>
                    <a:lumOff val="25000"/>
                  </a:schemeClr>
                </a:solidFill>
                <a:latin typeface="+mn-lt"/>
                <a:ea typeface="+mn-ea"/>
                <a:cs typeface="+mn-ea"/>
                <a:sym typeface="+mn-lt"/>
              </a:rPr>
              <a:t>单击添加标题</a:t>
            </a:r>
          </a:p>
        </p:txBody>
      </p:sp>
      <p:grpSp>
        <p:nvGrpSpPr>
          <p:cNvPr id="2" name="组合 11"/>
          <p:cNvGrpSpPr/>
          <p:nvPr/>
        </p:nvGrpSpPr>
        <p:grpSpPr>
          <a:xfrm>
            <a:off x="4936969" y="1359022"/>
            <a:ext cx="914400" cy="914683"/>
            <a:chOff x="5008976" y="1286594"/>
            <a:chExt cx="914400" cy="914400"/>
          </a:xfrm>
        </p:grpSpPr>
        <p:sp>
          <p:nvSpPr>
            <p:cNvPr id="13" name="椭圆 12"/>
            <p:cNvSpPr/>
            <p:nvPr/>
          </p:nvSpPr>
          <p:spPr>
            <a:xfrm>
              <a:off x="5008976" y="128659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cs typeface="+mn-ea"/>
                <a:sym typeface="+mn-lt"/>
              </a:endParaRPr>
            </a:p>
          </p:txBody>
        </p:sp>
        <p:sp>
          <p:nvSpPr>
            <p:cNvPr id="14" name="KSO_Shape"/>
            <p:cNvSpPr/>
            <p:nvPr/>
          </p:nvSpPr>
          <p:spPr>
            <a:xfrm>
              <a:off x="5213764" y="1554882"/>
              <a:ext cx="503237" cy="3810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cs typeface="+mn-ea"/>
                <a:sym typeface="+mn-lt"/>
              </a:endParaRPr>
            </a:p>
          </p:txBody>
        </p:sp>
      </p:grpSp>
      <p:grpSp>
        <p:nvGrpSpPr>
          <p:cNvPr id="3" name="组合 14"/>
          <p:cNvGrpSpPr/>
          <p:nvPr/>
        </p:nvGrpSpPr>
        <p:grpSpPr>
          <a:xfrm>
            <a:off x="6694332" y="3802938"/>
            <a:ext cx="914400" cy="914683"/>
            <a:chOff x="6766339" y="3729757"/>
            <a:chExt cx="914400" cy="914400"/>
          </a:xfrm>
        </p:grpSpPr>
        <p:sp>
          <p:nvSpPr>
            <p:cNvPr id="16" name="椭圆 15"/>
            <p:cNvSpPr/>
            <p:nvPr/>
          </p:nvSpPr>
          <p:spPr>
            <a:xfrm>
              <a:off x="6766339" y="372975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cs typeface="+mn-ea"/>
                <a:sym typeface="+mn-lt"/>
              </a:endParaRPr>
            </a:p>
          </p:txBody>
        </p:sp>
        <p:sp>
          <p:nvSpPr>
            <p:cNvPr id="17" name="Freeform 9"/>
            <p:cNvSpPr>
              <a:spLocks noEditPoints="1"/>
            </p:cNvSpPr>
            <p:nvPr/>
          </p:nvSpPr>
          <p:spPr bwMode="auto">
            <a:xfrm>
              <a:off x="7029864" y="3993282"/>
              <a:ext cx="385762" cy="385762"/>
            </a:xfrm>
            <a:custGeom>
              <a:avLst/>
              <a:gdLst>
                <a:gd name="T0" fmla="*/ 2147483647 w 2073"/>
                <a:gd name="T1" fmla="*/ 2147483647 h 2073"/>
                <a:gd name="T2" fmla="*/ 2147483647 w 2073"/>
                <a:gd name="T3" fmla="*/ 2147483647 h 2073"/>
                <a:gd name="T4" fmla="*/ 2147483647 w 2073"/>
                <a:gd name="T5" fmla="*/ 1230957982 h 2073"/>
                <a:gd name="T6" fmla="*/ 2147483647 w 2073"/>
                <a:gd name="T7" fmla="*/ 644480831 h 2073"/>
                <a:gd name="T8" fmla="*/ 2147483647 w 2073"/>
                <a:gd name="T9" fmla="*/ 644480831 h 2073"/>
                <a:gd name="T10" fmla="*/ 2147483647 w 2073"/>
                <a:gd name="T11" fmla="*/ 1810994228 h 2073"/>
                <a:gd name="T12" fmla="*/ 2147483647 w 2073"/>
                <a:gd name="T13" fmla="*/ 2147483647 h 2073"/>
                <a:gd name="T14" fmla="*/ 2147483647 w 2073"/>
                <a:gd name="T15" fmla="*/ 2147483647 h 2073"/>
                <a:gd name="T16" fmla="*/ 2147483647 w 2073"/>
                <a:gd name="T17" fmla="*/ 2147483647 h 2073"/>
                <a:gd name="T18" fmla="*/ 2147483647 w 2073"/>
                <a:gd name="T19" fmla="*/ 2147483647 h 2073"/>
                <a:gd name="T20" fmla="*/ 2147483647 w 2073"/>
                <a:gd name="T21" fmla="*/ 2147483647 h 2073"/>
                <a:gd name="T22" fmla="*/ 2147483647 w 2073"/>
                <a:gd name="T23" fmla="*/ 2147483647 h 2073"/>
                <a:gd name="T24" fmla="*/ 2147483647 w 2073"/>
                <a:gd name="T25" fmla="*/ 2147483647 h 2073"/>
                <a:gd name="T26" fmla="*/ 1630542283 w 2073"/>
                <a:gd name="T27" fmla="*/ 2147483647 h 2073"/>
                <a:gd name="T28" fmla="*/ 1630542283 w 2073"/>
                <a:gd name="T29" fmla="*/ 2147483647 h 2073"/>
                <a:gd name="T30" fmla="*/ 2147483647 w 2073"/>
                <a:gd name="T31" fmla="*/ 2147483647 h 2073"/>
                <a:gd name="T32" fmla="*/ 2147483647 w 2073"/>
                <a:gd name="T33" fmla="*/ 2147483647 h 2073"/>
                <a:gd name="T34" fmla="*/ 2147483647 w 2073"/>
                <a:gd name="T35" fmla="*/ 1810994228 h 2073"/>
                <a:gd name="T36" fmla="*/ 1630542283 w 2073"/>
                <a:gd name="T37" fmla="*/ 2147483647 h 2073"/>
                <a:gd name="T38" fmla="*/ 2147483647 w 2073"/>
                <a:gd name="T39" fmla="*/ 2147483647 h 2073"/>
                <a:gd name="T40" fmla="*/ 2147483647 w 2073"/>
                <a:gd name="T41" fmla="*/ 2147483647 h 2073"/>
                <a:gd name="T42" fmla="*/ 2147483647 w 2073"/>
                <a:gd name="T43" fmla="*/ 2147483647 h 2073"/>
                <a:gd name="T44" fmla="*/ 2147483647 w 2073"/>
                <a:gd name="T45" fmla="*/ 2147483647 h 2073"/>
                <a:gd name="T46" fmla="*/ 2147483647 w 2073"/>
                <a:gd name="T47" fmla="*/ 2147483647 h 2073"/>
                <a:gd name="T48" fmla="*/ 2147483647 w 2073"/>
                <a:gd name="T49" fmla="*/ 2147483647 h 2073"/>
                <a:gd name="T50" fmla="*/ 2147483647 w 2073"/>
                <a:gd name="T51" fmla="*/ 2147483647 h 2073"/>
                <a:gd name="T52" fmla="*/ 2147483647 w 2073"/>
                <a:gd name="T53" fmla="*/ 2147483647 h 2073"/>
                <a:gd name="T54" fmla="*/ 2147483647 w 2073"/>
                <a:gd name="T55" fmla="*/ 2147483647 h 2073"/>
                <a:gd name="T56" fmla="*/ 2147483647 w 2073"/>
                <a:gd name="T57" fmla="*/ 2147483647 h 2073"/>
                <a:gd name="T58" fmla="*/ 1733633037 w 2073"/>
                <a:gd name="T59" fmla="*/ 2147483647 h 2073"/>
                <a:gd name="T60" fmla="*/ 1752990548 w 2073"/>
                <a:gd name="T61" fmla="*/ 2147483647 h 2073"/>
                <a:gd name="T62" fmla="*/ 1050506222 w 2073"/>
                <a:gd name="T63" fmla="*/ 2147483647 h 2073"/>
                <a:gd name="T64" fmla="*/ 1005384536 w 2073"/>
                <a:gd name="T65" fmla="*/ 2147483647 h 2073"/>
                <a:gd name="T66" fmla="*/ 0 w 2073"/>
                <a:gd name="T67" fmla="*/ 2147483647 h 2073"/>
                <a:gd name="T68" fmla="*/ 2147483647 w 2073"/>
                <a:gd name="T69" fmla="*/ 2147483647 h 2073"/>
                <a:gd name="T70" fmla="*/ 2147483647 w 2073"/>
                <a:gd name="T71" fmla="*/ 2147483647 h 20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073" h="2073">
                  <a:moveTo>
                    <a:pt x="1973" y="643"/>
                  </a:moveTo>
                  <a:cubicBezTo>
                    <a:pt x="1883" y="734"/>
                    <a:pt x="1883" y="734"/>
                    <a:pt x="1883" y="734"/>
                  </a:cubicBezTo>
                  <a:cubicBezTo>
                    <a:pt x="1339" y="191"/>
                    <a:pt x="1339" y="191"/>
                    <a:pt x="1339" y="191"/>
                  </a:cubicBezTo>
                  <a:cubicBezTo>
                    <a:pt x="1430" y="100"/>
                    <a:pt x="1430" y="100"/>
                    <a:pt x="1430" y="100"/>
                  </a:cubicBezTo>
                  <a:cubicBezTo>
                    <a:pt x="1530" y="0"/>
                    <a:pt x="1692" y="0"/>
                    <a:pt x="1792" y="100"/>
                  </a:cubicBezTo>
                  <a:cubicBezTo>
                    <a:pt x="1973" y="281"/>
                    <a:pt x="1973" y="281"/>
                    <a:pt x="1973" y="281"/>
                  </a:cubicBezTo>
                  <a:cubicBezTo>
                    <a:pt x="2073" y="381"/>
                    <a:pt x="2073" y="543"/>
                    <a:pt x="1973" y="643"/>
                  </a:cubicBezTo>
                  <a:close/>
                  <a:moveTo>
                    <a:pt x="706" y="1729"/>
                  </a:moveTo>
                  <a:cubicBezTo>
                    <a:pt x="681" y="1754"/>
                    <a:pt x="681" y="1795"/>
                    <a:pt x="706" y="1820"/>
                  </a:cubicBezTo>
                  <a:cubicBezTo>
                    <a:pt x="731" y="1845"/>
                    <a:pt x="771" y="1845"/>
                    <a:pt x="796" y="1820"/>
                  </a:cubicBezTo>
                  <a:cubicBezTo>
                    <a:pt x="1792" y="824"/>
                    <a:pt x="1792" y="824"/>
                    <a:pt x="1792" y="824"/>
                  </a:cubicBezTo>
                  <a:cubicBezTo>
                    <a:pt x="1701" y="734"/>
                    <a:pt x="1701" y="734"/>
                    <a:pt x="1701" y="734"/>
                  </a:cubicBezTo>
                  <a:lnTo>
                    <a:pt x="706" y="1729"/>
                  </a:lnTo>
                  <a:close/>
                  <a:moveTo>
                    <a:pt x="253" y="1277"/>
                  </a:moveTo>
                  <a:cubicBezTo>
                    <a:pt x="228" y="1302"/>
                    <a:pt x="228" y="1342"/>
                    <a:pt x="253" y="1367"/>
                  </a:cubicBezTo>
                  <a:cubicBezTo>
                    <a:pt x="278" y="1392"/>
                    <a:pt x="319" y="1392"/>
                    <a:pt x="344" y="1367"/>
                  </a:cubicBezTo>
                  <a:cubicBezTo>
                    <a:pt x="1339" y="372"/>
                    <a:pt x="1339" y="372"/>
                    <a:pt x="1339" y="372"/>
                  </a:cubicBezTo>
                  <a:cubicBezTo>
                    <a:pt x="1249" y="281"/>
                    <a:pt x="1249" y="281"/>
                    <a:pt x="1249" y="281"/>
                  </a:cubicBezTo>
                  <a:lnTo>
                    <a:pt x="253" y="1277"/>
                  </a:lnTo>
                  <a:close/>
                  <a:moveTo>
                    <a:pt x="1430" y="462"/>
                  </a:moveTo>
                  <a:cubicBezTo>
                    <a:pt x="434" y="1458"/>
                    <a:pt x="434" y="1458"/>
                    <a:pt x="434" y="1458"/>
                  </a:cubicBezTo>
                  <a:cubicBezTo>
                    <a:pt x="384" y="1507"/>
                    <a:pt x="384" y="1589"/>
                    <a:pt x="434" y="1639"/>
                  </a:cubicBezTo>
                  <a:cubicBezTo>
                    <a:pt x="484" y="1689"/>
                    <a:pt x="565" y="1689"/>
                    <a:pt x="615" y="1638"/>
                  </a:cubicBezTo>
                  <a:cubicBezTo>
                    <a:pt x="1611" y="643"/>
                    <a:pt x="1611" y="643"/>
                    <a:pt x="1611" y="643"/>
                  </a:cubicBezTo>
                  <a:lnTo>
                    <a:pt x="1430" y="462"/>
                  </a:lnTo>
                  <a:close/>
                  <a:moveTo>
                    <a:pt x="615" y="1910"/>
                  </a:moveTo>
                  <a:cubicBezTo>
                    <a:pt x="584" y="1879"/>
                    <a:pt x="570" y="1840"/>
                    <a:pt x="564" y="1800"/>
                  </a:cubicBezTo>
                  <a:cubicBezTo>
                    <a:pt x="551" y="1802"/>
                    <a:pt x="538" y="1804"/>
                    <a:pt x="525" y="1804"/>
                  </a:cubicBezTo>
                  <a:cubicBezTo>
                    <a:pt x="456" y="1804"/>
                    <a:pt x="392" y="1777"/>
                    <a:pt x="344" y="1729"/>
                  </a:cubicBezTo>
                  <a:cubicBezTo>
                    <a:pt x="295" y="1681"/>
                    <a:pt x="269" y="1617"/>
                    <a:pt x="269" y="1548"/>
                  </a:cubicBezTo>
                  <a:cubicBezTo>
                    <a:pt x="269" y="1536"/>
                    <a:pt x="271" y="1524"/>
                    <a:pt x="272" y="1511"/>
                  </a:cubicBezTo>
                  <a:cubicBezTo>
                    <a:pt x="231" y="1506"/>
                    <a:pt x="193" y="1488"/>
                    <a:pt x="163" y="1458"/>
                  </a:cubicBezTo>
                  <a:cubicBezTo>
                    <a:pt x="160" y="1455"/>
                    <a:pt x="159" y="1451"/>
                    <a:pt x="156" y="1448"/>
                  </a:cubicBezTo>
                  <a:cubicBezTo>
                    <a:pt x="0" y="2073"/>
                    <a:pt x="0" y="2073"/>
                    <a:pt x="0" y="2073"/>
                  </a:cubicBezTo>
                  <a:cubicBezTo>
                    <a:pt x="624" y="1917"/>
                    <a:pt x="624" y="1917"/>
                    <a:pt x="624" y="1917"/>
                  </a:cubicBezTo>
                  <a:cubicBezTo>
                    <a:pt x="621" y="1914"/>
                    <a:pt x="618" y="1912"/>
                    <a:pt x="615" y="19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95000"/>
                    <a:lumOff val="5000"/>
                  </a:schemeClr>
                </a:solidFill>
                <a:cs typeface="+mn-ea"/>
                <a:sym typeface="+mn-lt"/>
              </a:endParaRPr>
            </a:p>
          </p:txBody>
        </p:sp>
      </p:grpSp>
      <p:sp>
        <p:nvSpPr>
          <p:cNvPr id="18" name="矩形 17"/>
          <p:cNvSpPr>
            <a:spLocks noChangeArrowheads="1"/>
          </p:cNvSpPr>
          <p:nvPr/>
        </p:nvSpPr>
        <p:spPr bwMode="auto">
          <a:xfrm>
            <a:off x="914203" y="1474663"/>
            <a:ext cx="3081734"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just">
              <a:spcAft>
                <a:spcPts val="450"/>
              </a:spcAft>
              <a:buClr>
                <a:srgbClr val="00B050"/>
              </a:buClr>
              <a:buSzPct val="80000"/>
              <a:defRPr/>
            </a:pPr>
            <a:r>
              <a:rPr lang="zh-CN" altLang="en-US" sz="900" dirty="0">
                <a:solidFill>
                  <a:schemeClr val="tx1">
                    <a:lumMod val="50000"/>
                    <a:lumOff val="50000"/>
                  </a:schemeClr>
                </a:solidFill>
                <a:latin typeface="+mn-lt"/>
                <a:ea typeface="+mn-ea"/>
                <a:cs typeface="+mn-ea"/>
                <a:sym typeface="+mn-lt"/>
              </a:rPr>
              <a:t>请在此处输入您的文本或者复制您的文本粘贴到此处，请在此处输入您的文本或者复制您的文本粘贴到此处。</a:t>
            </a:r>
            <a:endParaRPr lang="en-US" altLang="zh-CN" sz="900" dirty="0">
              <a:solidFill>
                <a:schemeClr val="tx1">
                  <a:lumMod val="50000"/>
                  <a:lumOff val="50000"/>
                </a:schemeClr>
              </a:solidFill>
              <a:latin typeface="+mn-lt"/>
              <a:ea typeface="+mn-ea"/>
              <a:cs typeface="+mn-ea"/>
              <a:sym typeface="+mn-lt"/>
            </a:endParaRPr>
          </a:p>
        </p:txBody>
      </p:sp>
      <p:sp>
        <p:nvSpPr>
          <p:cNvPr id="19" name="矩形 18"/>
          <p:cNvSpPr>
            <a:spLocks noChangeArrowheads="1"/>
          </p:cNvSpPr>
          <p:nvPr/>
        </p:nvSpPr>
        <p:spPr bwMode="auto">
          <a:xfrm>
            <a:off x="926902" y="1177817"/>
            <a:ext cx="1809750" cy="29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a:lnSpc>
                <a:spcPct val="120000"/>
              </a:lnSpc>
            </a:pPr>
            <a:r>
              <a:rPr lang="zh-CN" altLang="en-US" sz="1200" dirty="0">
                <a:solidFill>
                  <a:schemeClr val="tx1">
                    <a:lumMod val="75000"/>
                    <a:lumOff val="25000"/>
                  </a:schemeClr>
                </a:solidFill>
                <a:latin typeface="+mn-lt"/>
                <a:ea typeface="+mn-ea"/>
                <a:cs typeface="+mn-ea"/>
                <a:sym typeface="+mn-lt"/>
              </a:rPr>
              <a:t>单击添加标题</a:t>
            </a:r>
          </a:p>
        </p:txBody>
      </p:sp>
      <p:sp>
        <p:nvSpPr>
          <p:cNvPr id="20" name="矩形 19"/>
          <p:cNvSpPr>
            <a:spLocks noChangeArrowheads="1"/>
          </p:cNvSpPr>
          <p:nvPr/>
        </p:nvSpPr>
        <p:spPr bwMode="auto">
          <a:xfrm>
            <a:off x="914203" y="3420059"/>
            <a:ext cx="3225750"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just">
              <a:spcAft>
                <a:spcPts val="450"/>
              </a:spcAft>
              <a:buClr>
                <a:srgbClr val="00B050"/>
              </a:buClr>
              <a:buSzPct val="80000"/>
              <a:defRPr/>
            </a:pPr>
            <a:r>
              <a:rPr lang="zh-CN" altLang="en-US" sz="900" dirty="0">
                <a:solidFill>
                  <a:schemeClr val="tx1">
                    <a:lumMod val="50000"/>
                    <a:lumOff val="50000"/>
                  </a:schemeClr>
                </a:solidFill>
                <a:latin typeface="+mn-lt"/>
                <a:ea typeface="+mn-ea"/>
                <a:cs typeface="+mn-ea"/>
                <a:sym typeface="+mn-lt"/>
              </a:rPr>
              <a:t>请在此处输入您的文本或者复制您的文本粘贴到此处，请在此处输入您的文本或者复制您的文本粘贴到此处。</a:t>
            </a:r>
            <a:endParaRPr lang="zh-CN" altLang="en-US" sz="900" dirty="0">
              <a:solidFill>
                <a:schemeClr val="tx1">
                  <a:lumMod val="95000"/>
                  <a:lumOff val="5000"/>
                </a:schemeClr>
              </a:solidFill>
              <a:latin typeface="+mn-lt"/>
              <a:ea typeface="+mn-ea"/>
              <a:cs typeface="+mn-ea"/>
              <a:sym typeface="+mn-lt"/>
            </a:endParaRPr>
          </a:p>
        </p:txBody>
      </p:sp>
      <p:sp>
        <p:nvSpPr>
          <p:cNvPr id="25" name="矩形 24"/>
          <p:cNvSpPr>
            <a:spLocks noChangeArrowheads="1"/>
          </p:cNvSpPr>
          <p:nvPr/>
        </p:nvSpPr>
        <p:spPr bwMode="auto">
          <a:xfrm>
            <a:off x="926902" y="3146924"/>
            <a:ext cx="1809750" cy="29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ctr">
              <a:lnSpc>
                <a:spcPct val="120000"/>
              </a:lnSpc>
            </a:pPr>
            <a:r>
              <a:rPr lang="zh-CN" altLang="en-US" sz="1200" dirty="0">
                <a:solidFill>
                  <a:schemeClr val="tx1">
                    <a:lumMod val="75000"/>
                    <a:lumOff val="25000"/>
                  </a:schemeClr>
                </a:solidFill>
                <a:latin typeface="+mn-lt"/>
                <a:ea typeface="+mn-ea"/>
                <a:cs typeface="+mn-ea"/>
                <a:sym typeface="+mn-lt"/>
              </a:rPr>
              <a:t>单击添加标题</a:t>
            </a:r>
          </a:p>
        </p:txBody>
      </p:sp>
      <p:sp>
        <p:nvSpPr>
          <p:cNvPr id="26" name="椭圆 25"/>
          <p:cNvSpPr/>
          <p:nvPr/>
        </p:nvSpPr>
        <p:spPr>
          <a:xfrm>
            <a:off x="539554" y="1230221"/>
            <a:ext cx="398463" cy="39858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cs typeface="+mn-ea"/>
              <a:sym typeface="+mn-lt"/>
            </a:endParaRPr>
          </a:p>
        </p:txBody>
      </p:sp>
      <p:sp>
        <p:nvSpPr>
          <p:cNvPr id="27" name="椭圆 26"/>
          <p:cNvSpPr/>
          <p:nvPr/>
        </p:nvSpPr>
        <p:spPr>
          <a:xfrm>
            <a:off x="539554" y="3223149"/>
            <a:ext cx="398463" cy="400173"/>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cs typeface="+mn-ea"/>
              <a:sym typeface="+mn-lt"/>
            </a:endParaRPr>
          </a:p>
        </p:txBody>
      </p:sp>
    </p:spTree>
    <p:extLst>
      <p:ext uri="{BB962C8B-B14F-4D97-AF65-F5344CB8AC3E}">
        <p14:creationId xmlns:p14="http://schemas.microsoft.com/office/powerpoint/2010/main" val="2817978907"/>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53" presetClass="entr" presetSubtype="16"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par>
                          <p:cTn id="22" fill="hold">
                            <p:stCondLst>
                              <p:cond delay="1000"/>
                            </p:stCondLst>
                            <p:childTnLst>
                              <p:par>
                                <p:cTn id="23" presetID="14" presetClass="entr" presetSubtype="1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randombar(horizontal)">
                                      <p:cBhvr>
                                        <p:cTn id="34" dur="500"/>
                                        <p:tgtEl>
                                          <p:spTgt spid="10"/>
                                        </p:tgtEl>
                                      </p:cBhvr>
                                    </p:animEffect>
                                  </p:childTnLst>
                                </p:cTn>
                              </p:par>
                            </p:childTnLst>
                          </p:cTn>
                        </p:par>
                        <p:par>
                          <p:cTn id="35" fill="hold">
                            <p:stCondLst>
                              <p:cond delay="1500"/>
                            </p:stCondLst>
                            <p:childTnLst>
                              <p:par>
                                <p:cTn id="36" presetID="2" presetClass="entr" presetSubtype="8"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0-#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up)">
                                      <p:cBhvr>
                                        <p:cTn id="49" dur="500"/>
                                        <p:tgtEl>
                                          <p:spTgt spid="18"/>
                                        </p:tgtEl>
                                      </p:cBhvr>
                                    </p:animEffect>
                                  </p:childTnLst>
                                </p:cTn>
                              </p:par>
                            </p:childTnLst>
                          </p:cTn>
                        </p:par>
                        <p:par>
                          <p:cTn id="50" fill="hold">
                            <p:stCondLst>
                              <p:cond delay="3500"/>
                            </p:stCondLst>
                            <p:childTnLst>
                              <p:par>
                                <p:cTn id="51" presetID="2" presetClass="entr" presetSubtype="8"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0-#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childTnLst>
                          </p:cTn>
                        </p:par>
                        <p:par>
                          <p:cTn id="55" fill="hold">
                            <p:stCondLst>
                              <p:cond delay="4000"/>
                            </p:stCondLst>
                            <p:childTnLst>
                              <p:par>
                                <p:cTn id="56" presetID="42"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1000"/>
                                        <p:tgtEl>
                                          <p:spTgt spid="25"/>
                                        </p:tgtEl>
                                      </p:cBhvr>
                                    </p:animEffect>
                                    <p:anim calcmode="lin" valueType="num">
                                      <p:cBhvr>
                                        <p:cTn id="59" dur="1000" fill="hold"/>
                                        <p:tgtEl>
                                          <p:spTgt spid="25"/>
                                        </p:tgtEl>
                                        <p:attrNameLst>
                                          <p:attrName>ppt_x</p:attrName>
                                        </p:attrNameLst>
                                      </p:cBhvr>
                                      <p:tavLst>
                                        <p:tav tm="0">
                                          <p:val>
                                            <p:strVal val="#ppt_x"/>
                                          </p:val>
                                        </p:tav>
                                        <p:tav tm="100000">
                                          <p:val>
                                            <p:strVal val="#ppt_x"/>
                                          </p:val>
                                        </p:tav>
                                      </p:tavLst>
                                    </p:anim>
                                    <p:anim calcmode="lin" valueType="num">
                                      <p:cBhvr>
                                        <p:cTn id="60" dur="1000" fill="hold"/>
                                        <p:tgtEl>
                                          <p:spTgt spid="25"/>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22" presetClass="entr" presetSubtype="1"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up)">
                                      <p:cBhvr>
                                        <p:cTn id="6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p:bldP spid="11" grpId="0"/>
      <p:bldP spid="18" grpId="0"/>
      <p:bldP spid="19" grpId="0"/>
      <p:bldP spid="20" grpId="0"/>
      <p:bldP spid="25" grpId="0"/>
      <p:bldP spid="26" grpId="0" animBg="1"/>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0"/>
          <p:cNvSpPr>
            <a:spLocks noChangeArrowheads="1"/>
          </p:cNvSpPr>
          <p:nvPr/>
        </p:nvSpPr>
        <p:spPr bwMode="auto">
          <a:xfrm>
            <a:off x="1048588" y="1113926"/>
            <a:ext cx="1362890" cy="93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486" tIns="32243" rIns="64486" bIns="32243">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indent="-22860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buNone/>
            </a:pPr>
            <a:r>
              <a:rPr lang="zh-CN" altLang="en-US" sz="1200" dirty="0">
                <a:solidFill>
                  <a:schemeClr val="tx1">
                    <a:lumMod val="75000"/>
                    <a:lumOff val="25000"/>
                  </a:schemeClr>
                </a:solidFill>
                <a:latin typeface="+mn-lt"/>
                <a:ea typeface="+mn-ea"/>
                <a:cs typeface="+mn-ea"/>
                <a:sym typeface="+mn-lt"/>
              </a:rPr>
              <a:t>这里输入小标题</a:t>
            </a:r>
            <a:endParaRPr lang="en-US" altLang="zh-CN" sz="1200" dirty="0">
              <a:solidFill>
                <a:schemeClr val="tx1">
                  <a:lumMod val="75000"/>
                  <a:lumOff val="25000"/>
                </a:schemeClr>
              </a:solidFill>
              <a:latin typeface="+mn-lt"/>
              <a:ea typeface="+mn-ea"/>
              <a:cs typeface="+mn-ea"/>
              <a:sym typeface="+mn-lt"/>
            </a:endParaRPr>
          </a:p>
          <a:p>
            <a:pPr algn="just">
              <a:lnSpc>
                <a:spcPct val="100000"/>
              </a:lnSpc>
              <a:buNone/>
            </a:pPr>
            <a:r>
              <a:rPr lang="zh-CN" altLang="en-US" sz="900" dirty="0">
                <a:solidFill>
                  <a:schemeClr val="tx1">
                    <a:lumMod val="50000"/>
                    <a:lumOff val="50000"/>
                  </a:schemeClr>
                </a:solidFill>
                <a:latin typeface="+mn-lt"/>
                <a:ea typeface="+mn-ea"/>
                <a:cs typeface="+mn-ea"/>
                <a:sym typeface="+mn-lt"/>
              </a:rPr>
              <a:t>最新精品</a:t>
            </a:r>
            <a:r>
              <a:rPr lang="en-US" altLang="zh-CN" sz="900" cap="small" dirty="0">
                <a:solidFill>
                  <a:schemeClr val="tx1">
                    <a:lumMod val="50000"/>
                    <a:lumOff val="50000"/>
                  </a:schemeClr>
                </a:solidFill>
                <a:latin typeface="+mn-lt"/>
                <a:ea typeface="+mn-ea"/>
                <a:cs typeface="+mn-ea"/>
                <a:sym typeface="+mn-lt"/>
              </a:rPr>
              <a:t>PPT</a:t>
            </a:r>
            <a:r>
              <a:rPr lang="zh-CN" altLang="en-US" sz="900" dirty="0">
                <a:solidFill>
                  <a:schemeClr val="tx1">
                    <a:lumMod val="50000"/>
                    <a:lumOff val="50000"/>
                  </a:schemeClr>
                </a:solidFill>
                <a:latin typeface="+mn-lt"/>
                <a:ea typeface="+mn-ea"/>
                <a:cs typeface="+mn-ea"/>
                <a:sym typeface="+mn-lt"/>
              </a:rPr>
              <a:t>模板，每个页面都是作者精心制作，所有内容可自行编辑修改，欢迎下载！</a:t>
            </a:r>
            <a:endParaRPr lang="en-US" altLang="zh-CN" sz="900" dirty="0">
              <a:solidFill>
                <a:schemeClr val="tx1">
                  <a:lumMod val="50000"/>
                  <a:lumOff val="50000"/>
                </a:schemeClr>
              </a:solidFill>
              <a:latin typeface="+mn-lt"/>
              <a:ea typeface="+mn-ea"/>
              <a:cs typeface="+mn-ea"/>
              <a:sym typeface="+mn-lt"/>
            </a:endParaRPr>
          </a:p>
        </p:txBody>
      </p:sp>
      <p:sp>
        <p:nvSpPr>
          <p:cNvPr id="3" name="Line 21"/>
          <p:cNvSpPr>
            <a:spLocks noChangeShapeType="1"/>
          </p:cNvSpPr>
          <p:nvPr/>
        </p:nvSpPr>
        <p:spPr bwMode="auto">
          <a:xfrm flipV="1">
            <a:off x="957421" y="1626967"/>
            <a:ext cx="0" cy="803770"/>
          </a:xfrm>
          <a:prstGeom prst="line">
            <a:avLst/>
          </a:prstGeom>
          <a:noFill/>
          <a:ln w="12700" cmpd="sng">
            <a:solidFill>
              <a:srgbClr val="7F7F7F"/>
            </a:solidFill>
            <a:round/>
            <a:tailEnd type="triangle" w="med" len="med"/>
          </a:ln>
          <a:extLst>
            <a:ext uri="{909E8E84-426E-40DD-AFC4-6F175D3DCCD1}">
              <a14:hiddenFill xmlns:a14="http://schemas.microsoft.com/office/drawing/2010/main">
                <a:noFill/>
              </a14:hiddenFill>
            </a:ext>
          </a:extLst>
        </p:spPr>
        <p:txBody>
          <a:bodyPr lIns="64486" tIns="32243" rIns="64486" bIns="32243"/>
          <a:lstStyle/>
          <a:p>
            <a:endParaRPr lang="zh-CN" altLang="en-US">
              <a:cs typeface="+mn-ea"/>
              <a:sym typeface="+mn-lt"/>
            </a:endParaRPr>
          </a:p>
        </p:txBody>
      </p:sp>
      <p:sp>
        <p:nvSpPr>
          <p:cNvPr id="4" name="Line 23"/>
          <p:cNvSpPr>
            <a:spLocks noChangeShapeType="1"/>
          </p:cNvSpPr>
          <p:nvPr/>
        </p:nvSpPr>
        <p:spPr bwMode="auto">
          <a:xfrm flipV="1">
            <a:off x="2993585" y="1597489"/>
            <a:ext cx="0" cy="803770"/>
          </a:xfrm>
          <a:prstGeom prst="line">
            <a:avLst/>
          </a:prstGeom>
          <a:noFill/>
          <a:ln w="12700" cmpd="sng">
            <a:solidFill>
              <a:srgbClr val="808080"/>
            </a:solidFill>
            <a:round/>
            <a:tailEnd type="triangle" w="med" len="med"/>
          </a:ln>
          <a:extLst>
            <a:ext uri="{909E8E84-426E-40DD-AFC4-6F175D3DCCD1}">
              <a14:hiddenFill xmlns:a14="http://schemas.microsoft.com/office/drawing/2010/main">
                <a:noFill/>
              </a14:hiddenFill>
            </a:ext>
          </a:extLst>
        </p:spPr>
        <p:txBody>
          <a:bodyPr lIns="64486" tIns="32243" rIns="64486" bIns="32243"/>
          <a:lstStyle/>
          <a:p>
            <a:endParaRPr lang="zh-CN" altLang="en-US">
              <a:cs typeface="+mn-ea"/>
              <a:sym typeface="+mn-lt"/>
            </a:endParaRPr>
          </a:p>
        </p:txBody>
      </p:sp>
      <p:sp>
        <p:nvSpPr>
          <p:cNvPr id="5" name="Line 25"/>
          <p:cNvSpPr>
            <a:spLocks noChangeShapeType="1"/>
          </p:cNvSpPr>
          <p:nvPr/>
        </p:nvSpPr>
        <p:spPr bwMode="auto">
          <a:xfrm flipV="1">
            <a:off x="4598548" y="1638303"/>
            <a:ext cx="0" cy="803770"/>
          </a:xfrm>
          <a:prstGeom prst="line">
            <a:avLst/>
          </a:prstGeom>
          <a:noFill/>
          <a:ln w="12700" cmpd="sng">
            <a:solidFill>
              <a:srgbClr val="808080"/>
            </a:solidFill>
            <a:round/>
            <a:tailEnd type="triangle" w="med" len="med"/>
          </a:ln>
          <a:extLst>
            <a:ext uri="{909E8E84-426E-40DD-AFC4-6F175D3DCCD1}">
              <a14:hiddenFill xmlns:a14="http://schemas.microsoft.com/office/drawing/2010/main">
                <a:noFill/>
              </a14:hiddenFill>
            </a:ext>
          </a:extLst>
        </p:spPr>
        <p:txBody>
          <a:bodyPr lIns="64486" tIns="32243" rIns="64486" bIns="32243"/>
          <a:lstStyle/>
          <a:p>
            <a:endParaRPr lang="zh-CN" altLang="en-US">
              <a:cs typeface="+mn-ea"/>
              <a:sym typeface="+mn-lt"/>
            </a:endParaRPr>
          </a:p>
        </p:txBody>
      </p:sp>
      <p:sp>
        <p:nvSpPr>
          <p:cNvPr id="6" name="Line 27"/>
          <p:cNvSpPr>
            <a:spLocks noChangeShapeType="1"/>
          </p:cNvSpPr>
          <p:nvPr/>
        </p:nvSpPr>
        <p:spPr bwMode="auto">
          <a:xfrm flipV="1">
            <a:off x="2153584" y="3171022"/>
            <a:ext cx="0" cy="833246"/>
          </a:xfrm>
          <a:prstGeom prst="line">
            <a:avLst/>
          </a:prstGeom>
          <a:noFill/>
          <a:ln w="12700" cmpd="sng">
            <a:solidFill>
              <a:srgbClr val="808080"/>
            </a:solidFill>
            <a:round/>
            <a:headEnd type="triangle" w="med" len="med"/>
          </a:ln>
          <a:extLst>
            <a:ext uri="{909E8E84-426E-40DD-AFC4-6F175D3DCCD1}">
              <a14:hiddenFill xmlns:a14="http://schemas.microsoft.com/office/drawing/2010/main">
                <a:noFill/>
              </a14:hiddenFill>
            </a:ext>
          </a:extLst>
        </p:spPr>
        <p:txBody>
          <a:bodyPr lIns="64486" tIns="32243" rIns="64486" bIns="32243"/>
          <a:lstStyle/>
          <a:p>
            <a:endParaRPr lang="zh-CN" altLang="en-US">
              <a:cs typeface="+mn-ea"/>
              <a:sym typeface="+mn-lt"/>
            </a:endParaRPr>
          </a:p>
        </p:txBody>
      </p:sp>
      <p:sp>
        <p:nvSpPr>
          <p:cNvPr id="7" name="Line 29"/>
          <p:cNvSpPr>
            <a:spLocks noChangeShapeType="1"/>
          </p:cNvSpPr>
          <p:nvPr/>
        </p:nvSpPr>
        <p:spPr bwMode="auto">
          <a:xfrm flipV="1">
            <a:off x="3769747" y="3084861"/>
            <a:ext cx="0" cy="901265"/>
          </a:xfrm>
          <a:prstGeom prst="line">
            <a:avLst/>
          </a:prstGeom>
          <a:noFill/>
          <a:ln w="12700" cmpd="sng">
            <a:solidFill>
              <a:srgbClr val="808080"/>
            </a:solidFill>
            <a:round/>
            <a:headEnd type="triangle" w="med" len="med"/>
          </a:ln>
          <a:extLst>
            <a:ext uri="{909E8E84-426E-40DD-AFC4-6F175D3DCCD1}">
              <a14:hiddenFill xmlns:a14="http://schemas.microsoft.com/office/drawing/2010/main">
                <a:noFill/>
              </a14:hiddenFill>
            </a:ext>
          </a:extLst>
        </p:spPr>
        <p:txBody>
          <a:bodyPr lIns="64486" tIns="32243" rIns="64486" bIns="32243"/>
          <a:lstStyle/>
          <a:p>
            <a:endParaRPr lang="zh-CN" altLang="en-US">
              <a:cs typeface="+mn-ea"/>
              <a:sym typeface="+mn-lt"/>
            </a:endParaRPr>
          </a:p>
        </p:txBody>
      </p:sp>
      <p:sp>
        <p:nvSpPr>
          <p:cNvPr id="8" name="Line 31"/>
          <p:cNvSpPr>
            <a:spLocks noChangeShapeType="1"/>
          </p:cNvSpPr>
          <p:nvPr/>
        </p:nvSpPr>
        <p:spPr bwMode="auto">
          <a:xfrm flipV="1">
            <a:off x="5579670" y="3092797"/>
            <a:ext cx="0" cy="825308"/>
          </a:xfrm>
          <a:prstGeom prst="line">
            <a:avLst/>
          </a:prstGeom>
          <a:noFill/>
          <a:ln w="12700" cmpd="sng">
            <a:solidFill>
              <a:srgbClr val="808080"/>
            </a:solidFill>
            <a:round/>
            <a:headEnd type="triangle" w="med" len="med"/>
          </a:ln>
          <a:extLst>
            <a:ext uri="{909E8E84-426E-40DD-AFC4-6F175D3DCCD1}">
              <a14:hiddenFill xmlns:a14="http://schemas.microsoft.com/office/drawing/2010/main">
                <a:noFill/>
              </a14:hiddenFill>
            </a:ext>
          </a:extLst>
        </p:spPr>
        <p:txBody>
          <a:bodyPr lIns="64486" tIns="32243" rIns="64486" bIns="32243"/>
          <a:lstStyle/>
          <a:p>
            <a:endParaRPr lang="zh-CN" altLang="en-US">
              <a:cs typeface="+mn-ea"/>
              <a:sym typeface="+mn-lt"/>
            </a:endParaRPr>
          </a:p>
        </p:txBody>
      </p:sp>
      <p:sp>
        <p:nvSpPr>
          <p:cNvPr id="9" name="Freeform 39"/>
          <p:cNvSpPr/>
          <p:nvPr/>
        </p:nvSpPr>
        <p:spPr bwMode="auto">
          <a:xfrm>
            <a:off x="1862387" y="3536060"/>
            <a:ext cx="16801" cy="1134"/>
          </a:xfrm>
          <a:custGeom>
            <a:avLst/>
            <a:gdLst>
              <a:gd name="T0" fmla="*/ 12 w 12"/>
              <a:gd name="T1" fmla="*/ 0 h 1587"/>
              <a:gd name="T2" fmla="*/ 0 w 12"/>
              <a:gd name="T3" fmla="*/ 0 h 1587"/>
              <a:gd name="T4" fmla="*/ 12 w 12"/>
              <a:gd name="T5" fmla="*/ 0 h 1587"/>
              <a:gd name="T6" fmla="*/ 0 w 12"/>
              <a:gd name="T7" fmla="*/ 0 h 1587"/>
              <a:gd name="T8" fmla="*/ 12 w 12"/>
              <a:gd name="T9" fmla="*/ 1587 h 1587"/>
            </a:gdLst>
            <a:ahLst/>
            <a:cxnLst>
              <a:cxn ang="0">
                <a:pos x="T0" y="T1"/>
              </a:cxn>
              <a:cxn ang="0">
                <a:pos x="T2" y="T3"/>
              </a:cxn>
              <a:cxn ang="0">
                <a:pos x="T4" y="T5"/>
              </a:cxn>
            </a:cxnLst>
            <a:rect l="T6" t="T7" r="T8" b="T9"/>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lIns="64486" tIns="32243" rIns="64486" bIns="32243"/>
          <a:lstStyle/>
          <a:p>
            <a:endParaRPr lang="zh-CN" altLang="en-US">
              <a:cs typeface="+mn-ea"/>
              <a:sym typeface="+mn-lt"/>
            </a:endParaRPr>
          </a:p>
        </p:txBody>
      </p:sp>
      <p:sp>
        <p:nvSpPr>
          <p:cNvPr id="10" name="Rectangle 20"/>
          <p:cNvSpPr>
            <a:spLocks noChangeArrowheads="1"/>
          </p:cNvSpPr>
          <p:nvPr/>
        </p:nvSpPr>
        <p:spPr bwMode="auto">
          <a:xfrm>
            <a:off x="4708747" y="1113926"/>
            <a:ext cx="1401562" cy="93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486" tIns="32243" rIns="64486" bIns="32243">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indent="-22860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buNone/>
            </a:pPr>
            <a:r>
              <a:rPr lang="zh-CN" altLang="en-US" sz="1200" dirty="0">
                <a:solidFill>
                  <a:schemeClr val="tx1">
                    <a:lumMod val="75000"/>
                    <a:lumOff val="25000"/>
                  </a:schemeClr>
                </a:solidFill>
                <a:latin typeface="+mn-lt"/>
                <a:ea typeface="+mn-ea"/>
                <a:cs typeface="+mn-ea"/>
                <a:sym typeface="+mn-lt"/>
              </a:rPr>
              <a:t>这里输入小标题</a:t>
            </a:r>
            <a:endParaRPr lang="en-US" altLang="zh-CN" sz="1200" dirty="0">
              <a:solidFill>
                <a:schemeClr val="tx1">
                  <a:lumMod val="75000"/>
                  <a:lumOff val="25000"/>
                </a:schemeClr>
              </a:solidFill>
              <a:latin typeface="+mn-lt"/>
              <a:ea typeface="+mn-ea"/>
              <a:cs typeface="+mn-ea"/>
              <a:sym typeface="+mn-lt"/>
            </a:endParaRPr>
          </a:p>
          <a:p>
            <a:pPr algn="just">
              <a:lnSpc>
                <a:spcPct val="100000"/>
              </a:lnSpc>
              <a:buNone/>
            </a:pPr>
            <a:r>
              <a:rPr lang="zh-CN" altLang="en-US" sz="900" dirty="0">
                <a:solidFill>
                  <a:schemeClr val="tx1">
                    <a:lumMod val="50000"/>
                    <a:lumOff val="50000"/>
                  </a:schemeClr>
                </a:solidFill>
                <a:latin typeface="+mn-lt"/>
                <a:ea typeface="+mn-ea"/>
                <a:cs typeface="+mn-ea"/>
                <a:sym typeface="+mn-lt"/>
              </a:rPr>
              <a:t>最新精品</a:t>
            </a:r>
            <a:r>
              <a:rPr lang="en-US" altLang="zh-CN" sz="900" cap="small" dirty="0">
                <a:solidFill>
                  <a:schemeClr val="tx1">
                    <a:lumMod val="50000"/>
                    <a:lumOff val="50000"/>
                  </a:schemeClr>
                </a:solidFill>
                <a:latin typeface="+mn-lt"/>
                <a:ea typeface="+mn-ea"/>
                <a:cs typeface="+mn-ea"/>
                <a:sym typeface="+mn-lt"/>
              </a:rPr>
              <a:t>PPT</a:t>
            </a:r>
            <a:r>
              <a:rPr lang="zh-CN" altLang="en-US" sz="900" dirty="0">
                <a:solidFill>
                  <a:schemeClr val="tx1">
                    <a:lumMod val="50000"/>
                    <a:lumOff val="50000"/>
                  </a:schemeClr>
                </a:solidFill>
                <a:latin typeface="+mn-lt"/>
                <a:ea typeface="+mn-ea"/>
                <a:cs typeface="+mn-ea"/>
                <a:sym typeface="+mn-lt"/>
              </a:rPr>
              <a:t>模板，每个页面都是作者精心制作，所有内容可自行编辑修改，欢迎下载！</a:t>
            </a:r>
            <a:endParaRPr lang="en-US" altLang="zh-CN" sz="900" dirty="0">
              <a:solidFill>
                <a:schemeClr val="tx1">
                  <a:lumMod val="50000"/>
                  <a:lumOff val="50000"/>
                </a:schemeClr>
              </a:solidFill>
              <a:latin typeface="+mn-lt"/>
              <a:ea typeface="+mn-ea"/>
              <a:cs typeface="+mn-ea"/>
              <a:sym typeface="+mn-lt"/>
            </a:endParaRPr>
          </a:p>
        </p:txBody>
      </p:sp>
      <p:sp>
        <p:nvSpPr>
          <p:cNvPr id="11" name="Rectangle 20"/>
          <p:cNvSpPr>
            <a:spLocks noChangeArrowheads="1"/>
          </p:cNvSpPr>
          <p:nvPr/>
        </p:nvSpPr>
        <p:spPr bwMode="auto">
          <a:xfrm>
            <a:off x="3097067" y="1113926"/>
            <a:ext cx="1338841" cy="93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486" tIns="32243" rIns="64486" bIns="32243">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indent="-22860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buNone/>
            </a:pPr>
            <a:r>
              <a:rPr lang="zh-CN" altLang="en-US" sz="1200" dirty="0">
                <a:solidFill>
                  <a:schemeClr val="tx1">
                    <a:lumMod val="75000"/>
                    <a:lumOff val="25000"/>
                  </a:schemeClr>
                </a:solidFill>
                <a:latin typeface="+mn-lt"/>
                <a:ea typeface="+mn-ea"/>
                <a:cs typeface="+mn-ea"/>
                <a:sym typeface="+mn-lt"/>
              </a:rPr>
              <a:t>这里输入小标题</a:t>
            </a:r>
            <a:endParaRPr lang="en-US" altLang="zh-CN" sz="1200" dirty="0">
              <a:solidFill>
                <a:schemeClr val="tx1">
                  <a:lumMod val="75000"/>
                  <a:lumOff val="25000"/>
                </a:schemeClr>
              </a:solidFill>
              <a:latin typeface="+mn-lt"/>
              <a:ea typeface="+mn-ea"/>
              <a:cs typeface="+mn-ea"/>
              <a:sym typeface="+mn-lt"/>
            </a:endParaRPr>
          </a:p>
          <a:p>
            <a:pPr algn="just">
              <a:lnSpc>
                <a:spcPct val="100000"/>
              </a:lnSpc>
              <a:buNone/>
            </a:pPr>
            <a:r>
              <a:rPr lang="zh-CN" altLang="en-US" sz="900" dirty="0">
                <a:solidFill>
                  <a:schemeClr val="tx1">
                    <a:lumMod val="50000"/>
                    <a:lumOff val="50000"/>
                  </a:schemeClr>
                </a:solidFill>
                <a:latin typeface="+mn-lt"/>
                <a:ea typeface="+mn-ea"/>
                <a:cs typeface="+mn-ea"/>
                <a:sym typeface="+mn-lt"/>
              </a:rPr>
              <a:t>最新精品</a:t>
            </a:r>
            <a:r>
              <a:rPr lang="en-US" altLang="zh-CN" sz="900" cap="small" dirty="0">
                <a:solidFill>
                  <a:schemeClr val="tx1">
                    <a:lumMod val="50000"/>
                    <a:lumOff val="50000"/>
                  </a:schemeClr>
                </a:solidFill>
                <a:latin typeface="+mn-lt"/>
                <a:ea typeface="+mn-ea"/>
                <a:cs typeface="+mn-ea"/>
                <a:sym typeface="+mn-lt"/>
              </a:rPr>
              <a:t>PPT</a:t>
            </a:r>
            <a:r>
              <a:rPr lang="zh-CN" altLang="en-US" sz="900" dirty="0">
                <a:solidFill>
                  <a:schemeClr val="tx1">
                    <a:lumMod val="50000"/>
                    <a:lumOff val="50000"/>
                  </a:schemeClr>
                </a:solidFill>
                <a:latin typeface="+mn-lt"/>
                <a:ea typeface="+mn-ea"/>
                <a:cs typeface="+mn-ea"/>
                <a:sym typeface="+mn-lt"/>
              </a:rPr>
              <a:t>模板，每个页面都是作者精心制作，所有内容可自行编辑修改，欢迎下载！</a:t>
            </a:r>
            <a:endParaRPr lang="en-US" altLang="zh-CN" sz="900" dirty="0">
              <a:solidFill>
                <a:schemeClr val="tx1">
                  <a:lumMod val="50000"/>
                  <a:lumOff val="50000"/>
                </a:schemeClr>
              </a:solidFill>
              <a:latin typeface="+mn-lt"/>
              <a:ea typeface="+mn-ea"/>
              <a:cs typeface="+mn-ea"/>
              <a:sym typeface="+mn-lt"/>
            </a:endParaRPr>
          </a:p>
        </p:txBody>
      </p:sp>
      <p:sp>
        <p:nvSpPr>
          <p:cNvPr id="12" name="Rectangle 20"/>
          <p:cNvSpPr>
            <a:spLocks noChangeArrowheads="1"/>
          </p:cNvSpPr>
          <p:nvPr/>
        </p:nvSpPr>
        <p:spPr bwMode="auto">
          <a:xfrm>
            <a:off x="6634032" y="1113926"/>
            <a:ext cx="1394805" cy="93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486" tIns="32243" rIns="64486" bIns="32243">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indent="-22860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buNone/>
            </a:pPr>
            <a:r>
              <a:rPr lang="zh-CN" altLang="en-US" sz="1200" dirty="0">
                <a:solidFill>
                  <a:schemeClr val="tx1">
                    <a:lumMod val="75000"/>
                    <a:lumOff val="25000"/>
                  </a:schemeClr>
                </a:solidFill>
                <a:latin typeface="+mn-lt"/>
                <a:ea typeface="+mn-ea"/>
                <a:cs typeface="+mn-ea"/>
                <a:sym typeface="+mn-lt"/>
              </a:rPr>
              <a:t>这里输入小标题</a:t>
            </a:r>
            <a:endParaRPr lang="en-US" altLang="zh-CN" sz="1200" dirty="0">
              <a:solidFill>
                <a:schemeClr val="tx1">
                  <a:lumMod val="75000"/>
                  <a:lumOff val="25000"/>
                </a:schemeClr>
              </a:solidFill>
              <a:latin typeface="+mn-lt"/>
              <a:ea typeface="+mn-ea"/>
              <a:cs typeface="+mn-ea"/>
              <a:sym typeface="+mn-lt"/>
            </a:endParaRPr>
          </a:p>
          <a:p>
            <a:pPr algn="just">
              <a:lnSpc>
                <a:spcPct val="100000"/>
              </a:lnSpc>
              <a:buNone/>
            </a:pPr>
            <a:r>
              <a:rPr lang="zh-CN" altLang="en-US" sz="900" dirty="0">
                <a:solidFill>
                  <a:schemeClr val="tx1">
                    <a:lumMod val="50000"/>
                    <a:lumOff val="50000"/>
                  </a:schemeClr>
                </a:solidFill>
                <a:latin typeface="+mn-lt"/>
                <a:ea typeface="+mn-ea"/>
                <a:cs typeface="+mn-ea"/>
                <a:sym typeface="+mn-lt"/>
              </a:rPr>
              <a:t>最新精品</a:t>
            </a:r>
            <a:r>
              <a:rPr lang="en-US" altLang="zh-CN" sz="900" cap="small" dirty="0">
                <a:solidFill>
                  <a:schemeClr val="tx1">
                    <a:lumMod val="50000"/>
                    <a:lumOff val="50000"/>
                  </a:schemeClr>
                </a:solidFill>
                <a:latin typeface="+mn-lt"/>
                <a:ea typeface="+mn-ea"/>
                <a:cs typeface="+mn-ea"/>
                <a:sym typeface="+mn-lt"/>
              </a:rPr>
              <a:t>PPT</a:t>
            </a:r>
            <a:r>
              <a:rPr lang="zh-CN" altLang="en-US" sz="900" dirty="0">
                <a:solidFill>
                  <a:schemeClr val="tx1">
                    <a:lumMod val="50000"/>
                    <a:lumOff val="50000"/>
                  </a:schemeClr>
                </a:solidFill>
                <a:latin typeface="+mn-lt"/>
                <a:ea typeface="+mn-ea"/>
                <a:cs typeface="+mn-ea"/>
                <a:sym typeface="+mn-lt"/>
              </a:rPr>
              <a:t>模板，每个页面都是作者精心制作，所有内容可自行编辑修改，欢迎下载！</a:t>
            </a:r>
            <a:endParaRPr lang="en-US" altLang="zh-CN" sz="900" dirty="0">
              <a:solidFill>
                <a:schemeClr val="tx1">
                  <a:lumMod val="50000"/>
                  <a:lumOff val="50000"/>
                </a:schemeClr>
              </a:solidFill>
              <a:latin typeface="+mn-lt"/>
              <a:ea typeface="+mn-ea"/>
              <a:cs typeface="+mn-ea"/>
              <a:sym typeface="+mn-lt"/>
            </a:endParaRPr>
          </a:p>
        </p:txBody>
      </p:sp>
      <p:sp>
        <p:nvSpPr>
          <p:cNvPr id="13" name="Rectangle 20"/>
          <p:cNvSpPr>
            <a:spLocks noChangeArrowheads="1"/>
          </p:cNvSpPr>
          <p:nvPr/>
        </p:nvSpPr>
        <p:spPr bwMode="auto">
          <a:xfrm>
            <a:off x="674016" y="3615476"/>
            <a:ext cx="1413385" cy="93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486" tIns="32243" rIns="64486" bIns="32243">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indent="-22860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buNone/>
            </a:pPr>
            <a:r>
              <a:rPr lang="zh-CN" altLang="en-US" sz="1200" dirty="0">
                <a:solidFill>
                  <a:schemeClr val="tx1">
                    <a:lumMod val="75000"/>
                    <a:lumOff val="25000"/>
                  </a:schemeClr>
                </a:solidFill>
                <a:latin typeface="+mn-lt"/>
                <a:ea typeface="+mn-ea"/>
                <a:cs typeface="+mn-ea"/>
                <a:sym typeface="+mn-lt"/>
              </a:rPr>
              <a:t>这里输入小标题</a:t>
            </a:r>
            <a:endParaRPr lang="en-US" altLang="zh-CN" sz="1200" dirty="0">
              <a:solidFill>
                <a:schemeClr val="tx1">
                  <a:lumMod val="75000"/>
                  <a:lumOff val="25000"/>
                </a:schemeClr>
              </a:solidFill>
              <a:latin typeface="+mn-lt"/>
              <a:ea typeface="+mn-ea"/>
              <a:cs typeface="+mn-ea"/>
              <a:sym typeface="+mn-lt"/>
            </a:endParaRPr>
          </a:p>
          <a:p>
            <a:pPr algn="just">
              <a:lnSpc>
                <a:spcPct val="100000"/>
              </a:lnSpc>
              <a:buNone/>
            </a:pPr>
            <a:r>
              <a:rPr lang="zh-CN" altLang="en-US" sz="900" dirty="0">
                <a:solidFill>
                  <a:schemeClr val="tx1">
                    <a:lumMod val="50000"/>
                    <a:lumOff val="50000"/>
                  </a:schemeClr>
                </a:solidFill>
                <a:latin typeface="+mn-lt"/>
                <a:ea typeface="+mn-ea"/>
                <a:cs typeface="+mn-ea"/>
                <a:sym typeface="+mn-lt"/>
              </a:rPr>
              <a:t>最新精品</a:t>
            </a:r>
            <a:r>
              <a:rPr lang="en-US" altLang="zh-CN" sz="900" cap="small" dirty="0">
                <a:solidFill>
                  <a:schemeClr val="tx1">
                    <a:lumMod val="50000"/>
                    <a:lumOff val="50000"/>
                  </a:schemeClr>
                </a:solidFill>
                <a:latin typeface="+mn-lt"/>
                <a:ea typeface="+mn-ea"/>
                <a:cs typeface="+mn-ea"/>
                <a:sym typeface="+mn-lt"/>
              </a:rPr>
              <a:t>PPT</a:t>
            </a:r>
            <a:r>
              <a:rPr lang="zh-CN" altLang="en-US" sz="900" dirty="0">
                <a:solidFill>
                  <a:schemeClr val="tx1">
                    <a:lumMod val="50000"/>
                    <a:lumOff val="50000"/>
                  </a:schemeClr>
                </a:solidFill>
                <a:latin typeface="+mn-lt"/>
                <a:ea typeface="+mn-ea"/>
                <a:cs typeface="+mn-ea"/>
                <a:sym typeface="+mn-lt"/>
              </a:rPr>
              <a:t>模板，每个页面都是作者精心制作，所有内容可自行编辑修改，欢迎下载！</a:t>
            </a:r>
            <a:endParaRPr lang="en-US" altLang="zh-CN" sz="900" dirty="0">
              <a:solidFill>
                <a:schemeClr val="tx1">
                  <a:lumMod val="50000"/>
                  <a:lumOff val="50000"/>
                </a:schemeClr>
              </a:solidFill>
              <a:latin typeface="+mn-lt"/>
              <a:ea typeface="+mn-ea"/>
              <a:cs typeface="+mn-ea"/>
              <a:sym typeface="+mn-lt"/>
            </a:endParaRPr>
          </a:p>
        </p:txBody>
      </p:sp>
      <p:sp>
        <p:nvSpPr>
          <p:cNvPr id="14" name="Rectangle 20"/>
          <p:cNvSpPr>
            <a:spLocks noChangeArrowheads="1"/>
          </p:cNvSpPr>
          <p:nvPr/>
        </p:nvSpPr>
        <p:spPr bwMode="auto">
          <a:xfrm>
            <a:off x="4138893" y="3575748"/>
            <a:ext cx="1395576" cy="93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486" tIns="32243" rIns="64486" bIns="32243">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indent="-22860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buNone/>
            </a:pPr>
            <a:r>
              <a:rPr lang="zh-CN" altLang="en-US" sz="1200" dirty="0">
                <a:solidFill>
                  <a:schemeClr val="tx1">
                    <a:lumMod val="75000"/>
                    <a:lumOff val="25000"/>
                  </a:schemeClr>
                </a:solidFill>
                <a:latin typeface="+mn-lt"/>
                <a:ea typeface="+mn-ea"/>
                <a:cs typeface="+mn-ea"/>
                <a:sym typeface="+mn-lt"/>
              </a:rPr>
              <a:t>这里输入小标题</a:t>
            </a:r>
            <a:endParaRPr lang="en-US" altLang="zh-CN" sz="1200" dirty="0">
              <a:solidFill>
                <a:schemeClr val="tx1">
                  <a:lumMod val="75000"/>
                  <a:lumOff val="25000"/>
                </a:schemeClr>
              </a:solidFill>
              <a:latin typeface="+mn-lt"/>
              <a:ea typeface="+mn-ea"/>
              <a:cs typeface="+mn-ea"/>
              <a:sym typeface="+mn-lt"/>
            </a:endParaRPr>
          </a:p>
          <a:p>
            <a:pPr algn="just">
              <a:lnSpc>
                <a:spcPct val="100000"/>
              </a:lnSpc>
              <a:buNone/>
            </a:pPr>
            <a:r>
              <a:rPr lang="zh-CN" altLang="en-US" sz="900" dirty="0">
                <a:solidFill>
                  <a:schemeClr val="tx1">
                    <a:lumMod val="50000"/>
                    <a:lumOff val="50000"/>
                  </a:schemeClr>
                </a:solidFill>
                <a:latin typeface="+mn-lt"/>
                <a:ea typeface="+mn-ea"/>
                <a:cs typeface="+mn-ea"/>
                <a:sym typeface="+mn-lt"/>
              </a:rPr>
              <a:t>最新精品</a:t>
            </a:r>
            <a:r>
              <a:rPr lang="en-US" altLang="zh-CN" sz="900" cap="small" dirty="0">
                <a:solidFill>
                  <a:schemeClr val="tx1">
                    <a:lumMod val="50000"/>
                    <a:lumOff val="50000"/>
                  </a:schemeClr>
                </a:solidFill>
                <a:latin typeface="+mn-lt"/>
                <a:ea typeface="+mn-ea"/>
                <a:cs typeface="+mn-ea"/>
                <a:sym typeface="+mn-lt"/>
              </a:rPr>
              <a:t>PPT</a:t>
            </a:r>
            <a:r>
              <a:rPr lang="zh-CN" altLang="en-US" sz="900" dirty="0">
                <a:solidFill>
                  <a:schemeClr val="tx1">
                    <a:lumMod val="50000"/>
                    <a:lumOff val="50000"/>
                  </a:schemeClr>
                </a:solidFill>
                <a:latin typeface="+mn-lt"/>
                <a:ea typeface="+mn-ea"/>
                <a:cs typeface="+mn-ea"/>
                <a:sym typeface="+mn-lt"/>
              </a:rPr>
              <a:t>模板，每个页面都是作者精心制作，所有内容可自行编辑修改，欢迎下载！</a:t>
            </a:r>
            <a:endParaRPr lang="en-US" altLang="zh-CN" sz="900" dirty="0">
              <a:solidFill>
                <a:schemeClr val="tx1">
                  <a:lumMod val="50000"/>
                  <a:lumOff val="50000"/>
                </a:schemeClr>
              </a:solidFill>
              <a:latin typeface="+mn-lt"/>
              <a:ea typeface="+mn-ea"/>
              <a:cs typeface="+mn-ea"/>
              <a:sym typeface="+mn-lt"/>
            </a:endParaRPr>
          </a:p>
        </p:txBody>
      </p:sp>
      <p:sp>
        <p:nvSpPr>
          <p:cNvPr id="15" name="Rectangle 20"/>
          <p:cNvSpPr>
            <a:spLocks noChangeArrowheads="1"/>
          </p:cNvSpPr>
          <p:nvPr/>
        </p:nvSpPr>
        <p:spPr bwMode="auto">
          <a:xfrm>
            <a:off x="2322964" y="3590099"/>
            <a:ext cx="1413441" cy="93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486" tIns="32243" rIns="64486" bIns="32243">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indent="-22860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buNone/>
            </a:pPr>
            <a:r>
              <a:rPr lang="zh-CN" altLang="en-US" sz="1200" dirty="0">
                <a:solidFill>
                  <a:schemeClr val="tx1">
                    <a:lumMod val="75000"/>
                    <a:lumOff val="25000"/>
                  </a:schemeClr>
                </a:solidFill>
                <a:latin typeface="+mn-lt"/>
                <a:ea typeface="+mn-ea"/>
                <a:cs typeface="+mn-ea"/>
                <a:sym typeface="+mn-lt"/>
              </a:rPr>
              <a:t>这里输入小标题</a:t>
            </a:r>
            <a:endParaRPr lang="en-US" altLang="zh-CN" sz="1200" dirty="0">
              <a:solidFill>
                <a:schemeClr val="tx1">
                  <a:lumMod val="75000"/>
                  <a:lumOff val="25000"/>
                </a:schemeClr>
              </a:solidFill>
              <a:latin typeface="+mn-lt"/>
              <a:ea typeface="+mn-ea"/>
              <a:cs typeface="+mn-ea"/>
              <a:sym typeface="+mn-lt"/>
            </a:endParaRPr>
          </a:p>
          <a:p>
            <a:pPr algn="just">
              <a:lnSpc>
                <a:spcPct val="100000"/>
              </a:lnSpc>
              <a:buNone/>
            </a:pPr>
            <a:r>
              <a:rPr lang="zh-CN" altLang="en-US" sz="900" dirty="0">
                <a:solidFill>
                  <a:schemeClr val="tx1">
                    <a:lumMod val="50000"/>
                    <a:lumOff val="50000"/>
                  </a:schemeClr>
                </a:solidFill>
                <a:latin typeface="+mn-lt"/>
                <a:ea typeface="+mn-ea"/>
                <a:cs typeface="+mn-ea"/>
                <a:sym typeface="+mn-lt"/>
              </a:rPr>
              <a:t>最新精品</a:t>
            </a:r>
            <a:r>
              <a:rPr lang="en-US" altLang="zh-CN" sz="900" cap="small" dirty="0">
                <a:solidFill>
                  <a:schemeClr val="tx1">
                    <a:lumMod val="50000"/>
                    <a:lumOff val="50000"/>
                  </a:schemeClr>
                </a:solidFill>
                <a:latin typeface="+mn-lt"/>
                <a:ea typeface="+mn-ea"/>
                <a:cs typeface="+mn-ea"/>
                <a:sym typeface="+mn-lt"/>
              </a:rPr>
              <a:t>PPT</a:t>
            </a:r>
            <a:r>
              <a:rPr lang="zh-CN" altLang="en-US" sz="900" dirty="0">
                <a:solidFill>
                  <a:schemeClr val="tx1">
                    <a:lumMod val="50000"/>
                    <a:lumOff val="50000"/>
                  </a:schemeClr>
                </a:solidFill>
                <a:latin typeface="+mn-lt"/>
                <a:ea typeface="+mn-ea"/>
                <a:cs typeface="+mn-ea"/>
                <a:sym typeface="+mn-lt"/>
              </a:rPr>
              <a:t>模板，每个页面都是作者精心制作，所有内容可自行编辑修改，欢迎下载！</a:t>
            </a:r>
            <a:endParaRPr lang="en-US" altLang="zh-CN" sz="900" dirty="0">
              <a:solidFill>
                <a:schemeClr val="tx1">
                  <a:lumMod val="50000"/>
                  <a:lumOff val="50000"/>
                </a:schemeClr>
              </a:solidFill>
              <a:latin typeface="+mn-lt"/>
              <a:ea typeface="+mn-ea"/>
              <a:cs typeface="+mn-ea"/>
              <a:sym typeface="+mn-lt"/>
            </a:endParaRPr>
          </a:p>
        </p:txBody>
      </p:sp>
      <p:sp>
        <p:nvSpPr>
          <p:cNvPr id="16" name="Rectangle 20"/>
          <p:cNvSpPr>
            <a:spLocks noChangeArrowheads="1"/>
          </p:cNvSpPr>
          <p:nvPr/>
        </p:nvSpPr>
        <p:spPr bwMode="auto">
          <a:xfrm>
            <a:off x="6084368" y="3590099"/>
            <a:ext cx="1387321" cy="93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486" tIns="32243" rIns="64486" bIns="32243">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indent="-22860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buNone/>
            </a:pPr>
            <a:r>
              <a:rPr lang="zh-CN" altLang="en-US" sz="1200" dirty="0">
                <a:solidFill>
                  <a:schemeClr val="tx1">
                    <a:lumMod val="75000"/>
                    <a:lumOff val="25000"/>
                  </a:schemeClr>
                </a:solidFill>
                <a:latin typeface="+mn-lt"/>
                <a:ea typeface="+mn-ea"/>
                <a:cs typeface="+mn-ea"/>
                <a:sym typeface="+mn-lt"/>
              </a:rPr>
              <a:t>这里输入小标题</a:t>
            </a:r>
            <a:endParaRPr lang="en-US" altLang="zh-CN" sz="1200" dirty="0">
              <a:solidFill>
                <a:schemeClr val="tx1">
                  <a:lumMod val="75000"/>
                  <a:lumOff val="25000"/>
                </a:schemeClr>
              </a:solidFill>
              <a:latin typeface="+mn-lt"/>
              <a:ea typeface="+mn-ea"/>
              <a:cs typeface="+mn-ea"/>
              <a:sym typeface="+mn-lt"/>
            </a:endParaRPr>
          </a:p>
          <a:p>
            <a:pPr algn="just">
              <a:lnSpc>
                <a:spcPct val="100000"/>
              </a:lnSpc>
              <a:buNone/>
            </a:pPr>
            <a:r>
              <a:rPr lang="zh-CN" altLang="en-US" sz="900" dirty="0">
                <a:solidFill>
                  <a:schemeClr val="tx1">
                    <a:lumMod val="50000"/>
                    <a:lumOff val="50000"/>
                  </a:schemeClr>
                </a:solidFill>
                <a:latin typeface="+mn-lt"/>
                <a:ea typeface="+mn-ea"/>
                <a:cs typeface="+mn-ea"/>
                <a:sym typeface="+mn-lt"/>
              </a:rPr>
              <a:t>最新精品</a:t>
            </a:r>
            <a:r>
              <a:rPr lang="en-US" altLang="zh-CN" sz="900" cap="small" dirty="0">
                <a:solidFill>
                  <a:schemeClr val="tx1">
                    <a:lumMod val="50000"/>
                    <a:lumOff val="50000"/>
                  </a:schemeClr>
                </a:solidFill>
                <a:latin typeface="+mn-lt"/>
                <a:ea typeface="+mn-ea"/>
                <a:cs typeface="+mn-ea"/>
                <a:sym typeface="+mn-lt"/>
              </a:rPr>
              <a:t>PPT</a:t>
            </a:r>
            <a:r>
              <a:rPr lang="zh-CN" altLang="en-US" sz="900" dirty="0">
                <a:solidFill>
                  <a:schemeClr val="tx1">
                    <a:lumMod val="50000"/>
                    <a:lumOff val="50000"/>
                  </a:schemeClr>
                </a:solidFill>
                <a:latin typeface="+mn-lt"/>
                <a:ea typeface="+mn-ea"/>
                <a:cs typeface="+mn-ea"/>
                <a:sym typeface="+mn-lt"/>
              </a:rPr>
              <a:t>模板，每个页面都是作者精心制作，所有内容可自行编辑修改，欢迎下载！</a:t>
            </a:r>
            <a:endParaRPr lang="en-US" altLang="zh-CN" sz="900" dirty="0">
              <a:solidFill>
                <a:schemeClr val="tx1">
                  <a:lumMod val="50000"/>
                  <a:lumOff val="50000"/>
                </a:schemeClr>
              </a:solidFill>
              <a:latin typeface="+mn-lt"/>
              <a:ea typeface="+mn-ea"/>
              <a:cs typeface="+mn-ea"/>
              <a:sym typeface="+mn-lt"/>
            </a:endParaRPr>
          </a:p>
        </p:txBody>
      </p:sp>
      <p:sp>
        <p:nvSpPr>
          <p:cNvPr id="17" name="Line 31"/>
          <p:cNvSpPr>
            <a:spLocks noChangeShapeType="1"/>
          </p:cNvSpPr>
          <p:nvPr/>
        </p:nvSpPr>
        <p:spPr bwMode="auto">
          <a:xfrm flipV="1">
            <a:off x="7566554" y="3159682"/>
            <a:ext cx="0" cy="826443"/>
          </a:xfrm>
          <a:prstGeom prst="line">
            <a:avLst/>
          </a:prstGeom>
          <a:noFill/>
          <a:ln w="12700" cmpd="sng">
            <a:solidFill>
              <a:srgbClr val="808080"/>
            </a:solidFill>
            <a:round/>
            <a:headEnd type="triangle" w="med" len="med"/>
          </a:ln>
          <a:extLst>
            <a:ext uri="{909E8E84-426E-40DD-AFC4-6F175D3DCCD1}">
              <a14:hiddenFill xmlns:a14="http://schemas.microsoft.com/office/drawing/2010/main">
                <a:noFill/>
              </a14:hiddenFill>
            </a:ext>
          </a:extLst>
        </p:spPr>
        <p:txBody>
          <a:bodyPr lIns="64486" tIns="32243" rIns="64486" bIns="32243"/>
          <a:lstStyle/>
          <a:p>
            <a:endParaRPr lang="zh-CN" altLang="en-US">
              <a:cs typeface="+mn-ea"/>
              <a:sym typeface="+mn-lt"/>
            </a:endParaRPr>
          </a:p>
        </p:txBody>
      </p:sp>
      <p:sp>
        <p:nvSpPr>
          <p:cNvPr id="18" name="Line 25"/>
          <p:cNvSpPr>
            <a:spLocks noChangeShapeType="1"/>
          </p:cNvSpPr>
          <p:nvPr/>
        </p:nvSpPr>
        <p:spPr bwMode="auto">
          <a:xfrm flipV="1">
            <a:off x="6560792" y="1638303"/>
            <a:ext cx="0" cy="803770"/>
          </a:xfrm>
          <a:prstGeom prst="line">
            <a:avLst/>
          </a:prstGeom>
          <a:noFill/>
          <a:ln w="12700" cmpd="sng">
            <a:solidFill>
              <a:srgbClr val="808080"/>
            </a:solidFill>
            <a:round/>
            <a:tailEnd type="triangle" w="med" len="med"/>
          </a:ln>
          <a:extLst>
            <a:ext uri="{909E8E84-426E-40DD-AFC4-6F175D3DCCD1}">
              <a14:hiddenFill xmlns:a14="http://schemas.microsoft.com/office/drawing/2010/main">
                <a:noFill/>
              </a14:hiddenFill>
            </a:ext>
          </a:extLst>
        </p:spPr>
        <p:txBody>
          <a:bodyPr lIns="64486" tIns="32243" rIns="64486" bIns="32243"/>
          <a:lstStyle/>
          <a:p>
            <a:endParaRPr lang="zh-CN" altLang="en-US">
              <a:cs typeface="+mn-ea"/>
              <a:sym typeface="+mn-lt"/>
            </a:endParaRPr>
          </a:p>
        </p:txBody>
      </p:sp>
      <p:grpSp>
        <p:nvGrpSpPr>
          <p:cNvPr id="19" name="组合 24"/>
          <p:cNvGrpSpPr/>
          <p:nvPr/>
        </p:nvGrpSpPr>
        <p:grpSpPr bwMode="auto">
          <a:xfrm>
            <a:off x="548630" y="2309433"/>
            <a:ext cx="8020334" cy="940942"/>
            <a:chOff x="0" y="0"/>
            <a:chExt cx="11367328" cy="1316921"/>
          </a:xfrm>
        </p:grpSpPr>
        <p:sp>
          <p:nvSpPr>
            <p:cNvPr id="20" name="Freeform 2"/>
            <p:cNvSpPr/>
            <p:nvPr/>
          </p:nvSpPr>
          <p:spPr bwMode="auto">
            <a:xfrm flipH="1">
              <a:off x="5517204" y="915858"/>
              <a:ext cx="831648" cy="222978"/>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1" name="Freeform 3"/>
            <p:cNvSpPr/>
            <p:nvPr/>
          </p:nvSpPr>
          <p:spPr bwMode="auto">
            <a:xfrm>
              <a:off x="0" y="974221"/>
              <a:ext cx="934099" cy="342700"/>
            </a:xfrm>
            <a:custGeom>
              <a:avLst/>
              <a:gdLst>
                <a:gd name="T0" fmla="*/ 2331 w 2331"/>
                <a:gd name="T1" fmla="*/ 688 h 688"/>
                <a:gd name="T2" fmla="*/ 104 w 2331"/>
                <a:gd name="T3" fmla="*/ 138 h 688"/>
                <a:gd name="T4" fmla="*/ 2086 w 2331"/>
                <a:gd name="T5" fmla="*/ 0 h 688"/>
                <a:gd name="T6" fmla="*/ 2331 w 2331"/>
                <a:gd name="T7" fmla="*/ 688 h 688"/>
              </a:gdLst>
              <a:ahLst/>
              <a:cxnLst>
                <a:cxn ang="0">
                  <a:pos x="T0" y="T1"/>
                </a:cxn>
                <a:cxn ang="0">
                  <a:pos x="T2" y="T3"/>
                </a:cxn>
                <a:cxn ang="0">
                  <a:pos x="T4" y="T5"/>
                </a:cxn>
                <a:cxn ang="0">
                  <a:pos x="T6" y="T7"/>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0875F8">
                    <a:alpha val="0"/>
                  </a:srgbClr>
                </a:gs>
                <a:gs pos="100000">
                  <a:srgbClr val="044087">
                    <a:alpha val="50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2" name="Freeform 4"/>
            <p:cNvSpPr/>
            <p:nvPr/>
          </p:nvSpPr>
          <p:spPr bwMode="auto">
            <a:xfrm flipH="1">
              <a:off x="6740570" y="838040"/>
              <a:ext cx="819595" cy="366643"/>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3" name="Freeform 5"/>
            <p:cNvSpPr/>
            <p:nvPr/>
          </p:nvSpPr>
          <p:spPr bwMode="auto">
            <a:xfrm flipH="1">
              <a:off x="8084465" y="868218"/>
              <a:ext cx="795491" cy="342698"/>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4" name="Freeform 6"/>
            <p:cNvSpPr/>
            <p:nvPr/>
          </p:nvSpPr>
          <p:spPr bwMode="auto">
            <a:xfrm>
              <a:off x="1446346" y="841033"/>
              <a:ext cx="795491" cy="342698"/>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5" name="Freeform 7"/>
            <p:cNvSpPr/>
            <p:nvPr/>
          </p:nvSpPr>
          <p:spPr bwMode="auto">
            <a:xfrm>
              <a:off x="2675739" y="915858"/>
              <a:ext cx="840688" cy="222978"/>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6" name="Freeform 8"/>
            <p:cNvSpPr/>
            <p:nvPr/>
          </p:nvSpPr>
          <p:spPr bwMode="auto">
            <a:xfrm>
              <a:off x="937112" y="0"/>
              <a:ext cx="1062160" cy="1312432"/>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7" name="Freeform 9"/>
            <p:cNvSpPr/>
            <p:nvPr/>
          </p:nvSpPr>
          <p:spPr bwMode="auto">
            <a:xfrm>
              <a:off x="578538" y="0"/>
              <a:ext cx="358573" cy="1312432"/>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8" name="Freeform 10"/>
            <p:cNvSpPr/>
            <p:nvPr/>
          </p:nvSpPr>
          <p:spPr bwMode="auto">
            <a:xfrm>
              <a:off x="2255394" y="91286"/>
              <a:ext cx="1027507" cy="1120880"/>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9" name="Freeform 11"/>
            <p:cNvSpPr/>
            <p:nvPr/>
          </p:nvSpPr>
          <p:spPr bwMode="auto">
            <a:xfrm>
              <a:off x="2056523" y="77818"/>
              <a:ext cx="207912" cy="1120880"/>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0" name="Freeform 12"/>
            <p:cNvSpPr/>
            <p:nvPr/>
          </p:nvSpPr>
          <p:spPr bwMode="auto">
            <a:xfrm>
              <a:off x="3484788" y="128698"/>
              <a:ext cx="964230" cy="1019117"/>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1" name="Freeform 13"/>
            <p:cNvSpPr/>
            <p:nvPr/>
          </p:nvSpPr>
          <p:spPr bwMode="auto">
            <a:xfrm>
              <a:off x="3412471" y="128698"/>
              <a:ext cx="72317" cy="1019117"/>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2" name="Freeform 14"/>
            <p:cNvSpPr>
              <a:spLocks noChangeArrowheads="1"/>
            </p:cNvSpPr>
            <p:nvPr/>
          </p:nvSpPr>
          <p:spPr bwMode="auto">
            <a:xfrm flipH="1">
              <a:off x="9946595" y="77817"/>
              <a:ext cx="1062160" cy="1239104"/>
            </a:xfrm>
            <a:custGeom>
              <a:avLst/>
              <a:gdLst>
                <a:gd name="T0" fmla="*/ 0 w 1006"/>
                <a:gd name="T1" fmla="*/ 0 h 1251"/>
                <a:gd name="T2" fmla="*/ 0 w 1006"/>
                <a:gd name="T3" fmla="*/ 1239104 h 1251"/>
                <a:gd name="T4" fmla="*/ 1062160 w 1006"/>
                <a:gd name="T5" fmla="*/ 1143026 h 1251"/>
                <a:gd name="T6" fmla="*/ 1062160 w 1006"/>
                <a:gd name="T7" fmla="*/ 80230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rgbClr val="000000"/>
                  </a:solidFill>
                  <a:latin typeface="+mn-lt"/>
                  <a:ea typeface="+mn-ea"/>
                  <a:cs typeface="+mn-ea"/>
                  <a:sym typeface="+mn-lt"/>
                </a:rPr>
                <a:t>`</a:t>
              </a:r>
              <a:endParaRPr lang="zh-CN" altLang="en-US">
                <a:solidFill>
                  <a:srgbClr val="000000"/>
                </a:solidFill>
                <a:latin typeface="+mn-lt"/>
                <a:ea typeface="+mn-ea"/>
                <a:cs typeface="+mn-ea"/>
                <a:sym typeface="+mn-lt"/>
              </a:endParaRPr>
            </a:p>
          </p:txBody>
        </p:sp>
        <p:sp>
          <p:nvSpPr>
            <p:cNvPr id="33" name="Freeform 15"/>
            <p:cNvSpPr/>
            <p:nvPr/>
          </p:nvSpPr>
          <p:spPr bwMode="auto">
            <a:xfrm flipH="1">
              <a:off x="11008756" y="77817"/>
              <a:ext cx="358572" cy="1239104"/>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4" name="Freeform 16"/>
            <p:cNvSpPr/>
            <p:nvPr/>
          </p:nvSpPr>
          <p:spPr bwMode="auto">
            <a:xfrm flipH="1">
              <a:off x="5740182" y="128698"/>
              <a:ext cx="1012442" cy="1069998"/>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5" name="Freeform 17"/>
            <p:cNvSpPr/>
            <p:nvPr/>
          </p:nvSpPr>
          <p:spPr bwMode="auto">
            <a:xfrm flipH="1">
              <a:off x="6755671" y="128698"/>
              <a:ext cx="204865" cy="1069998"/>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6" name="Freeform 18"/>
            <p:cNvSpPr/>
            <p:nvPr/>
          </p:nvSpPr>
          <p:spPr bwMode="auto">
            <a:xfrm flipH="1">
              <a:off x="4568040" y="128698"/>
              <a:ext cx="964230" cy="1019117"/>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7" name="Freeform 19"/>
            <p:cNvSpPr/>
            <p:nvPr/>
          </p:nvSpPr>
          <p:spPr bwMode="auto">
            <a:xfrm flipH="1">
              <a:off x="5532270" y="128698"/>
              <a:ext cx="72317" cy="1019117"/>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8" name="Freeform 32"/>
            <p:cNvSpPr/>
            <p:nvPr/>
          </p:nvSpPr>
          <p:spPr bwMode="auto">
            <a:xfrm>
              <a:off x="2187597" y="1257062"/>
              <a:ext cx="22600" cy="1496"/>
            </a:xfrm>
            <a:custGeom>
              <a:avLst/>
              <a:gdLst>
                <a:gd name="T0" fmla="*/ 12 w 12"/>
                <a:gd name="T1" fmla="*/ 0 h 1587"/>
                <a:gd name="T2" fmla="*/ 0 w 12"/>
                <a:gd name="T3" fmla="*/ 0 h 1587"/>
                <a:gd name="T4" fmla="*/ 12 w 12"/>
                <a:gd name="T5" fmla="*/ 0 h 1587"/>
                <a:gd name="T6" fmla="*/ 0 w 12"/>
                <a:gd name="T7" fmla="*/ 0 h 1587"/>
                <a:gd name="T8" fmla="*/ 12 w 12"/>
                <a:gd name="T9" fmla="*/ 1587 h 1587"/>
              </a:gdLst>
              <a:ahLst/>
              <a:cxnLst>
                <a:cxn ang="0">
                  <a:pos x="T0" y="T1"/>
                </a:cxn>
                <a:cxn ang="0">
                  <a:pos x="T2" y="T3"/>
                </a:cxn>
                <a:cxn ang="0">
                  <a:pos x="T4" y="T5"/>
                </a:cxn>
              </a:cxnLst>
              <a:rect l="T6" t="T7" r="T8" b="T9"/>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39" name="WordArt 33"/>
            <p:cNvSpPr>
              <a:spLocks noChangeArrowheads="1" noChangeShapeType="1" noTextEdit="1"/>
            </p:cNvSpPr>
            <p:nvPr/>
          </p:nvSpPr>
          <p:spPr bwMode="auto">
            <a:xfrm>
              <a:off x="1200195" y="272106"/>
              <a:ext cx="366377" cy="72438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1100" dirty="0">
                  <a:solidFill>
                    <a:srgbClr val="FFFFFF"/>
                  </a:solidFill>
                  <a:cs typeface="+mn-ea"/>
                  <a:sym typeface="+mn-lt"/>
                </a:rPr>
                <a:t>1</a:t>
              </a:r>
              <a:endParaRPr lang="zh-CN" altLang="en-US" sz="1100" dirty="0">
                <a:solidFill>
                  <a:srgbClr val="FFFFFF"/>
                </a:solidFill>
                <a:cs typeface="+mn-ea"/>
                <a:sym typeface="+mn-lt"/>
              </a:endParaRPr>
            </a:p>
          </p:txBody>
        </p:sp>
        <p:sp>
          <p:nvSpPr>
            <p:cNvPr id="40" name="WordArt 34"/>
            <p:cNvSpPr>
              <a:spLocks noChangeArrowheads="1" noChangeShapeType="1" noTextEdit="1"/>
            </p:cNvSpPr>
            <p:nvPr/>
          </p:nvSpPr>
          <p:spPr bwMode="auto">
            <a:xfrm>
              <a:off x="2488557" y="232508"/>
              <a:ext cx="463232" cy="72438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1100" dirty="0">
                  <a:solidFill>
                    <a:srgbClr val="FFFFFF"/>
                  </a:solidFill>
                  <a:cs typeface="+mn-ea"/>
                  <a:sym typeface="+mn-lt"/>
                </a:rPr>
                <a:t>2</a:t>
              </a:r>
              <a:endParaRPr lang="zh-CN" altLang="en-US" sz="1100" dirty="0">
                <a:solidFill>
                  <a:srgbClr val="FFFFFF"/>
                </a:solidFill>
                <a:cs typeface="+mn-ea"/>
                <a:sym typeface="+mn-lt"/>
              </a:endParaRPr>
            </a:p>
          </p:txBody>
        </p:sp>
        <p:sp>
          <p:nvSpPr>
            <p:cNvPr id="41" name="WordArt 35"/>
            <p:cNvSpPr>
              <a:spLocks noChangeArrowheads="1" noChangeShapeType="1" noTextEdit="1"/>
            </p:cNvSpPr>
            <p:nvPr/>
          </p:nvSpPr>
          <p:spPr bwMode="auto">
            <a:xfrm>
              <a:off x="3654208" y="247248"/>
              <a:ext cx="463232" cy="72438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1100" dirty="0">
                  <a:solidFill>
                    <a:srgbClr val="FFFFFF"/>
                  </a:solidFill>
                  <a:cs typeface="+mn-ea"/>
                  <a:sym typeface="+mn-lt"/>
                </a:rPr>
                <a:t>3</a:t>
              </a:r>
              <a:endParaRPr lang="zh-CN" altLang="en-US" sz="1100" dirty="0">
                <a:solidFill>
                  <a:srgbClr val="FFFFFF"/>
                </a:solidFill>
                <a:cs typeface="+mn-ea"/>
                <a:sym typeface="+mn-lt"/>
              </a:endParaRPr>
            </a:p>
          </p:txBody>
        </p:sp>
        <p:sp>
          <p:nvSpPr>
            <p:cNvPr id="42" name="WordArt 36"/>
            <p:cNvSpPr>
              <a:spLocks noChangeArrowheads="1" noChangeShapeType="1" noTextEdit="1"/>
            </p:cNvSpPr>
            <p:nvPr/>
          </p:nvSpPr>
          <p:spPr bwMode="auto">
            <a:xfrm>
              <a:off x="4732827" y="247248"/>
              <a:ext cx="463232" cy="72438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1100" dirty="0">
                  <a:solidFill>
                    <a:srgbClr val="FFFFFF"/>
                  </a:solidFill>
                  <a:cs typeface="+mn-ea"/>
                  <a:sym typeface="+mn-lt"/>
                </a:rPr>
                <a:t>4</a:t>
              </a:r>
              <a:endParaRPr lang="zh-CN" altLang="en-US" sz="1100" dirty="0">
                <a:solidFill>
                  <a:srgbClr val="FFFFFF"/>
                </a:solidFill>
                <a:cs typeface="+mn-ea"/>
                <a:sym typeface="+mn-lt"/>
              </a:endParaRPr>
            </a:p>
          </p:txBody>
        </p:sp>
        <p:sp>
          <p:nvSpPr>
            <p:cNvPr id="43" name="WordArt 37"/>
            <p:cNvSpPr>
              <a:spLocks noChangeArrowheads="1" noChangeShapeType="1" noTextEdit="1"/>
            </p:cNvSpPr>
            <p:nvPr/>
          </p:nvSpPr>
          <p:spPr bwMode="auto">
            <a:xfrm>
              <a:off x="5980233" y="292698"/>
              <a:ext cx="425195" cy="691502"/>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1100" dirty="0">
                  <a:solidFill>
                    <a:srgbClr val="FFFFFF"/>
                  </a:solidFill>
                  <a:cs typeface="+mn-ea"/>
                  <a:sym typeface="+mn-lt"/>
                </a:rPr>
                <a:t>5</a:t>
              </a:r>
              <a:endParaRPr lang="zh-CN" altLang="en-US" sz="1100" dirty="0">
                <a:solidFill>
                  <a:srgbClr val="FFFFFF"/>
                </a:solidFill>
                <a:cs typeface="+mn-ea"/>
                <a:sym typeface="+mn-lt"/>
              </a:endParaRPr>
            </a:p>
          </p:txBody>
        </p:sp>
        <p:sp>
          <p:nvSpPr>
            <p:cNvPr id="44" name="WordArt 38"/>
            <p:cNvSpPr>
              <a:spLocks noChangeArrowheads="1" noChangeShapeType="1" noTextEdit="1"/>
            </p:cNvSpPr>
            <p:nvPr/>
          </p:nvSpPr>
          <p:spPr bwMode="auto">
            <a:xfrm>
              <a:off x="10214392" y="300683"/>
              <a:ext cx="484290" cy="733448"/>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1100" dirty="0">
                  <a:solidFill>
                    <a:srgbClr val="FFFFFF"/>
                  </a:solidFill>
                  <a:cs typeface="+mn-ea"/>
                  <a:sym typeface="+mn-lt"/>
                </a:rPr>
                <a:t>8</a:t>
              </a:r>
              <a:endParaRPr lang="zh-CN" altLang="en-US" sz="1100" dirty="0">
                <a:solidFill>
                  <a:srgbClr val="FFFFFF"/>
                </a:solidFill>
                <a:cs typeface="+mn-ea"/>
                <a:sym typeface="+mn-lt"/>
              </a:endParaRPr>
            </a:p>
          </p:txBody>
        </p:sp>
        <p:sp>
          <p:nvSpPr>
            <p:cNvPr id="45" name="Freeform 14"/>
            <p:cNvSpPr/>
            <p:nvPr/>
          </p:nvSpPr>
          <p:spPr bwMode="auto">
            <a:xfrm flipH="1">
              <a:off x="8521102" y="77816"/>
              <a:ext cx="1062160" cy="1208201"/>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6" name="Freeform 15"/>
            <p:cNvSpPr/>
            <p:nvPr/>
          </p:nvSpPr>
          <p:spPr bwMode="auto">
            <a:xfrm flipH="1">
              <a:off x="9583260" y="84890"/>
              <a:ext cx="306620" cy="1211935"/>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7" name="WordArt 38"/>
            <p:cNvSpPr>
              <a:spLocks noChangeArrowheads="1" noChangeShapeType="1" noTextEdit="1"/>
            </p:cNvSpPr>
            <p:nvPr/>
          </p:nvSpPr>
          <p:spPr bwMode="auto">
            <a:xfrm>
              <a:off x="8760693" y="272101"/>
              <a:ext cx="484288" cy="72438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1100" dirty="0">
                  <a:solidFill>
                    <a:srgbClr val="FFFFFF"/>
                  </a:solidFill>
                  <a:cs typeface="+mn-ea"/>
                  <a:sym typeface="+mn-lt"/>
                </a:rPr>
                <a:t>7</a:t>
              </a:r>
              <a:endParaRPr lang="zh-CN" altLang="en-US" sz="1100" dirty="0">
                <a:solidFill>
                  <a:srgbClr val="FFFFFF"/>
                </a:solidFill>
                <a:cs typeface="+mn-ea"/>
                <a:sym typeface="+mn-lt"/>
              </a:endParaRPr>
            </a:p>
          </p:txBody>
        </p:sp>
        <p:sp>
          <p:nvSpPr>
            <p:cNvPr id="48" name="Freeform 16"/>
            <p:cNvSpPr/>
            <p:nvPr/>
          </p:nvSpPr>
          <p:spPr bwMode="auto">
            <a:xfrm flipH="1">
              <a:off x="7130049" y="128695"/>
              <a:ext cx="1027507" cy="1077849"/>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49" name="Freeform 17"/>
            <p:cNvSpPr/>
            <p:nvPr/>
          </p:nvSpPr>
          <p:spPr bwMode="auto">
            <a:xfrm flipH="1">
              <a:off x="8152337" y="128695"/>
              <a:ext cx="207912" cy="1077849"/>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40404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50" name="WordArt 37"/>
            <p:cNvSpPr>
              <a:spLocks noChangeArrowheads="1" noChangeShapeType="1" noTextEdit="1"/>
            </p:cNvSpPr>
            <p:nvPr/>
          </p:nvSpPr>
          <p:spPr bwMode="auto">
            <a:xfrm>
              <a:off x="7356813" y="272835"/>
              <a:ext cx="439948" cy="72380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en-US" altLang="zh-CN" sz="1100" dirty="0">
                  <a:solidFill>
                    <a:srgbClr val="FFFFFF"/>
                  </a:solidFill>
                  <a:cs typeface="+mn-ea"/>
                  <a:sym typeface="+mn-lt"/>
                </a:rPr>
                <a:t>6</a:t>
              </a:r>
              <a:endParaRPr lang="zh-CN" altLang="en-US" sz="1100" dirty="0">
                <a:solidFill>
                  <a:srgbClr val="FFFFFF"/>
                </a:solidFill>
                <a:cs typeface="+mn-ea"/>
                <a:sym typeface="+mn-lt"/>
              </a:endParaRPr>
            </a:p>
          </p:txBody>
        </p:sp>
      </p:grpSp>
      <p:sp>
        <p:nvSpPr>
          <p:cNvPr id="51" name="TextBox 8"/>
          <p:cNvSpPr txBox="1"/>
          <p:nvPr/>
        </p:nvSpPr>
        <p:spPr>
          <a:xfrm>
            <a:off x="142931" y="358017"/>
            <a:ext cx="4807160" cy="299989"/>
          </a:xfrm>
          <a:prstGeom prst="rect">
            <a:avLst/>
          </a:prstGeom>
          <a:noFill/>
        </p:spPr>
        <p:txBody>
          <a:bodyPr wrap="square" lIns="68580" tIns="34290" rIns="68580" bIns="34290" rtlCol="0">
            <a:spAutoFit/>
          </a:bodyPr>
          <a:lstStyle/>
          <a:p>
            <a:pPr>
              <a:lnSpc>
                <a:spcPts val="1800"/>
              </a:lnSpc>
            </a:pPr>
            <a:r>
              <a:rPr lang="zh-CN" altLang="en-US" dirty="0">
                <a:solidFill>
                  <a:schemeClr val="bg1"/>
                </a:solidFill>
                <a:cs typeface="+mn-ea"/>
                <a:sym typeface="+mn-lt"/>
              </a:rPr>
              <a:t>第四部分    </a:t>
            </a:r>
            <a:r>
              <a:rPr lang="zh-CN" altLang="en-US" sz="1500" dirty="0">
                <a:solidFill>
                  <a:schemeClr val="bg1"/>
                </a:solidFill>
                <a:cs typeface="+mn-ea"/>
                <a:sym typeface="+mn-lt"/>
              </a:rPr>
              <a:t>点击在此输入你的标题内容</a:t>
            </a:r>
            <a:endParaRPr lang="en-US" altLang="zh-CN" sz="1500" dirty="0">
              <a:solidFill>
                <a:schemeClr val="bg1"/>
              </a:solidFill>
              <a:cs typeface="+mn-ea"/>
              <a:sym typeface="+mn-lt"/>
            </a:endParaRPr>
          </a:p>
        </p:txBody>
      </p:sp>
    </p:spTree>
    <p:extLst>
      <p:ext uri="{BB962C8B-B14F-4D97-AF65-F5344CB8AC3E}">
        <p14:creationId xmlns:p14="http://schemas.microsoft.com/office/powerpoint/2010/main" val="758685129"/>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9"/>
                                        </p:tgtEl>
                                      </p:cBhvr>
                                    </p:animEffect>
                                    <p:animScale>
                                      <p:cBhvr>
                                        <p:cTn id="11" dur="250" autoRev="1" fill="hold"/>
                                        <p:tgtEl>
                                          <p:spTgt spid="19"/>
                                        </p:tgtEl>
                                      </p:cBhvr>
                                      <p:by x="105000" y="105000"/>
                                    </p:animScale>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500"/>
                                        <p:tgtEl>
                                          <p:spTgt spid="10"/>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up)">
                                      <p:cBhvr>
                                        <p:cTn id="55" dur="500"/>
                                        <p:tgtEl>
                                          <p:spTgt spid="8"/>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down)">
                                      <p:cBhvr>
                                        <p:cTn id="63" dur="500"/>
                                        <p:tgtEl>
                                          <p:spTgt spid="18"/>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up)">
                                      <p:cBhvr>
                                        <p:cTn id="71" dur="500"/>
                                        <p:tgtEl>
                                          <p:spTgt spid="17"/>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0" grpId="0"/>
      <p:bldP spid="11" grpId="0"/>
      <p:bldP spid="12" grpId="0"/>
      <p:bldP spid="13" grpId="0"/>
      <p:bldP spid="14" grpId="0"/>
      <p:bldP spid="15" grpId="0"/>
      <p:bldP spid="16" grpId="0"/>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a:spLocks noChangeArrowheads="1"/>
          </p:cNvSpPr>
          <p:nvPr/>
        </p:nvSpPr>
        <p:spPr bwMode="auto">
          <a:xfrm>
            <a:off x="571574" y="1210585"/>
            <a:ext cx="3349665" cy="1623637"/>
          </a:xfrm>
          <a:prstGeom prst="rect">
            <a:avLst/>
          </a:prstGeom>
          <a:blipFill dpi="0" rotWithShape="1">
            <a:blip r:embed="rId3" cstate="screen">
              <a:grayscl/>
              <a:extLst>
                <a:ext uri="{BEBA8EAE-BF5A-486C-A8C5-ECC9F3942E4B}">
                  <a14:imgProps xmlns:a14="http://schemas.microsoft.com/office/drawing/2010/main">
                    <a14:imgLayer r:embed="rId4">
                      <a14:imgEffect>
                        <a14:saturation sat="33000"/>
                      </a14:imgEffect>
                      <a14:imgEffect>
                        <a14:brightnessContrast bright="15000"/>
                      </a14:imgEffect>
                    </a14:imgLayer>
                  </a14:imgProps>
                </a:ex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12" name="矩形 11"/>
          <p:cNvSpPr>
            <a:spLocks noChangeArrowheads="1"/>
          </p:cNvSpPr>
          <p:nvPr/>
        </p:nvSpPr>
        <p:spPr bwMode="auto">
          <a:xfrm>
            <a:off x="571575" y="2927070"/>
            <a:ext cx="1394404" cy="1624827"/>
          </a:xfrm>
          <a:prstGeom prst="rect">
            <a:avLst/>
          </a:prstGeom>
          <a:blipFill dpi="0" rotWithShape="1">
            <a:blip r:embed="rId5" cstate="print">
              <a:grayscl/>
              <a:extLst>
                <a:ext uri="{BEBA8EAE-BF5A-486C-A8C5-ECC9F3942E4B}">
                  <a14:imgProps xmlns:a14="http://schemas.microsoft.com/office/drawing/2010/main">
                    <a14:imgLayer r:embed="rId6">
                      <a14:imgEffect>
                        <a14:saturation sat="33000"/>
                      </a14:imgEffect>
                      <a14:imgEffect>
                        <a14:brightnessContrast bright="15000"/>
                      </a14:imgEffect>
                    </a14:imgLayer>
                  </a14:imgProps>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13" name="矩形 12"/>
          <p:cNvSpPr>
            <a:spLocks noChangeArrowheads="1"/>
          </p:cNvSpPr>
          <p:nvPr/>
        </p:nvSpPr>
        <p:spPr bwMode="auto">
          <a:xfrm>
            <a:off x="2067194" y="2927070"/>
            <a:ext cx="1854045" cy="1624827"/>
          </a:xfrm>
          <a:prstGeom prst="rect">
            <a:avLst/>
          </a:prstGeom>
          <a:blipFill dpi="0" rotWithShape="1">
            <a:blip r:embed="rId7" cstate="print">
              <a:grayscl/>
              <a:extLst>
                <a:ext uri="{BEBA8EAE-BF5A-486C-A8C5-ECC9F3942E4B}">
                  <a14:imgProps xmlns:a14="http://schemas.microsoft.com/office/drawing/2010/main">
                    <a14:imgLayer r:embed="rId8">
                      <a14:imgEffect>
                        <a14:saturation sat="33000"/>
                      </a14:imgEffect>
                      <a14:imgEffect>
                        <a14:brightnessContrast bright="15000"/>
                      </a14:imgEffect>
                    </a14:imgLayer>
                  </a14:imgProps>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14" name="矩形 13"/>
          <p:cNvSpPr>
            <a:spLocks noChangeArrowheads="1"/>
          </p:cNvSpPr>
          <p:nvPr/>
        </p:nvSpPr>
        <p:spPr bwMode="auto">
          <a:xfrm>
            <a:off x="4597602" y="1132023"/>
            <a:ext cx="737092" cy="736826"/>
          </a:xfrm>
          <a:prstGeom prst="rect">
            <a:avLst/>
          </a:prstGeom>
          <a:solidFill>
            <a:schemeClr val="accent1"/>
          </a:solidFill>
          <a:ln>
            <a:noFill/>
          </a:ln>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15" name="矩形 14"/>
          <p:cNvSpPr>
            <a:spLocks noChangeArrowheads="1"/>
          </p:cNvSpPr>
          <p:nvPr/>
        </p:nvSpPr>
        <p:spPr bwMode="auto">
          <a:xfrm>
            <a:off x="4597602" y="2048592"/>
            <a:ext cx="737092" cy="736826"/>
          </a:xfrm>
          <a:prstGeom prst="rect">
            <a:avLst/>
          </a:prstGeom>
          <a:solidFill>
            <a:schemeClr val="accent2"/>
          </a:solidFill>
          <a:ln>
            <a:noFill/>
          </a:ln>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16" name="矩形 15"/>
          <p:cNvSpPr>
            <a:spLocks noChangeArrowheads="1"/>
          </p:cNvSpPr>
          <p:nvPr/>
        </p:nvSpPr>
        <p:spPr bwMode="auto">
          <a:xfrm>
            <a:off x="4597602" y="2965161"/>
            <a:ext cx="737092" cy="736826"/>
          </a:xfrm>
          <a:prstGeom prst="rect">
            <a:avLst/>
          </a:prstGeom>
          <a:solidFill>
            <a:schemeClr val="accent3"/>
          </a:solidFill>
          <a:ln>
            <a:noFill/>
          </a:ln>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17" name="矩形 16"/>
          <p:cNvSpPr>
            <a:spLocks noChangeArrowheads="1"/>
          </p:cNvSpPr>
          <p:nvPr/>
        </p:nvSpPr>
        <p:spPr bwMode="auto">
          <a:xfrm>
            <a:off x="4597602" y="3880539"/>
            <a:ext cx="737092" cy="736827"/>
          </a:xfrm>
          <a:prstGeom prst="rect">
            <a:avLst/>
          </a:prstGeom>
          <a:solidFill>
            <a:schemeClr val="accent4"/>
          </a:solidFill>
          <a:ln>
            <a:noFill/>
          </a:ln>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18" name="矩形 17"/>
          <p:cNvSpPr>
            <a:spLocks noChangeArrowheads="1"/>
          </p:cNvSpPr>
          <p:nvPr/>
        </p:nvSpPr>
        <p:spPr bwMode="auto">
          <a:xfrm>
            <a:off x="5538318" y="1132023"/>
            <a:ext cx="3124607" cy="736826"/>
          </a:xfrm>
          <a:prstGeom prst="rect">
            <a:avLst/>
          </a:prstGeom>
          <a:solidFill>
            <a:schemeClr val="accent1"/>
          </a:solidFill>
          <a:ln>
            <a:noFill/>
          </a:ln>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19" name="矩形 18"/>
          <p:cNvSpPr>
            <a:spLocks noChangeArrowheads="1"/>
          </p:cNvSpPr>
          <p:nvPr/>
        </p:nvSpPr>
        <p:spPr bwMode="auto">
          <a:xfrm>
            <a:off x="5544272" y="2048592"/>
            <a:ext cx="3124607" cy="736826"/>
          </a:xfrm>
          <a:prstGeom prst="rect">
            <a:avLst/>
          </a:prstGeom>
          <a:solidFill>
            <a:schemeClr val="accent2"/>
          </a:solidFill>
          <a:ln>
            <a:noFill/>
          </a:ln>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20" name="矩形 19"/>
          <p:cNvSpPr>
            <a:spLocks noChangeArrowheads="1"/>
          </p:cNvSpPr>
          <p:nvPr/>
        </p:nvSpPr>
        <p:spPr bwMode="auto">
          <a:xfrm>
            <a:off x="5544272" y="2965161"/>
            <a:ext cx="3124607" cy="736826"/>
          </a:xfrm>
          <a:prstGeom prst="rect">
            <a:avLst/>
          </a:prstGeom>
          <a:solidFill>
            <a:schemeClr val="accent3"/>
          </a:solidFill>
          <a:ln>
            <a:noFill/>
          </a:ln>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sp>
        <p:nvSpPr>
          <p:cNvPr id="21" name="矩形 20"/>
          <p:cNvSpPr>
            <a:spLocks noChangeArrowheads="1"/>
          </p:cNvSpPr>
          <p:nvPr/>
        </p:nvSpPr>
        <p:spPr bwMode="auto">
          <a:xfrm>
            <a:off x="5544272" y="3880539"/>
            <a:ext cx="3124607" cy="736827"/>
          </a:xfrm>
          <a:prstGeom prst="rect">
            <a:avLst/>
          </a:prstGeom>
          <a:solidFill>
            <a:schemeClr val="accent4"/>
          </a:solidFill>
          <a:ln>
            <a:noFill/>
          </a:ln>
        </p:spPr>
        <p:txBody>
          <a:bodyPr lIns="68571" tIns="34285" rIns="68571" bIns="34285" anchor="ctr"/>
          <a:lstStyle/>
          <a:p>
            <a:pPr algn="ctr" eaLnBrk="1" hangingPunct="1">
              <a:buFont typeface="Arial" charset="0"/>
              <a:buNone/>
            </a:pPr>
            <a:endParaRPr lang="zh-CN" altLang="en-US">
              <a:solidFill>
                <a:srgbClr val="FFFFFF"/>
              </a:solidFill>
              <a:cs typeface="+mn-ea"/>
              <a:sym typeface="+mn-lt"/>
            </a:endParaRPr>
          </a:p>
        </p:txBody>
      </p:sp>
      <p:pic>
        <p:nvPicPr>
          <p:cNvPr id="22" name="图片 21"/>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791699" y="1258200"/>
            <a:ext cx="364379" cy="455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22"/>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732160" y="2175958"/>
            <a:ext cx="467977" cy="46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23"/>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745259" y="3144903"/>
            <a:ext cx="440589" cy="316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24"/>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798844" y="4061473"/>
            <a:ext cx="383431" cy="374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文本框 25"/>
          <p:cNvSpPr>
            <a:spLocks noChangeArrowheads="1"/>
          </p:cNvSpPr>
          <p:nvPr/>
        </p:nvSpPr>
        <p:spPr bwMode="auto">
          <a:xfrm flipH="1">
            <a:off x="5796718" y="1221299"/>
            <a:ext cx="2759392"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pPr eaLnBrk="1" hangingPunct="1">
              <a:buFont typeface="Arial" charset="0"/>
              <a:buNone/>
            </a:pPr>
            <a:r>
              <a:rPr lang="en-US" altLang="zh-CN" sz="1500" dirty="0">
                <a:solidFill>
                  <a:schemeClr val="bg1"/>
                </a:solidFill>
                <a:cs typeface="+mn-ea"/>
                <a:sym typeface="+mn-lt"/>
              </a:rPr>
              <a:t>Click here to add  you to the</a:t>
            </a:r>
            <a:endParaRPr lang="zh-CN" altLang="en-US" sz="1500" dirty="0">
              <a:solidFill>
                <a:schemeClr val="bg1"/>
              </a:solidFill>
              <a:cs typeface="+mn-ea"/>
              <a:sym typeface="+mn-lt"/>
            </a:endParaRPr>
          </a:p>
          <a:p>
            <a:pPr eaLnBrk="1" hangingPunct="1">
              <a:buFont typeface="Arial" charset="0"/>
              <a:buNone/>
            </a:pPr>
            <a:r>
              <a:rPr lang="en-US" altLang="zh-CN" sz="1500" dirty="0">
                <a:solidFill>
                  <a:schemeClr val="bg1"/>
                </a:solidFill>
                <a:cs typeface="+mn-ea"/>
                <a:sym typeface="+mn-lt"/>
              </a:rPr>
              <a:t> center of the narrative thought</a:t>
            </a:r>
          </a:p>
        </p:txBody>
      </p:sp>
      <p:sp>
        <p:nvSpPr>
          <p:cNvPr id="27" name="文本框 26"/>
          <p:cNvSpPr>
            <a:spLocks noChangeArrowheads="1"/>
          </p:cNvSpPr>
          <p:nvPr/>
        </p:nvSpPr>
        <p:spPr bwMode="auto">
          <a:xfrm flipH="1">
            <a:off x="5796718" y="2112871"/>
            <a:ext cx="2759392"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pPr eaLnBrk="1" hangingPunct="1">
              <a:buFont typeface="Arial" charset="0"/>
              <a:buNone/>
            </a:pPr>
            <a:r>
              <a:rPr lang="en-US" altLang="zh-CN" sz="1500" dirty="0">
                <a:solidFill>
                  <a:schemeClr val="bg1"/>
                </a:solidFill>
                <a:cs typeface="+mn-ea"/>
                <a:sym typeface="+mn-lt"/>
              </a:rPr>
              <a:t>Click here to add  you to the</a:t>
            </a:r>
            <a:endParaRPr lang="zh-CN" altLang="en-US" sz="1500" dirty="0">
              <a:solidFill>
                <a:schemeClr val="bg1"/>
              </a:solidFill>
              <a:cs typeface="+mn-ea"/>
              <a:sym typeface="+mn-lt"/>
            </a:endParaRPr>
          </a:p>
          <a:p>
            <a:pPr eaLnBrk="1" hangingPunct="1">
              <a:buFont typeface="Arial" charset="0"/>
              <a:buNone/>
            </a:pPr>
            <a:r>
              <a:rPr lang="en-US" altLang="zh-CN" sz="1500" dirty="0">
                <a:solidFill>
                  <a:schemeClr val="bg1"/>
                </a:solidFill>
                <a:cs typeface="+mn-ea"/>
                <a:sym typeface="+mn-lt"/>
              </a:rPr>
              <a:t> center of the narrative thought</a:t>
            </a:r>
          </a:p>
        </p:txBody>
      </p:sp>
      <p:sp>
        <p:nvSpPr>
          <p:cNvPr id="28" name="文本框 27"/>
          <p:cNvSpPr>
            <a:spLocks noChangeArrowheads="1"/>
          </p:cNvSpPr>
          <p:nvPr/>
        </p:nvSpPr>
        <p:spPr bwMode="auto">
          <a:xfrm flipH="1">
            <a:off x="5796718" y="3067531"/>
            <a:ext cx="2759392"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pPr eaLnBrk="1" hangingPunct="1">
              <a:buFont typeface="Arial" charset="0"/>
              <a:buNone/>
            </a:pPr>
            <a:r>
              <a:rPr lang="en-US" altLang="zh-CN" sz="1500" dirty="0">
                <a:solidFill>
                  <a:schemeClr val="bg1"/>
                </a:solidFill>
                <a:cs typeface="+mn-ea"/>
                <a:sym typeface="+mn-lt"/>
              </a:rPr>
              <a:t>Click here to add  you to the</a:t>
            </a:r>
            <a:endParaRPr lang="zh-CN" altLang="en-US" sz="1500" dirty="0">
              <a:solidFill>
                <a:schemeClr val="bg1"/>
              </a:solidFill>
              <a:cs typeface="+mn-ea"/>
              <a:sym typeface="+mn-lt"/>
            </a:endParaRPr>
          </a:p>
          <a:p>
            <a:pPr eaLnBrk="1" hangingPunct="1">
              <a:buFont typeface="Arial" charset="0"/>
              <a:buNone/>
            </a:pPr>
            <a:r>
              <a:rPr lang="en-US" altLang="zh-CN" sz="1500" dirty="0">
                <a:solidFill>
                  <a:schemeClr val="bg1"/>
                </a:solidFill>
                <a:cs typeface="+mn-ea"/>
                <a:sym typeface="+mn-lt"/>
              </a:rPr>
              <a:t> center of the narrative thought</a:t>
            </a:r>
          </a:p>
        </p:txBody>
      </p:sp>
      <p:sp>
        <p:nvSpPr>
          <p:cNvPr id="29" name="文本框 28"/>
          <p:cNvSpPr>
            <a:spLocks noChangeArrowheads="1"/>
          </p:cNvSpPr>
          <p:nvPr/>
        </p:nvSpPr>
        <p:spPr bwMode="auto">
          <a:xfrm flipH="1">
            <a:off x="5802672" y="3984100"/>
            <a:ext cx="2759392"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pPr eaLnBrk="1" hangingPunct="1">
              <a:buFont typeface="Arial" charset="0"/>
              <a:buNone/>
            </a:pPr>
            <a:r>
              <a:rPr lang="en-US" altLang="zh-CN" sz="1500" dirty="0">
                <a:solidFill>
                  <a:schemeClr val="bg1"/>
                </a:solidFill>
                <a:cs typeface="+mn-ea"/>
                <a:sym typeface="+mn-lt"/>
              </a:rPr>
              <a:t>Click here to add  you to the</a:t>
            </a:r>
            <a:endParaRPr lang="zh-CN" altLang="en-US" sz="1500" dirty="0">
              <a:solidFill>
                <a:schemeClr val="bg1"/>
              </a:solidFill>
              <a:cs typeface="+mn-ea"/>
              <a:sym typeface="+mn-lt"/>
            </a:endParaRPr>
          </a:p>
          <a:p>
            <a:pPr eaLnBrk="1" hangingPunct="1">
              <a:buFont typeface="Arial" charset="0"/>
              <a:buNone/>
            </a:pPr>
            <a:r>
              <a:rPr lang="en-US" altLang="zh-CN" sz="1500" dirty="0">
                <a:solidFill>
                  <a:schemeClr val="bg1"/>
                </a:solidFill>
                <a:cs typeface="+mn-ea"/>
                <a:sym typeface="+mn-lt"/>
              </a:rPr>
              <a:t> center of the narrative thought</a:t>
            </a:r>
          </a:p>
        </p:txBody>
      </p:sp>
    </p:spTree>
    <p:extLst>
      <p:ext uri="{BB962C8B-B14F-4D97-AF65-F5344CB8AC3E}">
        <p14:creationId xmlns:p14="http://schemas.microsoft.com/office/powerpoint/2010/main" val="3672408794"/>
      </p:ext>
    </p:extLst>
  </p:cSld>
  <p:clrMapOvr>
    <a:masterClrMapping/>
  </p:clrMapOvr>
  <mc:AlternateContent xmlns:mc="http://schemas.openxmlformats.org/markup-compatibility/2006" xmlns:p14="http://schemas.microsoft.com/office/powerpoint/2010/main">
    <mc:Choice Requires="p14">
      <p:transition spd="slow" p14:dur="1250" advClick="0" advTm="1000">
        <p:split orient="vert"/>
      </p:transition>
    </mc:Choice>
    <mc:Fallback xmlns="">
      <p:transition spd="slow" advClick="0" advTm="1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anim calcmode="lin" valueType="num">
                                      <p:cBhvr>
                                        <p:cTn id="8" dur="250" fill="hold"/>
                                        <p:tgtEl>
                                          <p:spTgt spid="11"/>
                                        </p:tgtEl>
                                        <p:attrNameLst>
                                          <p:attrName>ppt_x</p:attrName>
                                        </p:attrNameLst>
                                      </p:cBhvr>
                                      <p:tavLst>
                                        <p:tav tm="0">
                                          <p:val>
                                            <p:strVal val="#ppt_x"/>
                                          </p:val>
                                        </p:tav>
                                        <p:tav tm="100000">
                                          <p:val>
                                            <p:strVal val="#ppt_x"/>
                                          </p:val>
                                        </p:tav>
                                      </p:tavLst>
                                    </p:anim>
                                    <p:anim calcmode="lin" valueType="num">
                                      <p:cBhvr>
                                        <p:cTn id="9" dur="2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50"/>
                                        <p:tgtEl>
                                          <p:spTgt spid="12"/>
                                        </p:tgtEl>
                                      </p:cBhvr>
                                    </p:animEffect>
                                    <p:anim calcmode="lin" valueType="num">
                                      <p:cBhvr>
                                        <p:cTn id="14" dur="250" fill="hold"/>
                                        <p:tgtEl>
                                          <p:spTgt spid="12"/>
                                        </p:tgtEl>
                                        <p:attrNameLst>
                                          <p:attrName>ppt_x</p:attrName>
                                        </p:attrNameLst>
                                      </p:cBhvr>
                                      <p:tavLst>
                                        <p:tav tm="0">
                                          <p:val>
                                            <p:strVal val="#ppt_x"/>
                                          </p:val>
                                        </p:tav>
                                        <p:tav tm="100000">
                                          <p:val>
                                            <p:strVal val="#ppt_x"/>
                                          </p:val>
                                        </p:tav>
                                      </p:tavLst>
                                    </p:anim>
                                    <p:anim calcmode="lin" valueType="num">
                                      <p:cBhvr>
                                        <p:cTn id="15" dur="2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50"/>
                                        <p:tgtEl>
                                          <p:spTgt spid="13"/>
                                        </p:tgtEl>
                                      </p:cBhvr>
                                    </p:animEffect>
                                    <p:anim calcmode="lin" valueType="num">
                                      <p:cBhvr>
                                        <p:cTn id="20" dur="250" fill="hold"/>
                                        <p:tgtEl>
                                          <p:spTgt spid="13"/>
                                        </p:tgtEl>
                                        <p:attrNameLst>
                                          <p:attrName>ppt_x</p:attrName>
                                        </p:attrNameLst>
                                      </p:cBhvr>
                                      <p:tavLst>
                                        <p:tav tm="0">
                                          <p:val>
                                            <p:strVal val="#ppt_x"/>
                                          </p:val>
                                        </p:tav>
                                        <p:tav tm="100000">
                                          <p:val>
                                            <p:strVal val="#ppt_x"/>
                                          </p:val>
                                        </p:tav>
                                      </p:tavLst>
                                    </p:anim>
                                    <p:anim calcmode="lin" valueType="num">
                                      <p:cBhvr>
                                        <p:cTn id="21" dur="25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50"/>
                                        <p:tgtEl>
                                          <p:spTgt spid="14"/>
                                        </p:tgtEl>
                                      </p:cBhvr>
                                    </p:animEffect>
                                    <p:anim calcmode="lin" valueType="num">
                                      <p:cBhvr>
                                        <p:cTn id="26" dur="250" fill="hold"/>
                                        <p:tgtEl>
                                          <p:spTgt spid="14"/>
                                        </p:tgtEl>
                                        <p:attrNameLst>
                                          <p:attrName>ppt_x</p:attrName>
                                        </p:attrNameLst>
                                      </p:cBhvr>
                                      <p:tavLst>
                                        <p:tav tm="0">
                                          <p:val>
                                            <p:strVal val="#ppt_x"/>
                                          </p:val>
                                        </p:tav>
                                        <p:tav tm="100000">
                                          <p:val>
                                            <p:strVal val="#ppt_x"/>
                                          </p:val>
                                        </p:tav>
                                      </p:tavLst>
                                    </p:anim>
                                    <p:anim calcmode="lin" valueType="num">
                                      <p:cBhvr>
                                        <p:cTn id="27" dur="25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50"/>
                                        <p:tgtEl>
                                          <p:spTgt spid="15"/>
                                        </p:tgtEl>
                                      </p:cBhvr>
                                    </p:animEffect>
                                    <p:anim calcmode="lin" valueType="num">
                                      <p:cBhvr>
                                        <p:cTn id="32" dur="250" fill="hold"/>
                                        <p:tgtEl>
                                          <p:spTgt spid="15"/>
                                        </p:tgtEl>
                                        <p:attrNameLst>
                                          <p:attrName>ppt_x</p:attrName>
                                        </p:attrNameLst>
                                      </p:cBhvr>
                                      <p:tavLst>
                                        <p:tav tm="0">
                                          <p:val>
                                            <p:strVal val="#ppt_x"/>
                                          </p:val>
                                        </p:tav>
                                        <p:tav tm="100000">
                                          <p:val>
                                            <p:strVal val="#ppt_x"/>
                                          </p:val>
                                        </p:tav>
                                      </p:tavLst>
                                    </p:anim>
                                    <p:anim calcmode="lin" valueType="num">
                                      <p:cBhvr>
                                        <p:cTn id="33" dur="25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250"/>
                                        <p:tgtEl>
                                          <p:spTgt spid="16"/>
                                        </p:tgtEl>
                                      </p:cBhvr>
                                    </p:animEffect>
                                    <p:anim calcmode="lin" valueType="num">
                                      <p:cBhvr>
                                        <p:cTn id="38" dur="250" fill="hold"/>
                                        <p:tgtEl>
                                          <p:spTgt spid="16"/>
                                        </p:tgtEl>
                                        <p:attrNameLst>
                                          <p:attrName>ppt_x</p:attrName>
                                        </p:attrNameLst>
                                      </p:cBhvr>
                                      <p:tavLst>
                                        <p:tav tm="0">
                                          <p:val>
                                            <p:strVal val="#ppt_x"/>
                                          </p:val>
                                        </p:tav>
                                        <p:tav tm="100000">
                                          <p:val>
                                            <p:strVal val="#ppt_x"/>
                                          </p:val>
                                        </p:tav>
                                      </p:tavLst>
                                    </p:anim>
                                    <p:anim calcmode="lin" valueType="num">
                                      <p:cBhvr>
                                        <p:cTn id="39" dur="25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250"/>
                                        <p:tgtEl>
                                          <p:spTgt spid="17"/>
                                        </p:tgtEl>
                                      </p:cBhvr>
                                    </p:animEffect>
                                    <p:anim calcmode="lin" valueType="num">
                                      <p:cBhvr>
                                        <p:cTn id="44" dur="250" fill="hold"/>
                                        <p:tgtEl>
                                          <p:spTgt spid="17"/>
                                        </p:tgtEl>
                                        <p:attrNameLst>
                                          <p:attrName>ppt_x</p:attrName>
                                        </p:attrNameLst>
                                      </p:cBhvr>
                                      <p:tavLst>
                                        <p:tav tm="0">
                                          <p:val>
                                            <p:strVal val="#ppt_x"/>
                                          </p:val>
                                        </p:tav>
                                        <p:tav tm="100000">
                                          <p:val>
                                            <p:strVal val="#ppt_x"/>
                                          </p:val>
                                        </p:tav>
                                      </p:tavLst>
                                    </p:anim>
                                    <p:anim calcmode="lin" valueType="num">
                                      <p:cBhvr>
                                        <p:cTn id="45" dur="25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250"/>
                                        <p:tgtEl>
                                          <p:spTgt spid="18"/>
                                        </p:tgtEl>
                                      </p:cBhvr>
                                    </p:animEffect>
                                    <p:anim calcmode="lin" valueType="num">
                                      <p:cBhvr>
                                        <p:cTn id="50" dur="250" fill="hold"/>
                                        <p:tgtEl>
                                          <p:spTgt spid="18"/>
                                        </p:tgtEl>
                                        <p:attrNameLst>
                                          <p:attrName>ppt_x</p:attrName>
                                        </p:attrNameLst>
                                      </p:cBhvr>
                                      <p:tavLst>
                                        <p:tav tm="0">
                                          <p:val>
                                            <p:strVal val="#ppt_x"/>
                                          </p:val>
                                        </p:tav>
                                        <p:tav tm="100000">
                                          <p:val>
                                            <p:strVal val="#ppt_x"/>
                                          </p:val>
                                        </p:tav>
                                      </p:tavLst>
                                    </p:anim>
                                    <p:anim calcmode="lin" valueType="num">
                                      <p:cBhvr>
                                        <p:cTn id="51" dur="25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250"/>
                                        <p:tgtEl>
                                          <p:spTgt spid="19"/>
                                        </p:tgtEl>
                                      </p:cBhvr>
                                    </p:animEffect>
                                    <p:anim calcmode="lin" valueType="num">
                                      <p:cBhvr>
                                        <p:cTn id="56" dur="250" fill="hold"/>
                                        <p:tgtEl>
                                          <p:spTgt spid="19"/>
                                        </p:tgtEl>
                                        <p:attrNameLst>
                                          <p:attrName>ppt_x</p:attrName>
                                        </p:attrNameLst>
                                      </p:cBhvr>
                                      <p:tavLst>
                                        <p:tav tm="0">
                                          <p:val>
                                            <p:strVal val="#ppt_x"/>
                                          </p:val>
                                        </p:tav>
                                        <p:tav tm="100000">
                                          <p:val>
                                            <p:strVal val="#ppt_x"/>
                                          </p:val>
                                        </p:tav>
                                      </p:tavLst>
                                    </p:anim>
                                    <p:anim calcmode="lin" valueType="num">
                                      <p:cBhvr>
                                        <p:cTn id="57" dur="250" fill="hold"/>
                                        <p:tgtEl>
                                          <p:spTgt spid="19"/>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250"/>
                                        <p:tgtEl>
                                          <p:spTgt spid="20"/>
                                        </p:tgtEl>
                                      </p:cBhvr>
                                    </p:animEffect>
                                    <p:anim calcmode="lin" valueType="num">
                                      <p:cBhvr>
                                        <p:cTn id="62" dur="250" fill="hold"/>
                                        <p:tgtEl>
                                          <p:spTgt spid="20"/>
                                        </p:tgtEl>
                                        <p:attrNameLst>
                                          <p:attrName>ppt_x</p:attrName>
                                        </p:attrNameLst>
                                      </p:cBhvr>
                                      <p:tavLst>
                                        <p:tav tm="0">
                                          <p:val>
                                            <p:strVal val="#ppt_x"/>
                                          </p:val>
                                        </p:tav>
                                        <p:tav tm="100000">
                                          <p:val>
                                            <p:strVal val="#ppt_x"/>
                                          </p:val>
                                        </p:tav>
                                      </p:tavLst>
                                    </p:anim>
                                    <p:anim calcmode="lin" valueType="num">
                                      <p:cBhvr>
                                        <p:cTn id="63" dur="25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250"/>
                                        <p:tgtEl>
                                          <p:spTgt spid="21"/>
                                        </p:tgtEl>
                                      </p:cBhvr>
                                    </p:animEffect>
                                    <p:anim calcmode="lin" valueType="num">
                                      <p:cBhvr>
                                        <p:cTn id="68" dur="250" fill="hold"/>
                                        <p:tgtEl>
                                          <p:spTgt spid="21"/>
                                        </p:tgtEl>
                                        <p:attrNameLst>
                                          <p:attrName>ppt_x</p:attrName>
                                        </p:attrNameLst>
                                      </p:cBhvr>
                                      <p:tavLst>
                                        <p:tav tm="0">
                                          <p:val>
                                            <p:strVal val="#ppt_x"/>
                                          </p:val>
                                        </p:tav>
                                        <p:tav tm="100000">
                                          <p:val>
                                            <p:strVal val="#ppt_x"/>
                                          </p:val>
                                        </p:tav>
                                      </p:tavLst>
                                    </p:anim>
                                    <p:anim calcmode="lin" valueType="num">
                                      <p:cBhvr>
                                        <p:cTn id="69" dur="250" fill="hold"/>
                                        <p:tgtEl>
                                          <p:spTgt spid="21"/>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250"/>
                                        <p:tgtEl>
                                          <p:spTgt spid="22"/>
                                        </p:tgtEl>
                                      </p:cBhvr>
                                    </p:animEffect>
                                    <p:anim calcmode="lin" valueType="num">
                                      <p:cBhvr>
                                        <p:cTn id="74" dur="250" fill="hold"/>
                                        <p:tgtEl>
                                          <p:spTgt spid="22"/>
                                        </p:tgtEl>
                                        <p:attrNameLst>
                                          <p:attrName>ppt_x</p:attrName>
                                        </p:attrNameLst>
                                      </p:cBhvr>
                                      <p:tavLst>
                                        <p:tav tm="0">
                                          <p:val>
                                            <p:strVal val="#ppt_x"/>
                                          </p:val>
                                        </p:tav>
                                        <p:tav tm="100000">
                                          <p:val>
                                            <p:strVal val="#ppt_x"/>
                                          </p:val>
                                        </p:tav>
                                      </p:tavLst>
                                    </p:anim>
                                    <p:anim calcmode="lin" valueType="num">
                                      <p:cBhvr>
                                        <p:cTn id="75" dur="25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250"/>
                                        <p:tgtEl>
                                          <p:spTgt spid="23"/>
                                        </p:tgtEl>
                                      </p:cBhvr>
                                    </p:animEffect>
                                    <p:anim calcmode="lin" valueType="num">
                                      <p:cBhvr>
                                        <p:cTn id="80" dur="250" fill="hold"/>
                                        <p:tgtEl>
                                          <p:spTgt spid="23"/>
                                        </p:tgtEl>
                                        <p:attrNameLst>
                                          <p:attrName>ppt_x</p:attrName>
                                        </p:attrNameLst>
                                      </p:cBhvr>
                                      <p:tavLst>
                                        <p:tav tm="0">
                                          <p:val>
                                            <p:strVal val="#ppt_x"/>
                                          </p:val>
                                        </p:tav>
                                        <p:tav tm="100000">
                                          <p:val>
                                            <p:strVal val="#ppt_x"/>
                                          </p:val>
                                        </p:tav>
                                      </p:tavLst>
                                    </p:anim>
                                    <p:anim calcmode="lin" valueType="num">
                                      <p:cBhvr>
                                        <p:cTn id="81" dur="250" fill="hold"/>
                                        <p:tgtEl>
                                          <p:spTgt spid="23"/>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250"/>
                                        <p:tgtEl>
                                          <p:spTgt spid="24"/>
                                        </p:tgtEl>
                                      </p:cBhvr>
                                    </p:animEffect>
                                    <p:anim calcmode="lin" valueType="num">
                                      <p:cBhvr>
                                        <p:cTn id="86" dur="250" fill="hold"/>
                                        <p:tgtEl>
                                          <p:spTgt spid="24"/>
                                        </p:tgtEl>
                                        <p:attrNameLst>
                                          <p:attrName>ppt_x</p:attrName>
                                        </p:attrNameLst>
                                      </p:cBhvr>
                                      <p:tavLst>
                                        <p:tav tm="0">
                                          <p:val>
                                            <p:strVal val="#ppt_x"/>
                                          </p:val>
                                        </p:tav>
                                        <p:tav tm="100000">
                                          <p:val>
                                            <p:strVal val="#ppt_x"/>
                                          </p:val>
                                        </p:tav>
                                      </p:tavLst>
                                    </p:anim>
                                    <p:anim calcmode="lin" valueType="num">
                                      <p:cBhvr>
                                        <p:cTn id="87" dur="250" fill="hold"/>
                                        <p:tgtEl>
                                          <p:spTgt spid="24"/>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250"/>
                                        <p:tgtEl>
                                          <p:spTgt spid="25"/>
                                        </p:tgtEl>
                                      </p:cBhvr>
                                    </p:animEffect>
                                    <p:anim calcmode="lin" valueType="num">
                                      <p:cBhvr>
                                        <p:cTn id="92" dur="250" fill="hold"/>
                                        <p:tgtEl>
                                          <p:spTgt spid="25"/>
                                        </p:tgtEl>
                                        <p:attrNameLst>
                                          <p:attrName>ppt_x</p:attrName>
                                        </p:attrNameLst>
                                      </p:cBhvr>
                                      <p:tavLst>
                                        <p:tav tm="0">
                                          <p:val>
                                            <p:strVal val="#ppt_x"/>
                                          </p:val>
                                        </p:tav>
                                        <p:tav tm="100000">
                                          <p:val>
                                            <p:strVal val="#ppt_x"/>
                                          </p:val>
                                        </p:tav>
                                      </p:tavLst>
                                    </p:anim>
                                    <p:anim calcmode="lin" valueType="num">
                                      <p:cBhvr>
                                        <p:cTn id="93" dur="250" fill="hold"/>
                                        <p:tgtEl>
                                          <p:spTgt spid="25"/>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250"/>
                                        <p:tgtEl>
                                          <p:spTgt spid="26"/>
                                        </p:tgtEl>
                                      </p:cBhvr>
                                    </p:animEffect>
                                    <p:anim calcmode="lin" valueType="num">
                                      <p:cBhvr>
                                        <p:cTn id="98" dur="250" fill="hold"/>
                                        <p:tgtEl>
                                          <p:spTgt spid="26"/>
                                        </p:tgtEl>
                                        <p:attrNameLst>
                                          <p:attrName>ppt_x</p:attrName>
                                        </p:attrNameLst>
                                      </p:cBhvr>
                                      <p:tavLst>
                                        <p:tav tm="0">
                                          <p:val>
                                            <p:strVal val="#ppt_x"/>
                                          </p:val>
                                        </p:tav>
                                        <p:tav tm="100000">
                                          <p:val>
                                            <p:strVal val="#ppt_x"/>
                                          </p:val>
                                        </p:tav>
                                      </p:tavLst>
                                    </p:anim>
                                    <p:anim calcmode="lin" valueType="num">
                                      <p:cBhvr>
                                        <p:cTn id="99" dur="250" fill="hold"/>
                                        <p:tgtEl>
                                          <p:spTgt spid="26"/>
                                        </p:tgtEl>
                                        <p:attrNameLst>
                                          <p:attrName>ppt_y</p:attrName>
                                        </p:attrNameLst>
                                      </p:cBhvr>
                                      <p:tavLst>
                                        <p:tav tm="0">
                                          <p:val>
                                            <p:strVal val="#ppt_y+.1"/>
                                          </p:val>
                                        </p:tav>
                                        <p:tav tm="100000">
                                          <p:val>
                                            <p:strVal val="#ppt_y"/>
                                          </p:val>
                                        </p:tav>
                                      </p:tavLst>
                                    </p:anim>
                                  </p:childTnLst>
                                </p:cTn>
                              </p:par>
                            </p:childTnLst>
                          </p:cTn>
                        </p:par>
                        <p:par>
                          <p:cTn id="100" fill="hold">
                            <p:stCondLst>
                              <p:cond delay="4000"/>
                            </p:stCondLst>
                            <p:childTnLst>
                              <p:par>
                                <p:cTn id="101" presetID="42" presetClass="entr" presetSubtype="0"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250"/>
                                        <p:tgtEl>
                                          <p:spTgt spid="27"/>
                                        </p:tgtEl>
                                      </p:cBhvr>
                                    </p:animEffect>
                                    <p:anim calcmode="lin" valueType="num">
                                      <p:cBhvr>
                                        <p:cTn id="104" dur="250" fill="hold"/>
                                        <p:tgtEl>
                                          <p:spTgt spid="27"/>
                                        </p:tgtEl>
                                        <p:attrNameLst>
                                          <p:attrName>ppt_x</p:attrName>
                                        </p:attrNameLst>
                                      </p:cBhvr>
                                      <p:tavLst>
                                        <p:tav tm="0">
                                          <p:val>
                                            <p:strVal val="#ppt_x"/>
                                          </p:val>
                                        </p:tav>
                                        <p:tav tm="100000">
                                          <p:val>
                                            <p:strVal val="#ppt_x"/>
                                          </p:val>
                                        </p:tav>
                                      </p:tavLst>
                                    </p:anim>
                                    <p:anim calcmode="lin" valueType="num">
                                      <p:cBhvr>
                                        <p:cTn id="105" dur="250" fill="hold"/>
                                        <p:tgtEl>
                                          <p:spTgt spid="27"/>
                                        </p:tgtEl>
                                        <p:attrNameLst>
                                          <p:attrName>ppt_y</p:attrName>
                                        </p:attrNameLst>
                                      </p:cBhvr>
                                      <p:tavLst>
                                        <p:tav tm="0">
                                          <p:val>
                                            <p:strVal val="#ppt_y+.1"/>
                                          </p:val>
                                        </p:tav>
                                        <p:tav tm="100000">
                                          <p:val>
                                            <p:strVal val="#ppt_y"/>
                                          </p:val>
                                        </p:tav>
                                      </p:tavLst>
                                    </p:anim>
                                  </p:childTnLst>
                                </p:cTn>
                              </p:par>
                            </p:childTnLst>
                          </p:cTn>
                        </p:par>
                        <p:par>
                          <p:cTn id="106" fill="hold">
                            <p:stCondLst>
                              <p:cond delay="4250"/>
                            </p:stCondLst>
                            <p:childTnLst>
                              <p:par>
                                <p:cTn id="107" presetID="42" presetClass="entr" presetSubtype="0" fill="hold" grpId="0" nodeType="after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fade">
                                      <p:cBhvr>
                                        <p:cTn id="109" dur="250"/>
                                        <p:tgtEl>
                                          <p:spTgt spid="28"/>
                                        </p:tgtEl>
                                      </p:cBhvr>
                                    </p:animEffect>
                                    <p:anim calcmode="lin" valueType="num">
                                      <p:cBhvr>
                                        <p:cTn id="110" dur="250" fill="hold"/>
                                        <p:tgtEl>
                                          <p:spTgt spid="28"/>
                                        </p:tgtEl>
                                        <p:attrNameLst>
                                          <p:attrName>ppt_x</p:attrName>
                                        </p:attrNameLst>
                                      </p:cBhvr>
                                      <p:tavLst>
                                        <p:tav tm="0">
                                          <p:val>
                                            <p:strVal val="#ppt_x"/>
                                          </p:val>
                                        </p:tav>
                                        <p:tav tm="100000">
                                          <p:val>
                                            <p:strVal val="#ppt_x"/>
                                          </p:val>
                                        </p:tav>
                                      </p:tavLst>
                                    </p:anim>
                                    <p:anim calcmode="lin" valueType="num">
                                      <p:cBhvr>
                                        <p:cTn id="111" dur="250" fill="hold"/>
                                        <p:tgtEl>
                                          <p:spTgt spid="28"/>
                                        </p:tgtEl>
                                        <p:attrNameLst>
                                          <p:attrName>ppt_y</p:attrName>
                                        </p:attrNameLst>
                                      </p:cBhvr>
                                      <p:tavLst>
                                        <p:tav tm="0">
                                          <p:val>
                                            <p:strVal val="#ppt_y+.1"/>
                                          </p:val>
                                        </p:tav>
                                        <p:tav tm="100000">
                                          <p:val>
                                            <p:strVal val="#ppt_y"/>
                                          </p:val>
                                        </p:tav>
                                      </p:tavLst>
                                    </p:anim>
                                  </p:childTnLst>
                                </p:cTn>
                              </p:par>
                            </p:childTnLst>
                          </p:cTn>
                        </p:par>
                        <p:par>
                          <p:cTn id="112" fill="hold">
                            <p:stCondLst>
                              <p:cond delay="4500"/>
                            </p:stCondLst>
                            <p:childTnLst>
                              <p:par>
                                <p:cTn id="113" presetID="42" presetClass="entr" presetSubtype="0"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fade">
                                      <p:cBhvr>
                                        <p:cTn id="115" dur="250"/>
                                        <p:tgtEl>
                                          <p:spTgt spid="29"/>
                                        </p:tgtEl>
                                      </p:cBhvr>
                                    </p:animEffect>
                                    <p:anim calcmode="lin" valueType="num">
                                      <p:cBhvr>
                                        <p:cTn id="116" dur="250" fill="hold"/>
                                        <p:tgtEl>
                                          <p:spTgt spid="29"/>
                                        </p:tgtEl>
                                        <p:attrNameLst>
                                          <p:attrName>ppt_x</p:attrName>
                                        </p:attrNameLst>
                                      </p:cBhvr>
                                      <p:tavLst>
                                        <p:tav tm="0">
                                          <p:val>
                                            <p:strVal val="#ppt_x"/>
                                          </p:val>
                                        </p:tav>
                                        <p:tav tm="100000">
                                          <p:val>
                                            <p:strVal val="#ppt_x"/>
                                          </p:val>
                                        </p:tav>
                                      </p:tavLst>
                                    </p:anim>
                                    <p:anim calcmode="lin" valueType="num">
                                      <p:cBhvr>
                                        <p:cTn id="117" dur="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BC0908B0-2C0C-40E3-A4A9-55D92865E8A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 name="矩形 2"/>
          <p:cNvSpPr/>
          <p:nvPr/>
        </p:nvSpPr>
        <p:spPr>
          <a:xfrm>
            <a:off x="4316004" y="2520551"/>
            <a:ext cx="4827433" cy="2099174"/>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016" tIns="32508" rIns="65016" bIns="32508" numCol="1" spcCol="0" rtlCol="0" fromWordArt="0" anchor="ctr" anchorCtr="0" forceAA="0" compatLnSpc="1">
            <a:prstTxWarp prst="textNoShape">
              <a:avLst/>
            </a:prstTxWarp>
            <a:noAutofit/>
          </a:bodyPr>
          <a:lstStyle/>
          <a:p>
            <a:pPr algn="ctr"/>
            <a:endParaRPr lang="zh-CN" altLang="en-US" sz="1280">
              <a:cs typeface="+mn-ea"/>
              <a:sym typeface="+mn-lt"/>
            </a:endParaRPr>
          </a:p>
        </p:txBody>
      </p:sp>
      <p:sp>
        <p:nvSpPr>
          <p:cNvPr id="8" name="文本框 3080"/>
          <p:cNvSpPr txBox="1">
            <a:spLocks noChangeArrowheads="1"/>
          </p:cNvSpPr>
          <p:nvPr/>
        </p:nvSpPr>
        <p:spPr bwMode="auto">
          <a:xfrm>
            <a:off x="4889819" y="3121943"/>
            <a:ext cx="1252230" cy="101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5999" dirty="0">
                <a:solidFill>
                  <a:schemeClr val="accent3"/>
                </a:solidFill>
                <a:cs typeface="+mn-ea"/>
                <a:sym typeface="+mn-lt"/>
              </a:rPr>
              <a:t>03</a:t>
            </a:r>
          </a:p>
        </p:txBody>
      </p:sp>
      <p:sp>
        <p:nvSpPr>
          <p:cNvPr id="9" name="矩形 8"/>
          <p:cNvSpPr/>
          <p:nvPr/>
        </p:nvSpPr>
        <p:spPr>
          <a:xfrm>
            <a:off x="5954554" y="3237424"/>
            <a:ext cx="2030237" cy="358944"/>
          </a:xfrm>
          <a:prstGeom prst="rect">
            <a:avLst/>
          </a:prstGeom>
        </p:spPr>
        <p:txBody>
          <a:bodyPr wrap="square" lIns="0" tIns="0" rIns="0" bIns="0">
            <a:spAutoFit/>
          </a:bodyPr>
          <a:lstStyle/>
          <a:p>
            <a:pPr>
              <a:lnSpc>
                <a:spcPct val="130000"/>
              </a:lnSpc>
            </a:pPr>
            <a:r>
              <a:rPr lang="zh-CN" altLang="en-US" sz="1991" dirty="0">
                <a:solidFill>
                  <a:schemeClr val="accent1"/>
                </a:solidFill>
                <a:cs typeface="+mn-ea"/>
                <a:sym typeface="+mn-lt"/>
              </a:rPr>
              <a:t>请替换文字内容</a:t>
            </a:r>
          </a:p>
        </p:txBody>
      </p:sp>
      <p:sp>
        <p:nvSpPr>
          <p:cNvPr id="10" name="文本框 9"/>
          <p:cNvSpPr txBox="1"/>
          <p:nvPr/>
        </p:nvSpPr>
        <p:spPr>
          <a:xfrm>
            <a:off x="5954553" y="3629507"/>
            <a:ext cx="2829294" cy="308674"/>
          </a:xfrm>
          <a:prstGeom prst="rect">
            <a:avLst/>
          </a:prstGeom>
          <a:noFill/>
        </p:spPr>
        <p:txBody>
          <a:bodyPr wrap="square" lIns="0" tIns="0" rIns="0" bIns="0" rtlCol="0">
            <a:spAutoFit/>
          </a:bodyPr>
          <a:lstStyle/>
          <a:p>
            <a:pPr algn="just">
              <a:lnSpc>
                <a:spcPct val="150000"/>
              </a:lnSpc>
            </a:pPr>
            <a:r>
              <a:rPr lang="zh-CN" altLang="en-US" sz="711" dirty="0">
                <a:solidFill>
                  <a:schemeClr val="accent1"/>
                </a:solidFill>
                <a:cs typeface="+mn-ea"/>
                <a:sym typeface="+mn-lt"/>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854070873"/>
      </p:ext>
    </p:extLst>
  </p:cSld>
  <p:clrMapOvr>
    <a:masterClrMapping/>
  </p:clrMapOvr>
  <mc:AlternateContent xmlns:mc="http://schemas.openxmlformats.org/markup-compatibility/2006" xmlns:p14="http://schemas.microsoft.com/office/powerpoint/2010/main">
    <mc:Choice Requires="p14">
      <p:transition spd="slow" p14:dur="1250" advClick="0" advTm="0">
        <p:wheel spokes="1"/>
      </p:transition>
    </mc:Choice>
    <mc:Fallback xmlns="">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strVal val="4*#ppt_w"/>
                                          </p:val>
                                        </p:tav>
                                        <p:tav tm="100000">
                                          <p:val>
                                            <p:strVal val="#ppt_w"/>
                                          </p:val>
                                        </p:tav>
                                      </p:tavLst>
                                    </p:anim>
                                    <p:anim calcmode="lin" valueType="num">
                                      <p:cBhvr>
                                        <p:cTn id="23" dur="500" fill="hold"/>
                                        <p:tgtEl>
                                          <p:spTgt spid="9"/>
                                        </p:tgtEl>
                                        <p:attrNameLst>
                                          <p:attrName>ppt_h</p:attrName>
                                        </p:attrNameLst>
                                      </p:cBhvr>
                                      <p:tavLst>
                                        <p:tav tm="0">
                                          <p:val>
                                            <p:strVal val="4*#ppt_h"/>
                                          </p:val>
                                        </p:tav>
                                        <p:tav tm="100000">
                                          <p:val>
                                            <p:strVal val="#ppt_h"/>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cc9c06d9-9966-4a1b-a23d-b3402f8cf150"/>
          <p:cNvGrpSpPr>
            <a:grpSpLocks noChangeAspect="1"/>
          </p:cNvGrpSpPr>
          <p:nvPr/>
        </p:nvGrpSpPr>
        <p:grpSpPr>
          <a:xfrm>
            <a:off x="364414" y="991783"/>
            <a:ext cx="8415172" cy="3327635"/>
            <a:chOff x="194105" y="1322377"/>
            <a:chExt cx="11220230" cy="4436847"/>
          </a:xfrm>
        </p:grpSpPr>
        <p:grpSp>
          <p:nvGrpSpPr>
            <p:cNvPr id="3" name="组合 3"/>
            <p:cNvGrpSpPr/>
            <p:nvPr/>
          </p:nvGrpSpPr>
          <p:grpSpPr>
            <a:xfrm>
              <a:off x="194105" y="1395450"/>
              <a:ext cx="2549181" cy="3037836"/>
              <a:chOff x="548708" y="1368464"/>
              <a:chExt cx="2549181" cy="3037836"/>
            </a:xfrm>
          </p:grpSpPr>
          <p:grpSp>
            <p:nvGrpSpPr>
              <p:cNvPr id="4" name="组合 70"/>
              <p:cNvGrpSpPr/>
              <p:nvPr/>
            </p:nvGrpSpPr>
            <p:grpSpPr>
              <a:xfrm>
                <a:off x="891818" y="2450986"/>
                <a:ext cx="1862957" cy="1955314"/>
                <a:chOff x="989461" y="1985775"/>
                <a:chExt cx="1673951" cy="1756937"/>
              </a:xfrm>
            </p:grpSpPr>
            <p:grpSp>
              <p:nvGrpSpPr>
                <p:cNvPr id="5" name="组合 74"/>
                <p:cNvGrpSpPr/>
                <p:nvPr/>
              </p:nvGrpSpPr>
              <p:grpSpPr>
                <a:xfrm>
                  <a:off x="989461" y="2099015"/>
                  <a:ext cx="1673951" cy="1643697"/>
                  <a:chOff x="1929719" y="2203878"/>
                  <a:chExt cx="2231936" cy="2191594"/>
                </a:xfrm>
              </p:grpSpPr>
              <p:sp>
                <p:nvSpPr>
                  <p:cNvPr id="81" name="任意多边形 46"/>
                  <p:cNvSpPr/>
                  <p:nvPr/>
                </p:nvSpPr>
                <p:spPr>
                  <a:xfrm rot="15099353">
                    <a:off x="1785497" y="2348100"/>
                    <a:ext cx="1247215"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82" name="任意多边形 47"/>
                  <p:cNvSpPr/>
                  <p:nvPr/>
                </p:nvSpPr>
                <p:spPr>
                  <a:xfrm rot="4304382">
                    <a:off x="2036779" y="3292479"/>
                    <a:ext cx="1247215"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83" name="任意多边形 48"/>
                  <p:cNvSpPr/>
                  <p:nvPr/>
                </p:nvSpPr>
                <p:spPr>
                  <a:xfrm rot="9623180" flipH="1" flipV="1">
                    <a:off x="2860707" y="3191723"/>
                    <a:ext cx="1251052" cy="994445"/>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462 w 1247462"/>
                      <a:gd name="connsiteY0" fmla="*/ 305534 h 959140"/>
                      <a:gd name="connsiteX1" fmla="*/ 728755 w 1247462"/>
                      <a:gd name="connsiteY1" fmla="*/ 866825 h 959140"/>
                      <a:gd name="connsiteX2" fmla="*/ 0 w 1247462"/>
                      <a:gd name="connsiteY2" fmla="*/ 915305 h 959140"/>
                      <a:gd name="connsiteX3" fmla="*/ 304370 w 1247462"/>
                      <a:gd name="connsiteY3" fmla="*/ 0 h 959140"/>
                      <a:gd name="connsiteX4" fmla="*/ 1247462 w 1247462"/>
                      <a:gd name="connsiteY4" fmla="*/ 305534 h 959140"/>
                      <a:gd name="connsiteX0" fmla="*/ 1294962 w 1294962"/>
                      <a:gd name="connsiteY0" fmla="*/ 305534 h 952059"/>
                      <a:gd name="connsiteX1" fmla="*/ 776255 w 1294962"/>
                      <a:gd name="connsiteY1" fmla="*/ 866825 h 952059"/>
                      <a:gd name="connsiteX2" fmla="*/ 0 w 1294962"/>
                      <a:gd name="connsiteY2" fmla="*/ 904829 h 952059"/>
                      <a:gd name="connsiteX3" fmla="*/ 351870 w 1294962"/>
                      <a:gd name="connsiteY3" fmla="*/ 0 h 952059"/>
                      <a:gd name="connsiteX4" fmla="*/ 1294962 w 1294962"/>
                      <a:gd name="connsiteY4" fmla="*/ 305534 h 952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962" h="952059">
                        <a:moveTo>
                          <a:pt x="1294962" y="305534"/>
                        </a:moveTo>
                        <a:cubicBezTo>
                          <a:pt x="1210416" y="548771"/>
                          <a:pt x="992082" y="766942"/>
                          <a:pt x="776255" y="866825"/>
                        </a:cubicBezTo>
                        <a:cubicBezTo>
                          <a:pt x="560428" y="966708"/>
                          <a:pt x="242552" y="978045"/>
                          <a:pt x="0" y="904829"/>
                        </a:cubicBezTo>
                        <a:lnTo>
                          <a:pt x="351870" y="0"/>
                        </a:lnTo>
                        <a:lnTo>
                          <a:pt x="1294962" y="305534"/>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84" name="任意多边形 49"/>
                  <p:cNvSpPr/>
                  <p:nvPr/>
                </p:nvSpPr>
                <p:spPr>
                  <a:xfrm rot="9660772">
                    <a:off x="2952049" y="2449507"/>
                    <a:ext cx="1209606"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grpSp>
              <p:nvGrpSpPr>
                <p:cNvPr id="6" name="组合 75"/>
                <p:cNvGrpSpPr/>
                <p:nvPr/>
              </p:nvGrpSpPr>
              <p:grpSpPr>
                <a:xfrm>
                  <a:off x="1695687" y="1985775"/>
                  <a:ext cx="316108" cy="269323"/>
                  <a:chOff x="6738973" y="2269078"/>
                  <a:chExt cx="1114524" cy="949566"/>
                </a:xfrm>
                <a:solidFill>
                  <a:schemeClr val="accent3"/>
                </a:solidFill>
              </p:grpSpPr>
              <p:sp>
                <p:nvSpPr>
                  <p:cNvPr id="77" name="矩形 76"/>
                  <p:cNvSpPr/>
                  <p:nvPr/>
                </p:nvSpPr>
                <p:spPr>
                  <a:xfrm>
                    <a:off x="6738973" y="2476583"/>
                    <a:ext cx="361536" cy="535055"/>
                  </a:xfrm>
                  <a:prstGeom prst="rect">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78" name="流程图: 手动操作 77"/>
                  <p:cNvSpPr/>
                  <p:nvPr/>
                </p:nvSpPr>
                <p:spPr>
                  <a:xfrm rot="16200000" flipV="1">
                    <a:off x="6771938" y="2625600"/>
                    <a:ext cx="893737" cy="236520"/>
                  </a:xfrm>
                  <a:prstGeom prst="flowChartManualOperation">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79" name="弦形 78"/>
                  <p:cNvSpPr/>
                  <p:nvPr/>
                </p:nvSpPr>
                <p:spPr>
                  <a:xfrm rot="12166380">
                    <a:off x="7225500" y="2500908"/>
                    <a:ext cx="445772" cy="445772"/>
                  </a:xfrm>
                  <a:prstGeom prst="chord">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80" name="空心弧 79"/>
                  <p:cNvSpPr/>
                  <p:nvPr/>
                </p:nvSpPr>
                <p:spPr>
                  <a:xfrm rot="5574077">
                    <a:off x="6903931" y="2269078"/>
                    <a:ext cx="949566" cy="949566"/>
                  </a:xfrm>
                  <a:prstGeom prst="blockArc">
                    <a:avLst>
                      <a:gd name="adj1" fmla="val 10800000"/>
                      <a:gd name="adj2" fmla="val 21371602"/>
                      <a:gd name="adj3" fmla="val 8832"/>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grpSp>
          <p:grpSp>
            <p:nvGrpSpPr>
              <p:cNvPr id="7" name="组合 71"/>
              <p:cNvGrpSpPr/>
              <p:nvPr/>
            </p:nvGrpSpPr>
            <p:grpSpPr>
              <a:xfrm>
                <a:off x="548708" y="1368464"/>
                <a:ext cx="2549181" cy="776023"/>
                <a:chOff x="1762632" y="1197195"/>
                <a:chExt cx="2549181" cy="776023"/>
              </a:xfrm>
            </p:grpSpPr>
            <p:sp>
              <p:nvSpPr>
                <p:cNvPr id="73" name="文本框 17"/>
                <p:cNvSpPr txBox="1"/>
                <p:nvPr/>
              </p:nvSpPr>
              <p:spPr>
                <a:xfrm>
                  <a:off x="1762632" y="1197195"/>
                  <a:ext cx="2549181" cy="388226"/>
                </a:xfrm>
                <a:prstGeom prst="rect">
                  <a:avLst/>
                </a:prstGeom>
                <a:noFill/>
              </p:spPr>
              <p:txBody>
                <a:bodyPr wrap="none" lIns="0" tIns="0" rIns="0" bIns="0" anchor="ctr" anchorCtr="1">
                  <a:normAutofit/>
                </a:bodyPr>
                <a:lstStyle/>
                <a:p>
                  <a:pPr algn="ctr"/>
                  <a:r>
                    <a:rPr lang="zh-CN" altLang="en-US" sz="1400" b="1">
                      <a:solidFill>
                        <a:schemeClr val="bg1">
                          <a:lumMod val="50000"/>
                        </a:schemeClr>
                      </a:solidFill>
                      <a:cs typeface="+mn-ea"/>
                      <a:sym typeface="+mn-lt"/>
                    </a:rPr>
                    <a:t>标题文本预设</a:t>
                  </a:r>
                  <a:endParaRPr lang="zh-CN" altLang="en-US" sz="1400" b="1" dirty="0">
                    <a:solidFill>
                      <a:schemeClr val="bg1">
                        <a:lumMod val="50000"/>
                      </a:schemeClr>
                    </a:solidFill>
                    <a:cs typeface="+mn-ea"/>
                    <a:sym typeface="+mn-lt"/>
                  </a:endParaRPr>
                </a:p>
              </p:txBody>
            </p:sp>
            <p:sp>
              <p:nvSpPr>
                <p:cNvPr id="74" name="文本框 18"/>
                <p:cNvSpPr txBox="1">
                  <a:spLocks/>
                </p:cNvSpPr>
                <p:nvPr/>
              </p:nvSpPr>
              <p:spPr>
                <a:xfrm>
                  <a:off x="1762632" y="1585420"/>
                  <a:ext cx="2549181" cy="387798"/>
                </a:xfrm>
                <a:prstGeom prst="rect">
                  <a:avLst/>
                </a:prstGeom>
              </p:spPr>
              <p:txBody>
                <a:bodyPr vert="horz" wrap="square" lIns="0" tIns="0" rIns="0" bIns="0" anchor="t" anchorCtr="1">
                  <a:noAutofit/>
                </a:bodyPr>
                <a:lstStyle/>
                <a:p>
                  <a:pPr algn="ctr">
                    <a:lnSpc>
                      <a:spcPct val="120000"/>
                    </a:lnSpc>
                  </a:pPr>
                  <a:r>
                    <a:rPr lang="zh-CN" altLang="en-US" sz="800">
                      <a:solidFill>
                        <a:schemeClr val="bg1">
                          <a:lumMod val="50000"/>
                        </a:schemeClr>
                      </a:solidFill>
                      <a:cs typeface="+mn-ea"/>
                      <a:sym typeface="+mn-lt"/>
                    </a:rPr>
                    <a:t>此部分内容作为文字排版占位显示 </a:t>
                  </a:r>
                  <a:br>
                    <a:rPr lang="zh-CN" altLang="en-US" sz="800">
                      <a:solidFill>
                        <a:schemeClr val="bg1">
                          <a:lumMod val="50000"/>
                        </a:schemeClr>
                      </a:solidFill>
                      <a:cs typeface="+mn-ea"/>
                      <a:sym typeface="+mn-lt"/>
                    </a:rPr>
                  </a:br>
                  <a:r>
                    <a:rPr lang="zh-CN" altLang="en-US" sz="800">
                      <a:solidFill>
                        <a:schemeClr val="bg1">
                          <a:lumMod val="50000"/>
                        </a:schemeClr>
                      </a:solidFill>
                      <a:cs typeface="+mn-ea"/>
                      <a:sym typeface="+mn-lt"/>
                    </a:rPr>
                    <a:t>（建议使用主题字体）</a:t>
                  </a:r>
                  <a:endParaRPr lang="zh-CN" altLang="en-US" sz="800" dirty="0">
                    <a:solidFill>
                      <a:schemeClr val="bg1">
                        <a:lumMod val="50000"/>
                      </a:schemeClr>
                    </a:solidFill>
                    <a:cs typeface="+mn-ea"/>
                    <a:sym typeface="+mn-lt"/>
                  </a:endParaRPr>
                </a:p>
              </p:txBody>
            </p:sp>
          </p:grpSp>
        </p:grpSp>
        <p:grpSp>
          <p:nvGrpSpPr>
            <p:cNvPr id="8" name="组合 4"/>
            <p:cNvGrpSpPr/>
            <p:nvPr/>
          </p:nvGrpSpPr>
          <p:grpSpPr>
            <a:xfrm>
              <a:off x="3662525" y="1322377"/>
              <a:ext cx="2549181" cy="3108405"/>
              <a:chOff x="4585767" y="1285385"/>
              <a:chExt cx="2549181" cy="3108405"/>
            </a:xfrm>
          </p:grpSpPr>
          <p:grpSp>
            <p:nvGrpSpPr>
              <p:cNvPr id="9" name="组合 58"/>
              <p:cNvGrpSpPr/>
              <p:nvPr/>
            </p:nvGrpSpPr>
            <p:grpSpPr>
              <a:xfrm>
                <a:off x="4928429" y="2367904"/>
                <a:ext cx="1863862" cy="2025886"/>
                <a:chOff x="4056929" y="1923464"/>
                <a:chExt cx="1674763" cy="1820348"/>
              </a:xfrm>
            </p:grpSpPr>
            <p:grpSp>
              <p:nvGrpSpPr>
                <p:cNvPr id="10" name="组合 62"/>
                <p:cNvGrpSpPr/>
                <p:nvPr/>
              </p:nvGrpSpPr>
              <p:grpSpPr>
                <a:xfrm>
                  <a:off x="4056929" y="2117409"/>
                  <a:ext cx="1674763" cy="1626403"/>
                  <a:chOff x="6019675" y="2228402"/>
                  <a:chExt cx="2233018" cy="2168536"/>
                </a:xfrm>
              </p:grpSpPr>
              <p:sp>
                <p:nvSpPr>
                  <p:cNvPr id="67" name="任意多边形 54"/>
                  <p:cNvSpPr/>
                  <p:nvPr/>
                </p:nvSpPr>
                <p:spPr>
                  <a:xfrm rot="15028394">
                    <a:off x="5870070" y="2378007"/>
                    <a:ext cx="1239262" cy="940052"/>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214 w 1247214"/>
                      <a:gd name="connsiteY0" fmla="*/ 294507 h 940050"/>
                      <a:gd name="connsiteX1" fmla="*/ 728755 w 1247214"/>
                      <a:gd name="connsiteY1" fmla="*/ 848106 h 940050"/>
                      <a:gd name="connsiteX2" fmla="*/ 0 w 1247214"/>
                      <a:gd name="connsiteY2" fmla="*/ 896586 h 940050"/>
                      <a:gd name="connsiteX3" fmla="*/ 332681 w 1247214"/>
                      <a:gd name="connsiteY3" fmla="*/ 0 h 940050"/>
                      <a:gd name="connsiteX4" fmla="*/ 1247214 w 1247214"/>
                      <a:gd name="connsiteY4" fmla="*/ 294507 h 940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40050">
                        <a:moveTo>
                          <a:pt x="1247214" y="294507"/>
                        </a:moveTo>
                        <a:cubicBezTo>
                          <a:pt x="1162668" y="537744"/>
                          <a:pt x="936624" y="747760"/>
                          <a:pt x="728755" y="848106"/>
                        </a:cubicBezTo>
                        <a:cubicBezTo>
                          <a:pt x="520886" y="948453"/>
                          <a:pt x="242552" y="969802"/>
                          <a:pt x="0" y="896586"/>
                        </a:cubicBezTo>
                        <a:lnTo>
                          <a:pt x="332681" y="0"/>
                        </a:lnTo>
                        <a:lnTo>
                          <a:pt x="1247214" y="294507"/>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68" name="任意多边形 55"/>
                  <p:cNvSpPr/>
                  <p:nvPr/>
                </p:nvSpPr>
                <p:spPr>
                  <a:xfrm rot="4304382">
                    <a:off x="6116537" y="3293945"/>
                    <a:ext cx="1247215"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69" name="任意多边形 56"/>
                  <p:cNvSpPr/>
                  <p:nvPr/>
                </p:nvSpPr>
                <p:spPr>
                  <a:xfrm rot="9623180" flipH="1" flipV="1">
                    <a:off x="6940465" y="3201883"/>
                    <a:ext cx="1251052" cy="994445"/>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462 w 1247462"/>
                      <a:gd name="connsiteY0" fmla="*/ 305534 h 959140"/>
                      <a:gd name="connsiteX1" fmla="*/ 728755 w 1247462"/>
                      <a:gd name="connsiteY1" fmla="*/ 866825 h 959140"/>
                      <a:gd name="connsiteX2" fmla="*/ 0 w 1247462"/>
                      <a:gd name="connsiteY2" fmla="*/ 915305 h 959140"/>
                      <a:gd name="connsiteX3" fmla="*/ 304370 w 1247462"/>
                      <a:gd name="connsiteY3" fmla="*/ 0 h 959140"/>
                      <a:gd name="connsiteX4" fmla="*/ 1247462 w 1247462"/>
                      <a:gd name="connsiteY4" fmla="*/ 305534 h 959140"/>
                      <a:gd name="connsiteX0" fmla="*/ 1294962 w 1294962"/>
                      <a:gd name="connsiteY0" fmla="*/ 305534 h 952059"/>
                      <a:gd name="connsiteX1" fmla="*/ 776255 w 1294962"/>
                      <a:gd name="connsiteY1" fmla="*/ 866825 h 952059"/>
                      <a:gd name="connsiteX2" fmla="*/ 0 w 1294962"/>
                      <a:gd name="connsiteY2" fmla="*/ 904829 h 952059"/>
                      <a:gd name="connsiteX3" fmla="*/ 351870 w 1294962"/>
                      <a:gd name="connsiteY3" fmla="*/ 0 h 952059"/>
                      <a:gd name="connsiteX4" fmla="*/ 1294962 w 1294962"/>
                      <a:gd name="connsiteY4" fmla="*/ 305534 h 952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962" h="952059">
                        <a:moveTo>
                          <a:pt x="1294962" y="305534"/>
                        </a:moveTo>
                        <a:cubicBezTo>
                          <a:pt x="1210416" y="548771"/>
                          <a:pt x="992082" y="766942"/>
                          <a:pt x="776255" y="866825"/>
                        </a:cubicBezTo>
                        <a:cubicBezTo>
                          <a:pt x="560428" y="966708"/>
                          <a:pt x="242552" y="978045"/>
                          <a:pt x="0" y="904829"/>
                        </a:cubicBezTo>
                        <a:lnTo>
                          <a:pt x="351870" y="0"/>
                        </a:lnTo>
                        <a:lnTo>
                          <a:pt x="1294962" y="305534"/>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70" name="任意多边形 57"/>
                  <p:cNvSpPr/>
                  <p:nvPr/>
                </p:nvSpPr>
                <p:spPr>
                  <a:xfrm rot="9654881">
                    <a:off x="7043087" y="2458879"/>
                    <a:ext cx="1209606"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grpSp>
              <p:nvGrpSpPr>
                <p:cNvPr id="11" name="组合 63"/>
                <p:cNvGrpSpPr/>
                <p:nvPr/>
              </p:nvGrpSpPr>
              <p:grpSpPr>
                <a:xfrm>
                  <a:off x="4699648" y="1923464"/>
                  <a:ext cx="389330" cy="387887"/>
                  <a:chOff x="5100545" y="1975558"/>
                  <a:chExt cx="660280" cy="657834"/>
                </a:xfrm>
                <a:solidFill>
                  <a:schemeClr val="accent4"/>
                </a:solidFill>
              </p:grpSpPr>
              <p:sp>
                <p:nvSpPr>
                  <p:cNvPr id="65" name="饼形 52"/>
                  <p:cNvSpPr/>
                  <p:nvPr/>
                </p:nvSpPr>
                <p:spPr>
                  <a:xfrm>
                    <a:off x="5100545" y="2008778"/>
                    <a:ext cx="624614" cy="624614"/>
                  </a:xfrm>
                  <a:prstGeom prst="pie">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66" name="饼形 53"/>
                  <p:cNvSpPr/>
                  <p:nvPr/>
                </p:nvSpPr>
                <p:spPr>
                  <a:xfrm rot="16995039">
                    <a:off x="5136211" y="1975558"/>
                    <a:ext cx="624614" cy="624614"/>
                  </a:xfrm>
                  <a:prstGeom prst="pie">
                    <a:avLst>
                      <a:gd name="adj1" fmla="val 21036529"/>
                      <a:gd name="adj2" fmla="val 4417553"/>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grpSp>
          <p:grpSp>
            <p:nvGrpSpPr>
              <p:cNvPr id="15" name="组合 59"/>
              <p:cNvGrpSpPr/>
              <p:nvPr/>
            </p:nvGrpSpPr>
            <p:grpSpPr>
              <a:xfrm>
                <a:off x="4585767" y="1285385"/>
                <a:ext cx="2549181" cy="776023"/>
                <a:chOff x="5877558" y="1197195"/>
                <a:chExt cx="2549181" cy="776023"/>
              </a:xfrm>
            </p:grpSpPr>
            <p:sp>
              <p:nvSpPr>
                <p:cNvPr id="61" name="文本框 15"/>
                <p:cNvSpPr txBox="1"/>
                <p:nvPr/>
              </p:nvSpPr>
              <p:spPr>
                <a:xfrm>
                  <a:off x="5877558" y="1197195"/>
                  <a:ext cx="2549181" cy="388226"/>
                </a:xfrm>
                <a:prstGeom prst="rect">
                  <a:avLst/>
                </a:prstGeom>
                <a:noFill/>
              </p:spPr>
              <p:txBody>
                <a:bodyPr wrap="none" lIns="0" tIns="0" rIns="0" bIns="0" anchor="ctr" anchorCtr="1">
                  <a:normAutofit/>
                </a:bodyPr>
                <a:lstStyle/>
                <a:p>
                  <a:pPr algn="ctr"/>
                  <a:r>
                    <a:rPr lang="zh-CN" altLang="en-US" sz="1400" b="1">
                      <a:solidFill>
                        <a:schemeClr val="bg1">
                          <a:lumMod val="50000"/>
                        </a:schemeClr>
                      </a:solidFill>
                      <a:cs typeface="+mn-ea"/>
                      <a:sym typeface="+mn-lt"/>
                    </a:rPr>
                    <a:t>标题文本预设</a:t>
                  </a:r>
                  <a:endParaRPr lang="zh-CN" altLang="en-US" sz="1400" b="1" dirty="0">
                    <a:solidFill>
                      <a:schemeClr val="bg1">
                        <a:lumMod val="50000"/>
                      </a:schemeClr>
                    </a:solidFill>
                    <a:cs typeface="+mn-ea"/>
                    <a:sym typeface="+mn-lt"/>
                  </a:endParaRPr>
                </a:p>
              </p:txBody>
            </p:sp>
            <p:sp>
              <p:nvSpPr>
                <p:cNvPr id="62" name="文本框 16"/>
                <p:cNvSpPr txBox="1">
                  <a:spLocks/>
                </p:cNvSpPr>
                <p:nvPr/>
              </p:nvSpPr>
              <p:spPr>
                <a:xfrm>
                  <a:off x="5877558" y="1585420"/>
                  <a:ext cx="2549181" cy="387798"/>
                </a:xfrm>
                <a:prstGeom prst="rect">
                  <a:avLst/>
                </a:prstGeom>
              </p:spPr>
              <p:txBody>
                <a:bodyPr vert="horz" wrap="square" lIns="0" tIns="0" rIns="0" bIns="0" anchor="t" anchorCtr="1">
                  <a:noAutofit/>
                </a:bodyPr>
                <a:lstStyle/>
                <a:p>
                  <a:pPr algn="ctr">
                    <a:lnSpc>
                      <a:spcPct val="120000"/>
                    </a:lnSpc>
                  </a:pPr>
                  <a:r>
                    <a:rPr lang="zh-CN" altLang="en-US" sz="800">
                      <a:solidFill>
                        <a:schemeClr val="bg1">
                          <a:lumMod val="50000"/>
                        </a:schemeClr>
                      </a:solidFill>
                      <a:cs typeface="+mn-ea"/>
                      <a:sym typeface="+mn-lt"/>
                    </a:rPr>
                    <a:t>此部分内容作为文字排版占位显示 </a:t>
                  </a:r>
                  <a:br>
                    <a:rPr lang="zh-CN" altLang="en-US" sz="800">
                      <a:solidFill>
                        <a:schemeClr val="bg1">
                          <a:lumMod val="50000"/>
                        </a:schemeClr>
                      </a:solidFill>
                      <a:cs typeface="+mn-ea"/>
                      <a:sym typeface="+mn-lt"/>
                    </a:rPr>
                  </a:br>
                  <a:r>
                    <a:rPr lang="zh-CN" altLang="en-US" sz="800">
                      <a:solidFill>
                        <a:schemeClr val="bg1">
                          <a:lumMod val="50000"/>
                        </a:schemeClr>
                      </a:solidFill>
                      <a:cs typeface="+mn-ea"/>
                      <a:sym typeface="+mn-lt"/>
                    </a:rPr>
                    <a:t>（建议使用主题字体）</a:t>
                  </a:r>
                  <a:endParaRPr lang="zh-CN" altLang="en-US" sz="800" dirty="0">
                    <a:solidFill>
                      <a:schemeClr val="bg1">
                        <a:lumMod val="50000"/>
                      </a:schemeClr>
                    </a:solidFill>
                    <a:cs typeface="+mn-ea"/>
                    <a:sym typeface="+mn-lt"/>
                  </a:endParaRPr>
                </a:p>
              </p:txBody>
            </p:sp>
          </p:grpSp>
        </p:grpSp>
        <p:grpSp>
          <p:nvGrpSpPr>
            <p:cNvPr id="20" name="组合 5"/>
            <p:cNvGrpSpPr/>
            <p:nvPr/>
          </p:nvGrpSpPr>
          <p:grpSpPr>
            <a:xfrm>
              <a:off x="1928315" y="2602351"/>
              <a:ext cx="2549181" cy="3156873"/>
              <a:chOff x="2537878" y="2602351"/>
              <a:chExt cx="2549181" cy="3156873"/>
            </a:xfrm>
          </p:grpSpPr>
          <p:grpSp>
            <p:nvGrpSpPr>
              <p:cNvPr id="21" name="组合 39"/>
              <p:cNvGrpSpPr/>
              <p:nvPr/>
            </p:nvGrpSpPr>
            <p:grpSpPr>
              <a:xfrm>
                <a:off x="2874397" y="2602351"/>
                <a:ext cx="1876143" cy="1987262"/>
                <a:chOff x="2403046" y="2099299"/>
                <a:chExt cx="1685799" cy="1785643"/>
              </a:xfrm>
            </p:grpSpPr>
            <p:grpSp>
              <p:nvGrpSpPr>
                <p:cNvPr id="24" name="组合 43"/>
                <p:cNvGrpSpPr/>
                <p:nvPr/>
              </p:nvGrpSpPr>
              <p:grpSpPr>
                <a:xfrm>
                  <a:off x="2403046" y="2099299"/>
                  <a:ext cx="1685799" cy="1625303"/>
                  <a:chOff x="3973046" y="2204258"/>
                  <a:chExt cx="2247733" cy="2167070"/>
                </a:xfrm>
              </p:grpSpPr>
              <p:sp>
                <p:nvSpPr>
                  <p:cNvPr id="55" name="任意多边形 36"/>
                  <p:cNvSpPr/>
                  <p:nvPr/>
                </p:nvSpPr>
                <p:spPr>
                  <a:xfrm rot="6571606" flipV="1">
                    <a:off x="3823441" y="3281671"/>
                    <a:ext cx="1239262" cy="940052"/>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214 w 1247214"/>
                      <a:gd name="connsiteY0" fmla="*/ 294507 h 940050"/>
                      <a:gd name="connsiteX1" fmla="*/ 728755 w 1247214"/>
                      <a:gd name="connsiteY1" fmla="*/ 848106 h 940050"/>
                      <a:gd name="connsiteX2" fmla="*/ 0 w 1247214"/>
                      <a:gd name="connsiteY2" fmla="*/ 896586 h 940050"/>
                      <a:gd name="connsiteX3" fmla="*/ 332681 w 1247214"/>
                      <a:gd name="connsiteY3" fmla="*/ 0 h 940050"/>
                      <a:gd name="connsiteX4" fmla="*/ 1247214 w 1247214"/>
                      <a:gd name="connsiteY4" fmla="*/ 294507 h 940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40050">
                        <a:moveTo>
                          <a:pt x="1247214" y="294507"/>
                        </a:moveTo>
                        <a:cubicBezTo>
                          <a:pt x="1162668" y="537744"/>
                          <a:pt x="936624" y="747760"/>
                          <a:pt x="728755" y="848106"/>
                        </a:cubicBezTo>
                        <a:cubicBezTo>
                          <a:pt x="520886" y="948453"/>
                          <a:pt x="242552" y="969802"/>
                          <a:pt x="0" y="896586"/>
                        </a:cubicBezTo>
                        <a:lnTo>
                          <a:pt x="332681" y="0"/>
                        </a:lnTo>
                        <a:lnTo>
                          <a:pt x="1247214" y="294507"/>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56" name="任意多边形 37"/>
                  <p:cNvSpPr/>
                  <p:nvPr/>
                </p:nvSpPr>
                <p:spPr>
                  <a:xfrm rot="17295618" flipV="1">
                    <a:off x="4071856" y="2348480"/>
                    <a:ext cx="1247215"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57" name="任意多边形 38"/>
                  <p:cNvSpPr/>
                  <p:nvPr/>
                </p:nvSpPr>
                <p:spPr>
                  <a:xfrm rot="11976820" flipH="1">
                    <a:off x="4895784" y="2413562"/>
                    <a:ext cx="1251052" cy="994445"/>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462 w 1247462"/>
                      <a:gd name="connsiteY0" fmla="*/ 305534 h 959140"/>
                      <a:gd name="connsiteX1" fmla="*/ 728755 w 1247462"/>
                      <a:gd name="connsiteY1" fmla="*/ 866825 h 959140"/>
                      <a:gd name="connsiteX2" fmla="*/ 0 w 1247462"/>
                      <a:gd name="connsiteY2" fmla="*/ 915305 h 959140"/>
                      <a:gd name="connsiteX3" fmla="*/ 304370 w 1247462"/>
                      <a:gd name="connsiteY3" fmla="*/ 0 h 959140"/>
                      <a:gd name="connsiteX4" fmla="*/ 1247462 w 1247462"/>
                      <a:gd name="connsiteY4" fmla="*/ 305534 h 959140"/>
                      <a:gd name="connsiteX0" fmla="*/ 1294962 w 1294962"/>
                      <a:gd name="connsiteY0" fmla="*/ 305534 h 952059"/>
                      <a:gd name="connsiteX1" fmla="*/ 776255 w 1294962"/>
                      <a:gd name="connsiteY1" fmla="*/ 866825 h 952059"/>
                      <a:gd name="connsiteX2" fmla="*/ 0 w 1294962"/>
                      <a:gd name="connsiteY2" fmla="*/ 904829 h 952059"/>
                      <a:gd name="connsiteX3" fmla="*/ 351870 w 1294962"/>
                      <a:gd name="connsiteY3" fmla="*/ 0 h 952059"/>
                      <a:gd name="connsiteX4" fmla="*/ 1294962 w 1294962"/>
                      <a:gd name="connsiteY4" fmla="*/ 305534 h 952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962" h="952059">
                        <a:moveTo>
                          <a:pt x="1294962" y="305534"/>
                        </a:moveTo>
                        <a:cubicBezTo>
                          <a:pt x="1210416" y="548771"/>
                          <a:pt x="992082" y="766942"/>
                          <a:pt x="776255" y="866825"/>
                        </a:cubicBezTo>
                        <a:cubicBezTo>
                          <a:pt x="560428" y="966708"/>
                          <a:pt x="242552" y="978045"/>
                          <a:pt x="0" y="904829"/>
                        </a:cubicBezTo>
                        <a:lnTo>
                          <a:pt x="351870" y="0"/>
                        </a:lnTo>
                        <a:lnTo>
                          <a:pt x="1294962" y="305534"/>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58" name="任意多边形 39"/>
                  <p:cNvSpPr/>
                  <p:nvPr/>
                </p:nvSpPr>
                <p:spPr>
                  <a:xfrm rot="11904031" flipV="1">
                    <a:off x="5011173" y="3187160"/>
                    <a:ext cx="1209606"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grpSp>
              <p:nvGrpSpPr>
                <p:cNvPr id="30" name="组合 44"/>
                <p:cNvGrpSpPr/>
                <p:nvPr/>
              </p:nvGrpSpPr>
              <p:grpSpPr>
                <a:xfrm>
                  <a:off x="3019493" y="3487059"/>
                  <a:ext cx="352105" cy="397883"/>
                  <a:chOff x="3413759" y="3230880"/>
                  <a:chExt cx="2065662" cy="2334217"/>
                </a:xfrm>
                <a:solidFill>
                  <a:schemeClr val="accent2"/>
                </a:solidFill>
              </p:grpSpPr>
              <p:sp>
                <p:nvSpPr>
                  <p:cNvPr id="46" name="新月形 45"/>
                  <p:cNvSpPr/>
                  <p:nvPr/>
                </p:nvSpPr>
                <p:spPr>
                  <a:xfrm rot="1328585">
                    <a:off x="4071435" y="3735976"/>
                    <a:ext cx="945943" cy="844732"/>
                  </a:xfrm>
                  <a:prstGeom prst="moon">
                    <a:avLst>
                      <a:gd name="adj" fmla="val 2627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47" name="弦形 46"/>
                  <p:cNvSpPr/>
                  <p:nvPr/>
                </p:nvSpPr>
                <p:spPr>
                  <a:xfrm rot="16956431">
                    <a:off x="3413759" y="3431176"/>
                    <a:ext cx="1968139" cy="1968139"/>
                  </a:xfrm>
                  <a:prstGeom prst="chor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48" name="椭圆 47"/>
                  <p:cNvSpPr/>
                  <p:nvPr/>
                </p:nvSpPr>
                <p:spPr>
                  <a:xfrm>
                    <a:off x="4223657" y="3230880"/>
                    <a:ext cx="1184366" cy="118436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49" name="新月形 48"/>
                  <p:cNvSpPr/>
                  <p:nvPr/>
                </p:nvSpPr>
                <p:spPr>
                  <a:xfrm rot="14732761">
                    <a:off x="3929190" y="4152589"/>
                    <a:ext cx="418950" cy="837900"/>
                  </a:xfrm>
                  <a:prstGeom prst="moon">
                    <a:avLst>
                      <a:gd name="adj" fmla="val 711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50" name="椭圆 49"/>
                  <p:cNvSpPr/>
                  <p:nvPr/>
                </p:nvSpPr>
                <p:spPr>
                  <a:xfrm>
                    <a:off x="4837816" y="3502691"/>
                    <a:ext cx="172326" cy="1723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51" name="新月形 50"/>
                  <p:cNvSpPr/>
                  <p:nvPr/>
                </p:nvSpPr>
                <p:spPr>
                  <a:xfrm rot="16931003">
                    <a:off x="4850996" y="3479191"/>
                    <a:ext cx="418950" cy="837900"/>
                  </a:xfrm>
                  <a:prstGeom prst="moon">
                    <a:avLst>
                      <a:gd name="adj" fmla="val 5636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52" name="新月形 51"/>
                  <p:cNvSpPr/>
                  <p:nvPr/>
                </p:nvSpPr>
                <p:spPr>
                  <a:xfrm rot="2556512">
                    <a:off x="4920253" y="3512478"/>
                    <a:ext cx="418950" cy="837900"/>
                  </a:xfrm>
                  <a:prstGeom prst="moon">
                    <a:avLst>
                      <a:gd name="adj" fmla="val 5636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53" name="矩形 52"/>
                  <p:cNvSpPr/>
                  <p:nvPr/>
                </p:nvSpPr>
                <p:spPr>
                  <a:xfrm>
                    <a:off x="4223657" y="5346401"/>
                    <a:ext cx="95794" cy="21869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54" name="矩形 53"/>
                  <p:cNvSpPr/>
                  <p:nvPr/>
                </p:nvSpPr>
                <p:spPr>
                  <a:xfrm>
                    <a:off x="4476119" y="5346401"/>
                    <a:ext cx="95794" cy="21869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grpSp>
          <p:grpSp>
            <p:nvGrpSpPr>
              <p:cNvPr id="31" name="组合 40"/>
              <p:cNvGrpSpPr/>
              <p:nvPr/>
            </p:nvGrpSpPr>
            <p:grpSpPr>
              <a:xfrm>
                <a:off x="2537878" y="4983201"/>
                <a:ext cx="2549181" cy="776023"/>
                <a:chOff x="4948086" y="339361"/>
                <a:chExt cx="2549181" cy="776023"/>
              </a:xfrm>
            </p:grpSpPr>
            <p:sp>
              <p:nvSpPr>
                <p:cNvPr id="42" name="文本框 13"/>
                <p:cNvSpPr txBox="1"/>
                <p:nvPr/>
              </p:nvSpPr>
              <p:spPr>
                <a:xfrm>
                  <a:off x="4948086" y="339361"/>
                  <a:ext cx="2549181" cy="388226"/>
                </a:xfrm>
                <a:prstGeom prst="rect">
                  <a:avLst/>
                </a:prstGeom>
                <a:noFill/>
              </p:spPr>
              <p:txBody>
                <a:bodyPr wrap="none" lIns="0" tIns="0" rIns="0" bIns="0" anchor="ctr" anchorCtr="1">
                  <a:normAutofit/>
                </a:bodyPr>
                <a:lstStyle/>
                <a:p>
                  <a:pPr algn="ctr"/>
                  <a:r>
                    <a:rPr lang="zh-CN" altLang="en-US" sz="1400" b="1">
                      <a:solidFill>
                        <a:schemeClr val="bg1">
                          <a:lumMod val="50000"/>
                        </a:schemeClr>
                      </a:solidFill>
                      <a:cs typeface="+mn-ea"/>
                      <a:sym typeface="+mn-lt"/>
                    </a:rPr>
                    <a:t>标题文本预设</a:t>
                  </a:r>
                  <a:endParaRPr lang="zh-CN" altLang="en-US" sz="1400" b="1" dirty="0">
                    <a:solidFill>
                      <a:schemeClr val="bg1">
                        <a:lumMod val="50000"/>
                      </a:schemeClr>
                    </a:solidFill>
                    <a:cs typeface="+mn-ea"/>
                    <a:sym typeface="+mn-lt"/>
                  </a:endParaRPr>
                </a:p>
              </p:txBody>
            </p:sp>
            <p:sp>
              <p:nvSpPr>
                <p:cNvPr id="43" name="文本框 14"/>
                <p:cNvSpPr txBox="1">
                  <a:spLocks/>
                </p:cNvSpPr>
                <p:nvPr/>
              </p:nvSpPr>
              <p:spPr>
                <a:xfrm>
                  <a:off x="4948086" y="727586"/>
                  <a:ext cx="2549181" cy="387798"/>
                </a:xfrm>
                <a:prstGeom prst="rect">
                  <a:avLst/>
                </a:prstGeom>
              </p:spPr>
              <p:txBody>
                <a:bodyPr vert="horz" wrap="square" lIns="0" tIns="0" rIns="0" bIns="0" anchor="t" anchorCtr="1">
                  <a:noAutofit/>
                </a:bodyPr>
                <a:lstStyle/>
                <a:p>
                  <a:pPr algn="ctr">
                    <a:lnSpc>
                      <a:spcPct val="120000"/>
                    </a:lnSpc>
                  </a:pPr>
                  <a:r>
                    <a:rPr lang="zh-CN" altLang="en-US" sz="800">
                      <a:solidFill>
                        <a:schemeClr val="bg1">
                          <a:lumMod val="50000"/>
                        </a:schemeClr>
                      </a:solidFill>
                      <a:cs typeface="+mn-ea"/>
                      <a:sym typeface="+mn-lt"/>
                    </a:rPr>
                    <a:t>此部分内容作为文字排版占位显示 </a:t>
                  </a:r>
                  <a:br>
                    <a:rPr lang="zh-CN" altLang="en-US" sz="800">
                      <a:solidFill>
                        <a:schemeClr val="bg1">
                          <a:lumMod val="50000"/>
                        </a:schemeClr>
                      </a:solidFill>
                      <a:cs typeface="+mn-ea"/>
                      <a:sym typeface="+mn-lt"/>
                    </a:rPr>
                  </a:br>
                  <a:r>
                    <a:rPr lang="zh-CN" altLang="en-US" sz="800">
                      <a:solidFill>
                        <a:schemeClr val="bg1">
                          <a:lumMod val="50000"/>
                        </a:schemeClr>
                      </a:solidFill>
                      <a:cs typeface="+mn-ea"/>
                      <a:sym typeface="+mn-lt"/>
                    </a:rPr>
                    <a:t>（建议使用主题字体）</a:t>
                  </a:r>
                  <a:endParaRPr lang="zh-CN" altLang="en-US" sz="800" dirty="0">
                    <a:solidFill>
                      <a:schemeClr val="bg1">
                        <a:lumMod val="50000"/>
                      </a:schemeClr>
                    </a:solidFill>
                    <a:cs typeface="+mn-ea"/>
                    <a:sym typeface="+mn-lt"/>
                  </a:endParaRPr>
                </a:p>
              </p:txBody>
            </p:sp>
          </p:grpSp>
        </p:grpSp>
        <p:grpSp>
          <p:nvGrpSpPr>
            <p:cNvPr id="35" name="组合 6"/>
            <p:cNvGrpSpPr/>
            <p:nvPr/>
          </p:nvGrpSpPr>
          <p:grpSpPr>
            <a:xfrm>
              <a:off x="5396735" y="2598485"/>
              <a:ext cx="2549181" cy="3060940"/>
              <a:chOff x="6612761" y="2601937"/>
              <a:chExt cx="2549181" cy="3060940"/>
            </a:xfrm>
          </p:grpSpPr>
          <p:grpSp>
            <p:nvGrpSpPr>
              <p:cNvPr id="40" name="组合 29"/>
              <p:cNvGrpSpPr/>
              <p:nvPr/>
            </p:nvGrpSpPr>
            <p:grpSpPr>
              <a:xfrm>
                <a:off x="6949508" y="2601937"/>
                <a:ext cx="1875677" cy="1907190"/>
                <a:chOff x="5624406" y="2098985"/>
                <a:chExt cx="1685381" cy="1713692"/>
              </a:xfrm>
            </p:grpSpPr>
            <p:sp>
              <p:nvSpPr>
                <p:cNvPr id="34" name="任意多边形 19"/>
                <p:cNvSpPr/>
                <p:nvPr/>
              </p:nvSpPr>
              <p:spPr>
                <a:xfrm>
                  <a:off x="6309679" y="3541406"/>
                  <a:ext cx="314834" cy="271271"/>
                </a:xfrm>
                <a:custGeom>
                  <a:avLst/>
                  <a:gdLst>
                    <a:gd name="connsiteX0" fmla="*/ 860020 w 1730875"/>
                    <a:gd name="connsiteY0" fmla="*/ 0 h 1491374"/>
                    <a:gd name="connsiteX1" fmla="*/ 1147402 w 1730875"/>
                    <a:gd name="connsiteY1" fmla="*/ 287382 h 1491374"/>
                    <a:gd name="connsiteX2" fmla="*/ 860020 w 1730875"/>
                    <a:gd name="connsiteY2" fmla="*/ 574764 h 1491374"/>
                    <a:gd name="connsiteX3" fmla="*/ 802103 w 1730875"/>
                    <a:gd name="connsiteY3" fmla="*/ 568925 h 1491374"/>
                    <a:gd name="connsiteX4" fmla="*/ 772043 w 1730875"/>
                    <a:gd name="connsiteY4" fmla="*/ 559594 h 1491374"/>
                    <a:gd name="connsiteX5" fmla="*/ 493022 w 1730875"/>
                    <a:gd name="connsiteY5" fmla="*/ 1006545 h 1491374"/>
                    <a:gd name="connsiteX6" fmla="*/ 509140 w 1730875"/>
                    <a:gd name="connsiteY6" fmla="*/ 1021190 h 1491374"/>
                    <a:gd name="connsiteX7" fmla="*/ 552180 w 1730875"/>
                    <a:gd name="connsiteY7" fmla="*/ 1092130 h 1491374"/>
                    <a:gd name="connsiteX8" fmla="*/ 565286 w 1730875"/>
                    <a:gd name="connsiteY8" fmla="*/ 1134348 h 1491374"/>
                    <a:gd name="connsiteX9" fmla="*/ 1165590 w 1730875"/>
                    <a:gd name="connsiteY9" fmla="*/ 1134348 h 1491374"/>
                    <a:gd name="connsiteX10" fmla="*/ 1178695 w 1730875"/>
                    <a:gd name="connsiteY10" fmla="*/ 1092130 h 1491374"/>
                    <a:gd name="connsiteX11" fmla="*/ 1443493 w 1730875"/>
                    <a:gd name="connsiteY11" fmla="*/ 916610 h 1491374"/>
                    <a:gd name="connsiteX12" fmla="*/ 1730875 w 1730875"/>
                    <a:gd name="connsiteY12" fmla="*/ 1203992 h 1491374"/>
                    <a:gd name="connsiteX13" fmla="*/ 1443493 w 1730875"/>
                    <a:gd name="connsiteY13" fmla="*/ 1491374 h 1491374"/>
                    <a:gd name="connsiteX14" fmla="*/ 1178695 w 1730875"/>
                    <a:gd name="connsiteY14" fmla="*/ 1315854 h 1491374"/>
                    <a:gd name="connsiteX15" fmla="*/ 1165590 w 1730875"/>
                    <a:gd name="connsiteY15" fmla="*/ 1273636 h 1491374"/>
                    <a:gd name="connsiteX16" fmla="*/ 565286 w 1730875"/>
                    <a:gd name="connsiteY16" fmla="*/ 1273636 h 1491374"/>
                    <a:gd name="connsiteX17" fmla="*/ 552180 w 1730875"/>
                    <a:gd name="connsiteY17" fmla="*/ 1315854 h 1491374"/>
                    <a:gd name="connsiteX18" fmla="*/ 287382 w 1730875"/>
                    <a:gd name="connsiteY18" fmla="*/ 1491374 h 1491374"/>
                    <a:gd name="connsiteX19" fmla="*/ 0 w 1730875"/>
                    <a:gd name="connsiteY19" fmla="*/ 1203992 h 1491374"/>
                    <a:gd name="connsiteX20" fmla="*/ 287382 w 1730875"/>
                    <a:gd name="connsiteY20" fmla="*/ 916610 h 1491374"/>
                    <a:gd name="connsiteX21" fmla="*/ 372841 w 1730875"/>
                    <a:gd name="connsiteY21" fmla="*/ 929530 h 1491374"/>
                    <a:gd name="connsiteX22" fmla="*/ 399952 w 1730875"/>
                    <a:gd name="connsiteY22" fmla="*/ 942563 h 1491374"/>
                    <a:gd name="connsiteX23" fmla="*/ 673507 w 1730875"/>
                    <a:gd name="connsiteY23" fmla="*/ 504368 h 1491374"/>
                    <a:gd name="connsiteX24" fmla="*/ 656810 w 1730875"/>
                    <a:gd name="connsiteY24" fmla="*/ 490592 h 1491374"/>
                    <a:gd name="connsiteX25" fmla="*/ 572638 w 1730875"/>
                    <a:gd name="connsiteY25" fmla="*/ 287382 h 1491374"/>
                    <a:gd name="connsiteX26" fmla="*/ 860020 w 1730875"/>
                    <a:gd name="connsiteY26" fmla="*/ 0 h 149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730875" h="1491374">
                      <a:moveTo>
                        <a:pt x="860020" y="0"/>
                      </a:moveTo>
                      <a:cubicBezTo>
                        <a:pt x="1018737" y="0"/>
                        <a:pt x="1147402" y="128665"/>
                        <a:pt x="1147402" y="287382"/>
                      </a:cubicBezTo>
                      <a:cubicBezTo>
                        <a:pt x="1147402" y="446099"/>
                        <a:pt x="1018737" y="574764"/>
                        <a:pt x="860020" y="574764"/>
                      </a:cubicBezTo>
                      <a:cubicBezTo>
                        <a:pt x="840181" y="574764"/>
                        <a:pt x="820811" y="572754"/>
                        <a:pt x="802103" y="568925"/>
                      </a:cubicBezTo>
                      <a:lnTo>
                        <a:pt x="772043" y="559594"/>
                      </a:lnTo>
                      <a:lnTo>
                        <a:pt x="493022" y="1006545"/>
                      </a:lnTo>
                      <a:lnTo>
                        <a:pt x="509140" y="1021190"/>
                      </a:lnTo>
                      <a:cubicBezTo>
                        <a:pt x="526710" y="1042480"/>
                        <a:pt x="541274" y="1066343"/>
                        <a:pt x="552180" y="1092130"/>
                      </a:cubicBezTo>
                      <a:lnTo>
                        <a:pt x="565286" y="1134348"/>
                      </a:lnTo>
                      <a:lnTo>
                        <a:pt x="1165590" y="1134348"/>
                      </a:lnTo>
                      <a:lnTo>
                        <a:pt x="1178695" y="1092130"/>
                      </a:lnTo>
                      <a:cubicBezTo>
                        <a:pt x="1222322" y="988984"/>
                        <a:pt x="1324455" y="916610"/>
                        <a:pt x="1443493" y="916610"/>
                      </a:cubicBezTo>
                      <a:cubicBezTo>
                        <a:pt x="1602210" y="916610"/>
                        <a:pt x="1730875" y="1045275"/>
                        <a:pt x="1730875" y="1203992"/>
                      </a:cubicBezTo>
                      <a:cubicBezTo>
                        <a:pt x="1730875" y="1362709"/>
                        <a:pt x="1602210" y="1491374"/>
                        <a:pt x="1443493" y="1491374"/>
                      </a:cubicBezTo>
                      <a:cubicBezTo>
                        <a:pt x="1324455" y="1491374"/>
                        <a:pt x="1222322" y="1419000"/>
                        <a:pt x="1178695" y="1315854"/>
                      </a:cubicBezTo>
                      <a:lnTo>
                        <a:pt x="1165590" y="1273636"/>
                      </a:lnTo>
                      <a:lnTo>
                        <a:pt x="565286" y="1273636"/>
                      </a:lnTo>
                      <a:lnTo>
                        <a:pt x="552180" y="1315854"/>
                      </a:lnTo>
                      <a:cubicBezTo>
                        <a:pt x="508554" y="1419000"/>
                        <a:pt x="406420" y="1491374"/>
                        <a:pt x="287382" y="1491374"/>
                      </a:cubicBezTo>
                      <a:cubicBezTo>
                        <a:pt x="128665" y="1491374"/>
                        <a:pt x="0" y="1362709"/>
                        <a:pt x="0" y="1203992"/>
                      </a:cubicBezTo>
                      <a:cubicBezTo>
                        <a:pt x="0" y="1045275"/>
                        <a:pt x="128665" y="916610"/>
                        <a:pt x="287382" y="916610"/>
                      </a:cubicBezTo>
                      <a:cubicBezTo>
                        <a:pt x="317141" y="916610"/>
                        <a:pt x="345844" y="921133"/>
                        <a:pt x="372841" y="929530"/>
                      </a:cubicBezTo>
                      <a:lnTo>
                        <a:pt x="399952" y="942563"/>
                      </a:lnTo>
                      <a:lnTo>
                        <a:pt x="673507" y="504368"/>
                      </a:lnTo>
                      <a:lnTo>
                        <a:pt x="656810" y="490592"/>
                      </a:lnTo>
                      <a:cubicBezTo>
                        <a:pt x="604805" y="438586"/>
                        <a:pt x="572638" y="366740"/>
                        <a:pt x="572638" y="287382"/>
                      </a:cubicBezTo>
                      <a:cubicBezTo>
                        <a:pt x="572638" y="128665"/>
                        <a:pt x="701303" y="0"/>
                        <a:pt x="860020" y="0"/>
                      </a:cubicBez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nvGrpSpPr>
                <p:cNvPr id="41" name="组合 34"/>
                <p:cNvGrpSpPr/>
                <p:nvPr/>
              </p:nvGrpSpPr>
              <p:grpSpPr>
                <a:xfrm>
                  <a:off x="5624406" y="2098985"/>
                  <a:ext cx="1685381" cy="1622593"/>
                  <a:chOff x="8078266" y="2223112"/>
                  <a:chExt cx="2247175" cy="2163456"/>
                </a:xfrm>
              </p:grpSpPr>
              <p:sp>
                <p:nvSpPr>
                  <p:cNvPr id="36" name="任意多边形 21"/>
                  <p:cNvSpPr/>
                  <p:nvPr/>
                </p:nvSpPr>
                <p:spPr>
                  <a:xfrm rot="6571606" flipV="1">
                    <a:off x="7928661" y="3296911"/>
                    <a:ext cx="1239262" cy="940052"/>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214 w 1247214"/>
                      <a:gd name="connsiteY0" fmla="*/ 294507 h 940050"/>
                      <a:gd name="connsiteX1" fmla="*/ 728755 w 1247214"/>
                      <a:gd name="connsiteY1" fmla="*/ 848106 h 940050"/>
                      <a:gd name="connsiteX2" fmla="*/ 0 w 1247214"/>
                      <a:gd name="connsiteY2" fmla="*/ 896586 h 940050"/>
                      <a:gd name="connsiteX3" fmla="*/ 332681 w 1247214"/>
                      <a:gd name="connsiteY3" fmla="*/ 0 h 940050"/>
                      <a:gd name="connsiteX4" fmla="*/ 1247214 w 1247214"/>
                      <a:gd name="connsiteY4" fmla="*/ 294507 h 940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40050">
                        <a:moveTo>
                          <a:pt x="1247214" y="294507"/>
                        </a:moveTo>
                        <a:cubicBezTo>
                          <a:pt x="1162668" y="537744"/>
                          <a:pt x="936624" y="747760"/>
                          <a:pt x="728755" y="848106"/>
                        </a:cubicBezTo>
                        <a:cubicBezTo>
                          <a:pt x="520886" y="948453"/>
                          <a:pt x="242552" y="969802"/>
                          <a:pt x="0" y="896586"/>
                        </a:cubicBezTo>
                        <a:lnTo>
                          <a:pt x="332681" y="0"/>
                        </a:lnTo>
                        <a:lnTo>
                          <a:pt x="1247214" y="294507"/>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37" name="任意多边形 22"/>
                  <p:cNvSpPr/>
                  <p:nvPr/>
                </p:nvSpPr>
                <p:spPr>
                  <a:xfrm rot="11904031" flipV="1">
                    <a:off x="9115835" y="3202400"/>
                    <a:ext cx="1209606"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38" name="任意多边形 23"/>
                  <p:cNvSpPr/>
                  <p:nvPr/>
                </p:nvSpPr>
                <p:spPr>
                  <a:xfrm rot="17295618" flipV="1">
                    <a:off x="8184889" y="2367334"/>
                    <a:ext cx="1247215"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39" name="任意多边形 24"/>
                  <p:cNvSpPr/>
                  <p:nvPr/>
                </p:nvSpPr>
                <p:spPr>
                  <a:xfrm rot="11976820" flipH="1">
                    <a:off x="9008817" y="2428802"/>
                    <a:ext cx="1251052" cy="994445"/>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462 w 1247462"/>
                      <a:gd name="connsiteY0" fmla="*/ 305534 h 959140"/>
                      <a:gd name="connsiteX1" fmla="*/ 728755 w 1247462"/>
                      <a:gd name="connsiteY1" fmla="*/ 866825 h 959140"/>
                      <a:gd name="connsiteX2" fmla="*/ 0 w 1247462"/>
                      <a:gd name="connsiteY2" fmla="*/ 915305 h 959140"/>
                      <a:gd name="connsiteX3" fmla="*/ 304370 w 1247462"/>
                      <a:gd name="connsiteY3" fmla="*/ 0 h 959140"/>
                      <a:gd name="connsiteX4" fmla="*/ 1247462 w 1247462"/>
                      <a:gd name="connsiteY4" fmla="*/ 305534 h 959140"/>
                      <a:gd name="connsiteX0" fmla="*/ 1294962 w 1294962"/>
                      <a:gd name="connsiteY0" fmla="*/ 305534 h 952059"/>
                      <a:gd name="connsiteX1" fmla="*/ 776255 w 1294962"/>
                      <a:gd name="connsiteY1" fmla="*/ 866825 h 952059"/>
                      <a:gd name="connsiteX2" fmla="*/ 0 w 1294962"/>
                      <a:gd name="connsiteY2" fmla="*/ 904829 h 952059"/>
                      <a:gd name="connsiteX3" fmla="*/ 351870 w 1294962"/>
                      <a:gd name="connsiteY3" fmla="*/ 0 h 952059"/>
                      <a:gd name="connsiteX4" fmla="*/ 1294962 w 1294962"/>
                      <a:gd name="connsiteY4" fmla="*/ 305534 h 952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962" h="952059">
                        <a:moveTo>
                          <a:pt x="1294962" y="305534"/>
                        </a:moveTo>
                        <a:cubicBezTo>
                          <a:pt x="1210416" y="548771"/>
                          <a:pt x="992082" y="766942"/>
                          <a:pt x="776255" y="866825"/>
                        </a:cubicBezTo>
                        <a:cubicBezTo>
                          <a:pt x="560428" y="966708"/>
                          <a:pt x="242552" y="978045"/>
                          <a:pt x="0" y="904829"/>
                        </a:cubicBezTo>
                        <a:lnTo>
                          <a:pt x="351870" y="0"/>
                        </a:lnTo>
                        <a:lnTo>
                          <a:pt x="1294962" y="305534"/>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grpSp>
          <p:grpSp>
            <p:nvGrpSpPr>
              <p:cNvPr id="44" name="组合 30"/>
              <p:cNvGrpSpPr/>
              <p:nvPr/>
            </p:nvGrpSpPr>
            <p:grpSpPr>
              <a:xfrm>
                <a:off x="6612761" y="4886854"/>
                <a:ext cx="2549181" cy="776023"/>
                <a:chOff x="4948086" y="339361"/>
                <a:chExt cx="2549181" cy="776023"/>
              </a:xfrm>
            </p:grpSpPr>
            <p:sp>
              <p:nvSpPr>
                <p:cNvPr id="32" name="文本框 11"/>
                <p:cNvSpPr txBox="1"/>
                <p:nvPr/>
              </p:nvSpPr>
              <p:spPr>
                <a:xfrm>
                  <a:off x="4948086" y="339361"/>
                  <a:ext cx="2549181" cy="388226"/>
                </a:xfrm>
                <a:prstGeom prst="rect">
                  <a:avLst/>
                </a:prstGeom>
                <a:noFill/>
              </p:spPr>
              <p:txBody>
                <a:bodyPr wrap="none" lIns="0" tIns="0" rIns="0" bIns="0" anchor="ctr" anchorCtr="1">
                  <a:normAutofit/>
                </a:bodyPr>
                <a:lstStyle/>
                <a:p>
                  <a:pPr algn="ctr"/>
                  <a:r>
                    <a:rPr lang="zh-CN" altLang="en-US" sz="1400" b="1">
                      <a:solidFill>
                        <a:schemeClr val="bg1">
                          <a:lumMod val="50000"/>
                        </a:schemeClr>
                      </a:solidFill>
                      <a:cs typeface="+mn-ea"/>
                      <a:sym typeface="+mn-lt"/>
                    </a:rPr>
                    <a:t>标题文本预设</a:t>
                  </a:r>
                  <a:endParaRPr lang="zh-CN" altLang="en-US" sz="1400" b="1" dirty="0">
                    <a:solidFill>
                      <a:schemeClr val="bg1">
                        <a:lumMod val="50000"/>
                      </a:schemeClr>
                    </a:solidFill>
                    <a:cs typeface="+mn-ea"/>
                    <a:sym typeface="+mn-lt"/>
                  </a:endParaRPr>
                </a:p>
              </p:txBody>
            </p:sp>
            <p:sp>
              <p:nvSpPr>
                <p:cNvPr id="33" name="文本框 12"/>
                <p:cNvSpPr txBox="1">
                  <a:spLocks/>
                </p:cNvSpPr>
                <p:nvPr/>
              </p:nvSpPr>
              <p:spPr>
                <a:xfrm>
                  <a:off x="4948086" y="727586"/>
                  <a:ext cx="2549181" cy="387798"/>
                </a:xfrm>
                <a:prstGeom prst="rect">
                  <a:avLst/>
                </a:prstGeom>
              </p:spPr>
              <p:txBody>
                <a:bodyPr vert="horz" wrap="square" lIns="0" tIns="0" rIns="0" bIns="0" anchor="t" anchorCtr="1">
                  <a:noAutofit/>
                </a:bodyPr>
                <a:lstStyle/>
                <a:p>
                  <a:pPr algn="ctr">
                    <a:lnSpc>
                      <a:spcPct val="120000"/>
                    </a:lnSpc>
                  </a:pPr>
                  <a:r>
                    <a:rPr lang="zh-CN" altLang="en-US" sz="800">
                      <a:solidFill>
                        <a:schemeClr val="bg1">
                          <a:lumMod val="50000"/>
                        </a:schemeClr>
                      </a:solidFill>
                      <a:cs typeface="+mn-ea"/>
                      <a:sym typeface="+mn-lt"/>
                    </a:rPr>
                    <a:t>此部分内容作为文字排版占位显示 </a:t>
                  </a:r>
                  <a:br>
                    <a:rPr lang="zh-CN" altLang="en-US" sz="800">
                      <a:solidFill>
                        <a:schemeClr val="bg1">
                          <a:lumMod val="50000"/>
                        </a:schemeClr>
                      </a:solidFill>
                      <a:cs typeface="+mn-ea"/>
                      <a:sym typeface="+mn-lt"/>
                    </a:rPr>
                  </a:br>
                  <a:r>
                    <a:rPr lang="zh-CN" altLang="en-US" sz="800">
                      <a:solidFill>
                        <a:schemeClr val="bg1">
                          <a:lumMod val="50000"/>
                        </a:schemeClr>
                      </a:solidFill>
                      <a:cs typeface="+mn-ea"/>
                      <a:sym typeface="+mn-lt"/>
                    </a:rPr>
                    <a:t>（建议使用主题字体）</a:t>
                  </a:r>
                  <a:endParaRPr lang="zh-CN" altLang="en-US" sz="800" dirty="0">
                    <a:solidFill>
                      <a:schemeClr val="bg1">
                        <a:lumMod val="50000"/>
                      </a:schemeClr>
                    </a:solidFill>
                    <a:cs typeface="+mn-ea"/>
                    <a:sym typeface="+mn-lt"/>
                  </a:endParaRPr>
                </a:p>
              </p:txBody>
            </p:sp>
          </p:grpSp>
        </p:grpSp>
        <p:grpSp>
          <p:nvGrpSpPr>
            <p:cNvPr id="45" name="组合 7"/>
            <p:cNvGrpSpPr/>
            <p:nvPr/>
          </p:nvGrpSpPr>
          <p:grpSpPr>
            <a:xfrm>
              <a:off x="7130945" y="1322377"/>
              <a:ext cx="2549181" cy="3108402"/>
              <a:chOff x="8129699" y="1285385"/>
              <a:chExt cx="2549181" cy="3108402"/>
            </a:xfrm>
          </p:grpSpPr>
          <p:grpSp>
            <p:nvGrpSpPr>
              <p:cNvPr id="59" name="组合 19"/>
              <p:cNvGrpSpPr/>
              <p:nvPr/>
            </p:nvGrpSpPr>
            <p:grpSpPr>
              <a:xfrm>
                <a:off x="8472357" y="2389702"/>
                <a:ext cx="1863861" cy="2004085"/>
                <a:chOff x="4056929" y="1943052"/>
                <a:chExt cx="1674763" cy="1800760"/>
              </a:xfrm>
            </p:grpSpPr>
            <p:grpSp>
              <p:nvGrpSpPr>
                <p:cNvPr id="60" name="组合 23"/>
                <p:cNvGrpSpPr/>
                <p:nvPr/>
              </p:nvGrpSpPr>
              <p:grpSpPr>
                <a:xfrm>
                  <a:off x="4056929" y="2117409"/>
                  <a:ext cx="1674763" cy="1626403"/>
                  <a:chOff x="6019675" y="2228402"/>
                  <a:chExt cx="2233018" cy="2168536"/>
                </a:xfrm>
              </p:grpSpPr>
              <p:sp>
                <p:nvSpPr>
                  <p:cNvPr id="26" name="任意多边形 91"/>
                  <p:cNvSpPr/>
                  <p:nvPr/>
                </p:nvSpPr>
                <p:spPr>
                  <a:xfrm rot="15028394">
                    <a:off x="5870070" y="2378007"/>
                    <a:ext cx="1239262" cy="940052"/>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214 w 1247214"/>
                      <a:gd name="connsiteY0" fmla="*/ 294507 h 940050"/>
                      <a:gd name="connsiteX1" fmla="*/ 728755 w 1247214"/>
                      <a:gd name="connsiteY1" fmla="*/ 848106 h 940050"/>
                      <a:gd name="connsiteX2" fmla="*/ 0 w 1247214"/>
                      <a:gd name="connsiteY2" fmla="*/ 896586 h 940050"/>
                      <a:gd name="connsiteX3" fmla="*/ 332681 w 1247214"/>
                      <a:gd name="connsiteY3" fmla="*/ 0 h 940050"/>
                      <a:gd name="connsiteX4" fmla="*/ 1247214 w 1247214"/>
                      <a:gd name="connsiteY4" fmla="*/ 294507 h 940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40050">
                        <a:moveTo>
                          <a:pt x="1247214" y="294507"/>
                        </a:moveTo>
                        <a:cubicBezTo>
                          <a:pt x="1162668" y="537744"/>
                          <a:pt x="936624" y="747760"/>
                          <a:pt x="728755" y="848106"/>
                        </a:cubicBezTo>
                        <a:cubicBezTo>
                          <a:pt x="520886" y="948453"/>
                          <a:pt x="242552" y="969802"/>
                          <a:pt x="0" y="896586"/>
                        </a:cubicBezTo>
                        <a:lnTo>
                          <a:pt x="332681" y="0"/>
                        </a:lnTo>
                        <a:lnTo>
                          <a:pt x="1247214" y="294507"/>
                        </a:lnTo>
                        <a:close/>
                      </a:path>
                    </a:pathLst>
                  </a:custGeom>
                  <a:solidFill>
                    <a:schemeClr val="accent5">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27" name="任意多边形 92"/>
                  <p:cNvSpPr/>
                  <p:nvPr/>
                </p:nvSpPr>
                <p:spPr>
                  <a:xfrm rot="4304382">
                    <a:off x="6116537" y="3293945"/>
                    <a:ext cx="1247215"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5">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28" name="任意多边形 93"/>
                  <p:cNvSpPr/>
                  <p:nvPr/>
                </p:nvSpPr>
                <p:spPr>
                  <a:xfrm rot="9623180" flipH="1" flipV="1">
                    <a:off x="6940465" y="3201883"/>
                    <a:ext cx="1251052" cy="994445"/>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462 w 1247462"/>
                      <a:gd name="connsiteY0" fmla="*/ 305534 h 959140"/>
                      <a:gd name="connsiteX1" fmla="*/ 728755 w 1247462"/>
                      <a:gd name="connsiteY1" fmla="*/ 866825 h 959140"/>
                      <a:gd name="connsiteX2" fmla="*/ 0 w 1247462"/>
                      <a:gd name="connsiteY2" fmla="*/ 915305 h 959140"/>
                      <a:gd name="connsiteX3" fmla="*/ 304370 w 1247462"/>
                      <a:gd name="connsiteY3" fmla="*/ 0 h 959140"/>
                      <a:gd name="connsiteX4" fmla="*/ 1247462 w 1247462"/>
                      <a:gd name="connsiteY4" fmla="*/ 305534 h 959140"/>
                      <a:gd name="connsiteX0" fmla="*/ 1294962 w 1294962"/>
                      <a:gd name="connsiteY0" fmla="*/ 305534 h 952059"/>
                      <a:gd name="connsiteX1" fmla="*/ 776255 w 1294962"/>
                      <a:gd name="connsiteY1" fmla="*/ 866825 h 952059"/>
                      <a:gd name="connsiteX2" fmla="*/ 0 w 1294962"/>
                      <a:gd name="connsiteY2" fmla="*/ 904829 h 952059"/>
                      <a:gd name="connsiteX3" fmla="*/ 351870 w 1294962"/>
                      <a:gd name="connsiteY3" fmla="*/ 0 h 952059"/>
                      <a:gd name="connsiteX4" fmla="*/ 1294962 w 1294962"/>
                      <a:gd name="connsiteY4" fmla="*/ 305534 h 952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962" h="952059">
                        <a:moveTo>
                          <a:pt x="1294962" y="305534"/>
                        </a:moveTo>
                        <a:cubicBezTo>
                          <a:pt x="1210416" y="548771"/>
                          <a:pt x="992082" y="766942"/>
                          <a:pt x="776255" y="866825"/>
                        </a:cubicBezTo>
                        <a:cubicBezTo>
                          <a:pt x="560428" y="966708"/>
                          <a:pt x="242552" y="978045"/>
                          <a:pt x="0" y="904829"/>
                        </a:cubicBezTo>
                        <a:lnTo>
                          <a:pt x="351870" y="0"/>
                        </a:lnTo>
                        <a:lnTo>
                          <a:pt x="1294962" y="305534"/>
                        </a:lnTo>
                        <a:close/>
                      </a:path>
                    </a:pathLst>
                  </a:custGeom>
                  <a:solidFill>
                    <a:schemeClr val="accent5">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29" name="任意多边形 94"/>
                  <p:cNvSpPr/>
                  <p:nvPr/>
                </p:nvSpPr>
                <p:spPr>
                  <a:xfrm rot="9654881">
                    <a:off x="7043087" y="2458879"/>
                    <a:ext cx="1209606"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5">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sp>
              <p:nvSpPr>
                <p:cNvPr id="25" name="任意多边形 90"/>
                <p:cNvSpPr/>
                <p:nvPr/>
              </p:nvSpPr>
              <p:spPr>
                <a:xfrm>
                  <a:off x="4752680" y="1943052"/>
                  <a:ext cx="262234" cy="368299"/>
                </a:xfrm>
                <a:custGeom>
                  <a:avLst/>
                  <a:gdLst>
                    <a:gd name="connsiteX0" fmla="*/ 163450 w 239588"/>
                    <a:gd name="connsiteY0" fmla="*/ 147580 h 336493"/>
                    <a:gd name="connsiteX1" fmla="*/ 163450 w 239588"/>
                    <a:gd name="connsiteY1" fmla="*/ 307918 h 336493"/>
                    <a:gd name="connsiteX2" fmla="*/ 192025 w 239588"/>
                    <a:gd name="connsiteY2" fmla="*/ 307918 h 336493"/>
                    <a:gd name="connsiteX3" fmla="*/ 192025 w 239588"/>
                    <a:gd name="connsiteY3" fmla="*/ 147580 h 336493"/>
                    <a:gd name="connsiteX4" fmla="*/ 106300 w 239588"/>
                    <a:gd name="connsiteY4" fmla="*/ 147580 h 336493"/>
                    <a:gd name="connsiteX5" fmla="*/ 106300 w 239588"/>
                    <a:gd name="connsiteY5" fmla="*/ 307918 h 336493"/>
                    <a:gd name="connsiteX6" fmla="*/ 134875 w 239588"/>
                    <a:gd name="connsiteY6" fmla="*/ 307918 h 336493"/>
                    <a:gd name="connsiteX7" fmla="*/ 134875 w 239588"/>
                    <a:gd name="connsiteY7" fmla="*/ 147580 h 336493"/>
                    <a:gd name="connsiteX8" fmla="*/ 49150 w 239588"/>
                    <a:gd name="connsiteY8" fmla="*/ 147580 h 336493"/>
                    <a:gd name="connsiteX9" fmla="*/ 49150 w 239588"/>
                    <a:gd name="connsiteY9" fmla="*/ 307918 h 336493"/>
                    <a:gd name="connsiteX10" fmla="*/ 76138 w 239588"/>
                    <a:gd name="connsiteY10" fmla="*/ 307918 h 336493"/>
                    <a:gd name="connsiteX11" fmla="*/ 76138 w 239588"/>
                    <a:gd name="connsiteY11" fmla="*/ 147580 h 336493"/>
                    <a:gd name="connsiteX12" fmla="*/ 96775 w 239588"/>
                    <a:gd name="connsiteY12" fmla="*/ 33280 h 336493"/>
                    <a:gd name="connsiteX13" fmla="*/ 85663 w 239588"/>
                    <a:gd name="connsiteY13" fmla="*/ 58680 h 336493"/>
                    <a:gd name="connsiteX14" fmla="*/ 165039 w 239588"/>
                    <a:gd name="connsiteY14" fmla="*/ 92018 h 336493"/>
                    <a:gd name="connsiteX15" fmla="*/ 176151 w 239588"/>
                    <a:gd name="connsiteY15" fmla="*/ 65030 h 336493"/>
                    <a:gd name="connsiteX16" fmla="*/ 83493 w 239588"/>
                    <a:gd name="connsiteY16" fmla="*/ 986 h 336493"/>
                    <a:gd name="connsiteX17" fmla="*/ 94713 w 239588"/>
                    <a:gd name="connsiteY17" fmla="*/ 986 h 336493"/>
                    <a:gd name="connsiteX18" fmla="*/ 200317 w 239588"/>
                    <a:gd name="connsiteY18" fmla="*/ 44405 h 336493"/>
                    <a:gd name="connsiteX19" fmla="*/ 208237 w 239588"/>
                    <a:gd name="connsiteY19" fmla="*/ 62825 h 336493"/>
                    <a:gd name="connsiteX20" fmla="*/ 191077 w 239588"/>
                    <a:gd name="connsiteY20" fmla="*/ 102296 h 336493"/>
                    <a:gd name="connsiteX21" fmla="*/ 230678 w 239588"/>
                    <a:gd name="connsiteY21" fmla="*/ 119400 h 336493"/>
                    <a:gd name="connsiteX22" fmla="*/ 238598 w 239588"/>
                    <a:gd name="connsiteY22" fmla="*/ 137820 h 336493"/>
                    <a:gd name="connsiteX23" fmla="*/ 225398 w 239588"/>
                    <a:gd name="connsiteY23" fmla="*/ 147030 h 336493"/>
                    <a:gd name="connsiteX24" fmla="*/ 220118 w 239588"/>
                    <a:gd name="connsiteY24" fmla="*/ 145715 h 336493"/>
                    <a:gd name="connsiteX25" fmla="*/ 220118 w 239588"/>
                    <a:gd name="connsiteY25" fmla="*/ 322020 h 336493"/>
                    <a:gd name="connsiteX26" fmla="*/ 205597 w 239588"/>
                    <a:gd name="connsiteY26" fmla="*/ 336493 h 336493"/>
                    <a:gd name="connsiteX27" fmla="*/ 33991 w 239588"/>
                    <a:gd name="connsiteY27" fmla="*/ 336493 h 336493"/>
                    <a:gd name="connsiteX28" fmla="*/ 19470 w 239588"/>
                    <a:gd name="connsiteY28" fmla="*/ 322020 h 336493"/>
                    <a:gd name="connsiteX29" fmla="*/ 19470 w 239588"/>
                    <a:gd name="connsiteY29" fmla="*/ 132557 h 336493"/>
                    <a:gd name="connsiteX30" fmla="*/ 33991 w 239588"/>
                    <a:gd name="connsiteY30" fmla="*/ 118085 h 336493"/>
                    <a:gd name="connsiteX31" fmla="*/ 154115 w 239588"/>
                    <a:gd name="connsiteY31" fmla="*/ 118085 h 336493"/>
                    <a:gd name="connsiteX32" fmla="*/ 8910 w 239588"/>
                    <a:gd name="connsiteY32" fmla="*/ 57562 h 336493"/>
                    <a:gd name="connsiteX33" fmla="*/ 990 w 239588"/>
                    <a:gd name="connsiteY33" fmla="*/ 39142 h 336493"/>
                    <a:gd name="connsiteX34" fmla="*/ 19470 w 239588"/>
                    <a:gd name="connsiteY34" fmla="*/ 31248 h 336493"/>
                    <a:gd name="connsiteX35" fmla="*/ 59072 w 239588"/>
                    <a:gd name="connsiteY35" fmla="*/ 48352 h 336493"/>
                    <a:gd name="connsiteX36" fmla="*/ 76232 w 239588"/>
                    <a:gd name="connsiteY36" fmla="*/ 8880 h 336493"/>
                    <a:gd name="connsiteX37" fmla="*/ 83493 w 239588"/>
                    <a:gd name="connsiteY37" fmla="*/ 986 h 33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39588" h="336493">
                      <a:moveTo>
                        <a:pt x="163450" y="147580"/>
                      </a:moveTo>
                      <a:lnTo>
                        <a:pt x="163450" y="307918"/>
                      </a:lnTo>
                      <a:lnTo>
                        <a:pt x="192025" y="307918"/>
                      </a:lnTo>
                      <a:lnTo>
                        <a:pt x="192025" y="147580"/>
                      </a:lnTo>
                      <a:close/>
                      <a:moveTo>
                        <a:pt x="106300" y="147580"/>
                      </a:moveTo>
                      <a:lnTo>
                        <a:pt x="106300" y="307918"/>
                      </a:lnTo>
                      <a:lnTo>
                        <a:pt x="134875" y="307918"/>
                      </a:lnTo>
                      <a:lnTo>
                        <a:pt x="134875" y="147580"/>
                      </a:lnTo>
                      <a:close/>
                      <a:moveTo>
                        <a:pt x="49150" y="147580"/>
                      </a:moveTo>
                      <a:lnTo>
                        <a:pt x="49150" y="307918"/>
                      </a:lnTo>
                      <a:lnTo>
                        <a:pt x="76138" y="307918"/>
                      </a:lnTo>
                      <a:lnTo>
                        <a:pt x="76138" y="147580"/>
                      </a:lnTo>
                      <a:close/>
                      <a:moveTo>
                        <a:pt x="96775" y="33280"/>
                      </a:moveTo>
                      <a:lnTo>
                        <a:pt x="85663" y="58680"/>
                      </a:lnTo>
                      <a:lnTo>
                        <a:pt x="165039" y="92018"/>
                      </a:lnTo>
                      <a:lnTo>
                        <a:pt x="176151" y="65030"/>
                      </a:lnTo>
                      <a:close/>
                      <a:moveTo>
                        <a:pt x="83493" y="986"/>
                      </a:moveTo>
                      <a:cubicBezTo>
                        <a:pt x="86793" y="-329"/>
                        <a:pt x="90753" y="-329"/>
                        <a:pt x="94713" y="986"/>
                      </a:cubicBezTo>
                      <a:cubicBezTo>
                        <a:pt x="94713" y="986"/>
                        <a:pt x="94713" y="986"/>
                        <a:pt x="200317" y="44405"/>
                      </a:cubicBezTo>
                      <a:cubicBezTo>
                        <a:pt x="206917" y="47036"/>
                        <a:pt x="210877" y="56246"/>
                        <a:pt x="208237" y="62825"/>
                      </a:cubicBezTo>
                      <a:cubicBezTo>
                        <a:pt x="208237" y="62825"/>
                        <a:pt x="208237" y="62825"/>
                        <a:pt x="191077" y="102296"/>
                      </a:cubicBezTo>
                      <a:cubicBezTo>
                        <a:pt x="191077" y="102296"/>
                        <a:pt x="191077" y="102296"/>
                        <a:pt x="230678" y="119400"/>
                      </a:cubicBezTo>
                      <a:cubicBezTo>
                        <a:pt x="238598" y="122032"/>
                        <a:pt x="241238" y="129926"/>
                        <a:pt x="238598" y="137820"/>
                      </a:cubicBezTo>
                      <a:cubicBezTo>
                        <a:pt x="235958" y="143083"/>
                        <a:pt x="230678" y="147030"/>
                        <a:pt x="225398" y="147030"/>
                      </a:cubicBezTo>
                      <a:cubicBezTo>
                        <a:pt x="224078" y="147030"/>
                        <a:pt x="221438" y="145715"/>
                        <a:pt x="220118" y="145715"/>
                      </a:cubicBezTo>
                      <a:cubicBezTo>
                        <a:pt x="220118" y="145715"/>
                        <a:pt x="220118" y="145715"/>
                        <a:pt x="220118" y="322020"/>
                      </a:cubicBezTo>
                      <a:cubicBezTo>
                        <a:pt x="220118" y="329915"/>
                        <a:pt x="213517" y="336493"/>
                        <a:pt x="205597" y="336493"/>
                      </a:cubicBezTo>
                      <a:cubicBezTo>
                        <a:pt x="205597" y="336493"/>
                        <a:pt x="205597" y="336493"/>
                        <a:pt x="33991" y="336493"/>
                      </a:cubicBezTo>
                      <a:cubicBezTo>
                        <a:pt x="26071" y="336493"/>
                        <a:pt x="19470" y="329915"/>
                        <a:pt x="19470" y="322020"/>
                      </a:cubicBezTo>
                      <a:cubicBezTo>
                        <a:pt x="19470" y="322020"/>
                        <a:pt x="19470" y="322020"/>
                        <a:pt x="19470" y="132557"/>
                      </a:cubicBezTo>
                      <a:cubicBezTo>
                        <a:pt x="19470" y="124663"/>
                        <a:pt x="26071" y="118085"/>
                        <a:pt x="33991" y="118085"/>
                      </a:cubicBezTo>
                      <a:cubicBezTo>
                        <a:pt x="33991" y="118085"/>
                        <a:pt x="33991" y="118085"/>
                        <a:pt x="154115" y="118085"/>
                      </a:cubicBezTo>
                      <a:cubicBezTo>
                        <a:pt x="154115" y="118085"/>
                        <a:pt x="154115" y="118085"/>
                        <a:pt x="8910" y="57562"/>
                      </a:cubicBezTo>
                      <a:cubicBezTo>
                        <a:pt x="990" y="54930"/>
                        <a:pt x="-1650" y="47036"/>
                        <a:pt x="990" y="39142"/>
                      </a:cubicBezTo>
                      <a:cubicBezTo>
                        <a:pt x="3630" y="32563"/>
                        <a:pt x="12870" y="28616"/>
                        <a:pt x="19470" y="31248"/>
                      </a:cubicBezTo>
                      <a:cubicBezTo>
                        <a:pt x="19470" y="31248"/>
                        <a:pt x="19470" y="31248"/>
                        <a:pt x="59072" y="48352"/>
                      </a:cubicBezTo>
                      <a:cubicBezTo>
                        <a:pt x="59072" y="48352"/>
                        <a:pt x="59072" y="48352"/>
                        <a:pt x="76232" y="8880"/>
                      </a:cubicBezTo>
                      <a:cubicBezTo>
                        <a:pt x="77552" y="4933"/>
                        <a:pt x="80192" y="2302"/>
                        <a:pt x="83493" y="986"/>
                      </a:cubicBezTo>
                      <a:close/>
                    </a:path>
                  </a:pathLst>
                </a:custGeom>
                <a:solidFill>
                  <a:schemeClr val="accent5">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grpSp>
            <p:nvGrpSpPr>
              <p:cNvPr id="63" name="组合 20"/>
              <p:cNvGrpSpPr/>
              <p:nvPr/>
            </p:nvGrpSpPr>
            <p:grpSpPr>
              <a:xfrm>
                <a:off x="8129699" y="1285385"/>
                <a:ext cx="2549181" cy="848727"/>
                <a:chOff x="5877558" y="1197195"/>
                <a:chExt cx="2549181" cy="848727"/>
              </a:xfrm>
            </p:grpSpPr>
            <p:sp>
              <p:nvSpPr>
                <p:cNvPr id="22" name="文本框 87"/>
                <p:cNvSpPr txBox="1"/>
                <p:nvPr/>
              </p:nvSpPr>
              <p:spPr>
                <a:xfrm>
                  <a:off x="5877558" y="1197195"/>
                  <a:ext cx="2549181" cy="388226"/>
                </a:xfrm>
                <a:prstGeom prst="rect">
                  <a:avLst/>
                </a:prstGeom>
                <a:noFill/>
              </p:spPr>
              <p:txBody>
                <a:bodyPr wrap="none" lIns="0" tIns="0" rIns="0" bIns="0" anchor="ctr" anchorCtr="1">
                  <a:normAutofit/>
                </a:bodyPr>
                <a:lstStyle/>
                <a:p>
                  <a:pPr algn="ctr"/>
                  <a:r>
                    <a:rPr lang="zh-CN" altLang="en-US" sz="1400" b="1">
                      <a:solidFill>
                        <a:schemeClr val="bg1">
                          <a:lumMod val="50000"/>
                        </a:schemeClr>
                      </a:solidFill>
                      <a:cs typeface="+mn-ea"/>
                      <a:sym typeface="+mn-lt"/>
                    </a:rPr>
                    <a:t>标题文本预设</a:t>
                  </a:r>
                  <a:endParaRPr lang="zh-CN" altLang="en-US" sz="1400" b="1" dirty="0">
                    <a:solidFill>
                      <a:schemeClr val="bg1">
                        <a:lumMod val="50000"/>
                      </a:schemeClr>
                    </a:solidFill>
                    <a:cs typeface="+mn-ea"/>
                    <a:sym typeface="+mn-lt"/>
                  </a:endParaRPr>
                </a:p>
              </p:txBody>
            </p:sp>
            <p:sp>
              <p:nvSpPr>
                <p:cNvPr id="23" name="文本框 88"/>
                <p:cNvSpPr txBox="1">
                  <a:spLocks/>
                </p:cNvSpPr>
                <p:nvPr/>
              </p:nvSpPr>
              <p:spPr>
                <a:xfrm>
                  <a:off x="5877558" y="1585420"/>
                  <a:ext cx="2549181" cy="460502"/>
                </a:xfrm>
                <a:prstGeom prst="rect">
                  <a:avLst/>
                </a:prstGeom>
              </p:spPr>
              <p:txBody>
                <a:bodyPr vert="horz" wrap="square" lIns="0" tIns="0" rIns="0" bIns="0" anchor="t" anchorCtr="1">
                  <a:normAutofit/>
                </a:bodyPr>
                <a:lstStyle/>
                <a:p>
                  <a:pPr algn="ctr">
                    <a:lnSpc>
                      <a:spcPct val="120000"/>
                    </a:lnSpc>
                  </a:pPr>
                  <a:r>
                    <a:rPr lang="zh-CN" altLang="en-US" sz="900">
                      <a:solidFill>
                        <a:schemeClr val="bg1">
                          <a:lumMod val="50000"/>
                        </a:schemeClr>
                      </a:solidFill>
                      <a:cs typeface="+mn-ea"/>
                      <a:sym typeface="+mn-lt"/>
                    </a:rPr>
                    <a:t>此部分内容作为文字排版占位显示 </a:t>
                  </a:r>
                  <a:br>
                    <a:rPr lang="zh-CN" altLang="en-US" sz="900">
                      <a:solidFill>
                        <a:schemeClr val="bg1">
                          <a:lumMod val="50000"/>
                        </a:schemeClr>
                      </a:solidFill>
                      <a:cs typeface="+mn-ea"/>
                      <a:sym typeface="+mn-lt"/>
                    </a:rPr>
                  </a:br>
                  <a:r>
                    <a:rPr lang="zh-CN" altLang="en-US" sz="900">
                      <a:solidFill>
                        <a:schemeClr val="bg1">
                          <a:lumMod val="50000"/>
                        </a:schemeClr>
                      </a:solidFill>
                      <a:cs typeface="+mn-ea"/>
                      <a:sym typeface="+mn-lt"/>
                    </a:rPr>
                    <a:t>（建议使用主题字体）</a:t>
                  </a:r>
                  <a:endParaRPr lang="zh-CN" altLang="en-US" sz="900" dirty="0">
                    <a:solidFill>
                      <a:schemeClr val="bg1">
                        <a:lumMod val="50000"/>
                      </a:schemeClr>
                    </a:solidFill>
                    <a:cs typeface="+mn-ea"/>
                    <a:sym typeface="+mn-lt"/>
                  </a:endParaRPr>
                </a:p>
              </p:txBody>
            </p:sp>
          </p:grpSp>
        </p:grpSp>
        <p:grpSp>
          <p:nvGrpSpPr>
            <p:cNvPr id="64" name="组合 8"/>
            <p:cNvGrpSpPr/>
            <p:nvPr/>
          </p:nvGrpSpPr>
          <p:grpSpPr>
            <a:xfrm>
              <a:off x="8865154" y="2591787"/>
              <a:ext cx="2549181" cy="3072652"/>
              <a:chOff x="8865154" y="2591787"/>
              <a:chExt cx="2549181" cy="3072652"/>
            </a:xfrm>
          </p:grpSpPr>
          <p:grpSp>
            <p:nvGrpSpPr>
              <p:cNvPr id="71" name="组合 9"/>
              <p:cNvGrpSpPr/>
              <p:nvPr/>
            </p:nvGrpSpPr>
            <p:grpSpPr>
              <a:xfrm>
                <a:off x="9201904" y="2591787"/>
                <a:ext cx="1875677" cy="1930603"/>
                <a:chOff x="5624406" y="2098985"/>
                <a:chExt cx="1685381" cy="1734734"/>
              </a:xfrm>
            </p:grpSpPr>
            <p:sp>
              <p:nvSpPr>
                <p:cNvPr id="14" name="任意多边形 107"/>
                <p:cNvSpPr/>
                <p:nvPr/>
              </p:nvSpPr>
              <p:spPr>
                <a:xfrm>
                  <a:off x="6309679" y="3520364"/>
                  <a:ext cx="314834" cy="313355"/>
                </a:xfrm>
                <a:custGeom>
                  <a:avLst/>
                  <a:gdLst>
                    <a:gd name="connsiteX0" fmla="*/ 250401 w 338138"/>
                    <a:gd name="connsiteY0" fmla="*/ 101071 h 336550"/>
                    <a:gd name="connsiteX1" fmla="*/ 259589 w 338138"/>
                    <a:gd name="connsiteY1" fmla="*/ 102394 h 336550"/>
                    <a:gd name="connsiteX2" fmla="*/ 260901 w 338138"/>
                    <a:gd name="connsiteY2" fmla="*/ 105040 h 336550"/>
                    <a:gd name="connsiteX3" fmla="*/ 259589 w 338138"/>
                    <a:gd name="connsiteY3" fmla="*/ 114300 h 336550"/>
                    <a:gd name="connsiteX4" fmla="*/ 186088 w 338138"/>
                    <a:gd name="connsiteY4" fmla="*/ 165894 h 336550"/>
                    <a:gd name="connsiteX5" fmla="*/ 186088 w 338138"/>
                    <a:gd name="connsiteY5" fmla="*/ 168540 h 336550"/>
                    <a:gd name="connsiteX6" fmla="*/ 171651 w 338138"/>
                    <a:gd name="connsiteY6" fmla="*/ 185738 h 336550"/>
                    <a:gd name="connsiteX7" fmla="*/ 171651 w 338138"/>
                    <a:gd name="connsiteY7" fmla="*/ 280988 h 336550"/>
                    <a:gd name="connsiteX8" fmla="*/ 166401 w 338138"/>
                    <a:gd name="connsiteY8" fmla="*/ 280988 h 336550"/>
                    <a:gd name="connsiteX9" fmla="*/ 166401 w 338138"/>
                    <a:gd name="connsiteY9" fmla="*/ 185738 h 336550"/>
                    <a:gd name="connsiteX10" fmla="*/ 151963 w 338138"/>
                    <a:gd name="connsiteY10" fmla="*/ 168540 h 336550"/>
                    <a:gd name="connsiteX11" fmla="*/ 151963 w 338138"/>
                    <a:gd name="connsiteY11" fmla="*/ 167217 h 336550"/>
                    <a:gd name="connsiteX12" fmla="*/ 99463 w 338138"/>
                    <a:gd name="connsiteY12" fmla="*/ 122238 h 336550"/>
                    <a:gd name="connsiteX13" fmla="*/ 98151 w 338138"/>
                    <a:gd name="connsiteY13" fmla="*/ 112977 h 336550"/>
                    <a:gd name="connsiteX14" fmla="*/ 103401 w 338138"/>
                    <a:gd name="connsiteY14" fmla="*/ 107685 h 336550"/>
                    <a:gd name="connsiteX15" fmla="*/ 112588 w 338138"/>
                    <a:gd name="connsiteY15" fmla="*/ 106363 h 336550"/>
                    <a:gd name="connsiteX16" fmla="*/ 165088 w 338138"/>
                    <a:gd name="connsiteY16" fmla="*/ 152665 h 336550"/>
                    <a:gd name="connsiteX17" fmla="*/ 169026 w 338138"/>
                    <a:gd name="connsiteY17" fmla="*/ 151342 h 336550"/>
                    <a:gd name="connsiteX18" fmla="*/ 176901 w 338138"/>
                    <a:gd name="connsiteY18" fmla="*/ 153988 h 336550"/>
                    <a:gd name="connsiteX19" fmla="*/ 250401 w 338138"/>
                    <a:gd name="connsiteY19" fmla="*/ 101071 h 336550"/>
                    <a:gd name="connsiteX20" fmla="*/ 169069 w 338138"/>
                    <a:gd name="connsiteY20" fmla="*/ 34925 h 336550"/>
                    <a:gd name="connsiteX21" fmla="*/ 34925 w 338138"/>
                    <a:gd name="connsiteY21" fmla="*/ 169069 h 336550"/>
                    <a:gd name="connsiteX22" fmla="*/ 169069 w 338138"/>
                    <a:gd name="connsiteY22" fmla="*/ 303213 h 336550"/>
                    <a:gd name="connsiteX23" fmla="*/ 303213 w 338138"/>
                    <a:gd name="connsiteY23" fmla="*/ 169069 h 336550"/>
                    <a:gd name="connsiteX24" fmla="*/ 169069 w 338138"/>
                    <a:gd name="connsiteY24" fmla="*/ 34925 h 336550"/>
                    <a:gd name="connsiteX25" fmla="*/ 169069 w 338138"/>
                    <a:gd name="connsiteY25" fmla="*/ 0 h 336550"/>
                    <a:gd name="connsiteX26" fmla="*/ 338138 w 338138"/>
                    <a:gd name="connsiteY26" fmla="*/ 168275 h 336550"/>
                    <a:gd name="connsiteX27" fmla="*/ 169069 w 338138"/>
                    <a:gd name="connsiteY27" fmla="*/ 336550 h 336550"/>
                    <a:gd name="connsiteX28" fmla="*/ 0 w 338138"/>
                    <a:gd name="connsiteY28" fmla="*/ 168275 h 336550"/>
                    <a:gd name="connsiteX29" fmla="*/ 169069 w 338138"/>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138" h="336550">
                      <a:moveTo>
                        <a:pt x="250401" y="101071"/>
                      </a:moveTo>
                      <a:cubicBezTo>
                        <a:pt x="253026" y="98425"/>
                        <a:pt x="258276" y="99748"/>
                        <a:pt x="259589" y="102394"/>
                      </a:cubicBezTo>
                      <a:lnTo>
                        <a:pt x="260901" y="105040"/>
                      </a:lnTo>
                      <a:cubicBezTo>
                        <a:pt x="263526" y="107685"/>
                        <a:pt x="262214" y="111654"/>
                        <a:pt x="259589" y="114300"/>
                      </a:cubicBezTo>
                      <a:cubicBezTo>
                        <a:pt x="259589" y="114300"/>
                        <a:pt x="259589" y="114300"/>
                        <a:pt x="186088" y="165894"/>
                      </a:cubicBezTo>
                      <a:cubicBezTo>
                        <a:pt x="186088" y="167217"/>
                        <a:pt x="186088" y="167217"/>
                        <a:pt x="186088" y="168540"/>
                      </a:cubicBezTo>
                      <a:cubicBezTo>
                        <a:pt x="186088" y="176477"/>
                        <a:pt x="179526" y="184415"/>
                        <a:pt x="171651" y="185738"/>
                      </a:cubicBezTo>
                      <a:cubicBezTo>
                        <a:pt x="171651" y="185738"/>
                        <a:pt x="171651" y="185738"/>
                        <a:pt x="171651" y="280988"/>
                      </a:cubicBezTo>
                      <a:cubicBezTo>
                        <a:pt x="171651" y="280988"/>
                        <a:pt x="171651" y="280988"/>
                        <a:pt x="166401" y="280988"/>
                      </a:cubicBezTo>
                      <a:cubicBezTo>
                        <a:pt x="166401" y="280988"/>
                        <a:pt x="166401" y="280988"/>
                        <a:pt x="166401" y="185738"/>
                      </a:cubicBezTo>
                      <a:cubicBezTo>
                        <a:pt x="158526" y="184415"/>
                        <a:pt x="151963" y="176477"/>
                        <a:pt x="151963" y="168540"/>
                      </a:cubicBezTo>
                      <a:cubicBezTo>
                        <a:pt x="151963" y="168540"/>
                        <a:pt x="151963" y="167217"/>
                        <a:pt x="151963" y="167217"/>
                      </a:cubicBezTo>
                      <a:cubicBezTo>
                        <a:pt x="151963" y="167217"/>
                        <a:pt x="151963" y="167217"/>
                        <a:pt x="99463" y="122238"/>
                      </a:cubicBezTo>
                      <a:cubicBezTo>
                        <a:pt x="96838" y="119592"/>
                        <a:pt x="96838" y="115623"/>
                        <a:pt x="98151" y="112977"/>
                      </a:cubicBezTo>
                      <a:cubicBezTo>
                        <a:pt x="98151" y="112977"/>
                        <a:pt x="98151" y="112977"/>
                        <a:pt x="103401" y="107685"/>
                      </a:cubicBezTo>
                      <a:cubicBezTo>
                        <a:pt x="106026" y="105040"/>
                        <a:pt x="109963" y="103717"/>
                        <a:pt x="112588" y="106363"/>
                      </a:cubicBezTo>
                      <a:cubicBezTo>
                        <a:pt x="112588" y="106363"/>
                        <a:pt x="112588" y="106363"/>
                        <a:pt x="165088" y="152665"/>
                      </a:cubicBezTo>
                      <a:cubicBezTo>
                        <a:pt x="166401" y="151342"/>
                        <a:pt x="167713" y="151342"/>
                        <a:pt x="169026" y="151342"/>
                      </a:cubicBezTo>
                      <a:cubicBezTo>
                        <a:pt x="171651" y="151342"/>
                        <a:pt x="174276" y="152665"/>
                        <a:pt x="176901" y="153988"/>
                      </a:cubicBezTo>
                      <a:cubicBezTo>
                        <a:pt x="176901" y="153988"/>
                        <a:pt x="176901" y="153988"/>
                        <a:pt x="250401" y="101071"/>
                      </a:cubicBezTo>
                      <a:close/>
                      <a:moveTo>
                        <a:pt x="169069" y="34925"/>
                      </a:moveTo>
                      <a:cubicBezTo>
                        <a:pt x="94983" y="34925"/>
                        <a:pt x="34925" y="94983"/>
                        <a:pt x="34925" y="169069"/>
                      </a:cubicBezTo>
                      <a:cubicBezTo>
                        <a:pt x="34925" y="243155"/>
                        <a:pt x="94983" y="303213"/>
                        <a:pt x="169069" y="303213"/>
                      </a:cubicBezTo>
                      <a:cubicBezTo>
                        <a:pt x="243155" y="303213"/>
                        <a:pt x="303213" y="243155"/>
                        <a:pt x="303213" y="169069"/>
                      </a:cubicBezTo>
                      <a:cubicBezTo>
                        <a:pt x="303213" y="94983"/>
                        <a:pt x="243155" y="34925"/>
                        <a:pt x="169069" y="34925"/>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accent6">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nvGrpSpPr>
                <p:cNvPr id="72" name="组合 14"/>
                <p:cNvGrpSpPr/>
                <p:nvPr/>
              </p:nvGrpSpPr>
              <p:grpSpPr>
                <a:xfrm>
                  <a:off x="5624406" y="2098985"/>
                  <a:ext cx="1685381" cy="1622593"/>
                  <a:chOff x="8078266" y="2223112"/>
                  <a:chExt cx="2247175" cy="2163456"/>
                </a:xfrm>
              </p:grpSpPr>
              <p:sp>
                <p:nvSpPr>
                  <p:cNvPr id="16" name="任意多边形 109"/>
                  <p:cNvSpPr/>
                  <p:nvPr/>
                </p:nvSpPr>
                <p:spPr>
                  <a:xfrm rot="6571606" flipV="1">
                    <a:off x="7928661" y="3296911"/>
                    <a:ext cx="1239262" cy="940052"/>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214 w 1247214"/>
                      <a:gd name="connsiteY0" fmla="*/ 294507 h 940050"/>
                      <a:gd name="connsiteX1" fmla="*/ 728755 w 1247214"/>
                      <a:gd name="connsiteY1" fmla="*/ 848106 h 940050"/>
                      <a:gd name="connsiteX2" fmla="*/ 0 w 1247214"/>
                      <a:gd name="connsiteY2" fmla="*/ 896586 h 940050"/>
                      <a:gd name="connsiteX3" fmla="*/ 332681 w 1247214"/>
                      <a:gd name="connsiteY3" fmla="*/ 0 h 940050"/>
                      <a:gd name="connsiteX4" fmla="*/ 1247214 w 1247214"/>
                      <a:gd name="connsiteY4" fmla="*/ 294507 h 940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40050">
                        <a:moveTo>
                          <a:pt x="1247214" y="294507"/>
                        </a:moveTo>
                        <a:cubicBezTo>
                          <a:pt x="1162668" y="537744"/>
                          <a:pt x="936624" y="747760"/>
                          <a:pt x="728755" y="848106"/>
                        </a:cubicBezTo>
                        <a:cubicBezTo>
                          <a:pt x="520886" y="948453"/>
                          <a:pt x="242552" y="969802"/>
                          <a:pt x="0" y="896586"/>
                        </a:cubicBezTo>
                        <a:lnTo>
                          <a:pt x="332681" y="0"/>
                        </a:lnTo>
                        <a:lnTo>
                          <a:pt x="1247214" y="294507"/>
                        </a:lnTo>
                        <a:close/>
                      </a:path>
                    </a:pathLst>
                  </a:custGeom>
                  <a:solidFill>
                    <a:schemeClr val="accent6">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17" name="任意多边形 110"/>
                  <p:cNvSpPr/>
                  <p:nvPr/>
                </p:nvSpPr>
                <p:spPr>
                  <a:xfrm rot="11904031" flipV="1">
                    <a:off x="9115835" y="3202400"/>
                    <a:ext cx="1209606"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6">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18" name="任意多边形 111"/>
                  <p:cNvSpPr/>
                  <p:nvPr/>
                </p:nvSpPr>
                <p:spPr>
                  <a:xfrm rot="17295618" flipV="1">
                    <a:off x="8184889" y="2367334"/>
                    <a:ext cx="1247215" cy="958771"/>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214" h="958769">
                        <a:moveTo>
                          <a:pt x="1247214" y="313226"/>
                        </a:moveTo>
                        <a:cubicBezTo>
                          <a:pt x="1162668" y="556463"/>
                          <a:pt x="936624" y="766479"/>
                          <a:pt x="728755" y="866825"/>
                        </a:cubicBezTo>
                        <a:cubicBezTo>
                          <a:pt x="520886" y="967172"/>
                          <a:pt x="242552" y="988521"/>
                          <a:pt x="0" y="915305"/>
                        </a:cubicBezTo>
                        <a:lnTo>
                          <a:pt x="304370" y="0"/>
                        </a:lnTo>
                        <a:lnTo>
                          <a:pt x="1247214" y="313226"/>
                        </a:lnTo>
                        <a:close/>
                      </a:path>
                    </a:pathLst>
                  </a:custGeom>
                  <a:solidFill>
                    <a:schemeClr val="accent6">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sp>
                <p:nvSpPr>
                  <p:cNvPr id="19" name="任意多边形 112"/>
                  <p:cNvSpPr/>
                  <p:nvPr/>
                </p:nvSpPr>
                <p:spPr>
                  <a:xfrm rot="11976820" flipH="1">
                    <a:off x="9008817" y="2428802"/>
                    <a:ext cx="1251052" cy="994445"/>
                  </a:xfrm>
                  <a:custGeom>
                    <a:avLst/>
                    <a:gdLst>
                      <a:gd name="connsiteX0" fmla="*/ 1945514 w 1994475"/>
                      <a:gd name="connsiteY0" fmla="*/ 1222769 h 1867554"/>
                      <a:gd name="connsiteX1" fmla="*/ 1427055 w 1994475"/>
                      <a:gd name="connsiteY1" fmla="*/ 1776368 h 1867554"/>
                      <a:gd name="connsiteX2" fmla="*/ 691262 w 1994475"/>
                      <a:gd name="connsiteY2" fmla="*/ 1822514 h 1867554"/>
                      <a:gd name="connsiteX3" fmla="*/ 997238 w 1994475"/>
                      <a:gd name="connsiteY3" fmla="*/ 933777 h 1867554"/>
                      <a:gd name="connsiteX4" fmla="*/ 1945514 w 1994475"/>
                      <a:gd name="connsiteY4" fmla="*/ 1222769 h 1867554"/>
                      <a:gd name="connsiteX0" fmla="*/ 1247214 w 1247214"/>
                      <a:gd name="connsiteY0" fmla="*/ 288992 h 934535"/>
                      <a:gd name="connsiteX1" fmla="*/ 728755 w 1247214"/>
                      <a:gd name="connsiteY1" fmla="*/ 842591 h 934535"/>
                      <a:gd name="connsiteX2" fmla="*/ 0 w 1247214"/>
                      <a:gd name="connsiteY2" fmla="*/ 891071 h 934535"/>
                      <a:gd name="connsiteX3" fmla="*/ 298938 w 1247214"/>
                      <a:gd name="connsiteY3" fmla="*/ 0 h 934535"/>
                      <a:gd name="connsiteX4" fmla="*/ 1247214 w 1247214"/>
                      <a:gd name="connsiteY4" fmla="*/ 288992 h 934535"/>
                      <a:gd name="connsiteX0" fmla="*/ 1247214 w 1247214"/>
                      <a:gd name="connsiteY0" fmla="*/ 296029 h 941572"/>
                      <a:gd name="connsiteX1" fmla="*/ 728755 w 1247214"/>
                      <a:gd name="connsiteY1" fmla="*/ 849628 h 941572"/>
                      <a:gd name="connsiteX2" fmla="*/ 0 w 1247214"/>
                      <a:gd name="connsiteY2" fmla="*/ 898108 h 941572"/>
                      <a:gd name="connsiteX3" fmla="*/ 301271 w 1247214"/>
                      <a:gd name="connsiteY3" fmla="*/ 0 h 941572"/>
                      <a:gd name="connsiteX4" fmla="*/ 1247214 w 1247214"/>
                      <a:gd name="connsiteY4" fmla="*/ 296029 h 941572"/>
                      <a:gd name="connsiteX0" fmla="*/ 1247214 w 1247214"/>
                      <a:gd name="connsiteY0" fmla="*/ 306189 h 951732"/>
                      <a:gd name="connsiteX1" fmla="*/ 728755 w 1247214"/>
                      <a:gd name="connsiteY1" fmla="*/ 859788 h 951732"/>
                      <a:gd name="connsiteX2" fmla="*/ 0 w 1247214"/>
                      <a:gd name="connsiteY2" fmla="*/ 908268 h 951732"/>
                      <a:gd name="connsiteX3" fmla="*/ 302036 w 1247214"/>
                      <a:gd name="connsiteY3" fmla="*/ 0 h 951732"/>
                      <a:gd name="connsiteX4" fmla="*/ 1247214 w 1247214"/>
                      <a:gd name="connsiteY4" fmla="*/ 306189 h 951732"/>
                      <a:gd name="connsiteX0" fmla="*/ 1247214 w 1247214"/>
                      <a:gd name="connsiteY0" fmla="*/ 313226 h 958769"/>
                      <a:gd name="connsiteX1" fmla="*/ 728755 w 1247214"/>
                      <a:gd name="connsiteY1" fmla="*/ 866825 h 958769"/>
                      <a:gd name="connsiteX2" fmla="*/ 0 w 1247214"/>
                      <a:gd name="connsiteY2" fmla="*/ 915305 h 958769"/>
                      <a:gd name="connsiteX3" fmla="*/ 304370 w 1247214"/>
                      <a:gd name="connsiteY3" fmla="*/ 0 h 958769"/>
                      <a:gd name="connsiteX4" fmla="*/ 1247214 w 1247214"/>
                      <a:gd name="connsiteY4" fmla="*/ 313226 h 958769"/>
                      <a:gd name="connsiteX0" fmla="*/ 1247462 w 1247462"/>
                      <a:gd name="connsiteY0" fmla="*/ 305534 h 959140"/>
                      <a:gd name="connsiteX1" fmla="*/ 728755 w 1247462"/>
                      <a:gd name="connsiteY1" fmla="*/ 866825 h 959140"/>
                      <a:gd name="connsiteX2" fmla="*/ 0 w 1247462"/>
                      <a:gd name="connsiteY2" fmla="*/ 915305 h 959140"/>
                      <a:gd name="connsiteX3" fmla="*/ 304370 w 1247462"/>
                      <a:gd name="connsiteY3" fmla="*/ 0 h 959140"/>
                      <a:gd name="connsiteX4" fmla="*/ 1247462 w 1247462"/>
                      <a:gd name="connsiteY4" fmla="*/ 305534 h 959140"/>
                      <a:gd name="connsiteX0" fmla="*/ 1294962 w 1294962"/>
                      <a:gd name="connsiteY0" fmla="*/ 305534 h 952059"/>
                      <a:gd name="connsiteX1" fmla="*/ 776255 w 1294962"/>
                      <a:gd name="connsiteY1" fmla="*/ 866825 h 952059"/>
                      <a:gd name="connsiteX2" fmla="*/ 0 w 1294962"/>
                      <a:gd name="connsiteY2" fmla="*/ 904829 h 952059"/>
                      <a:gd name="connsiteX3" fmla="*/ 351870 w 1294962"/>
                      <a:gd name="connsiteY3" fmla="*/ 0 h 952059"/>
                      <a:gd name="connsiteX4" fmla="*/ 1294962 w 1294962"/>
                      <a:gd name="connsiteY4" fmla="*/ 305534 h 952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962" h="952059">
                        <a:moveTo>
                          <a:pt x="1294962" y="305534"/>
                        </a:moveTo>
                        <a:cubicBezTo>
                          <a:pt x="1210416" y="548771"/>
                          <a:pt x="992082" y="766942"/>
                          <a:pt x="776255" y="866825"/>
                        </a:cubicBezTo>
                        <a:cubicBezTo>
                          <a:pt x="560428" y="966708"/>
                          <a:pt x="242552" y="978045"/>
                          <a:pt x="0" y="904829"/>
                        </a:cubicBezTo>
                        <a:lnTo>
                          <a:pt x="351870" y="0"/>
                        </a:lnTo>
                        <a:lnTo>
                          <a:pt x="1294962" y="305534"/>
                        </a:lnTo>
                        <a:close/>
                      </a:path>
                    </a:pathLst>
                  </a:custGeom>
                  <a:solidFill>
                    <a:schemeClr val="accent6">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cs typeface="+mn-ea"/>
                      <a:sym typeface="+mn-lt"/>
                    </a:endParaRPr>
                  </a:p>
                </p:txBody>
              </p:sp>
            </p:grpSp>
          </p:grpSp>
          <p:grpSp>
            <p:nvGrpSpPr>
              <p:cNvPr id="75" name="组合 10"/>
              <p:cNvGrpSpPr/>
              <p:nvPr/>
            </p:nvGrpSpPr>
            <p:grpSpPr>
              <a:xfrm>
                <a:off x="8865154" y="4888416"/>
                <a:ext cx="2549181" cy="776023"/>
                <a:chOff x="4948086" y="339361"/>
                <a:chExt cx="2549181" cy="776023"/>
              </a:xfrm>
            </p:grpSpPr>
            <p:sp>
              <p:nvSpPr>
                <p:cNvPr id="12" name="文本框 98"/>
                <p:cNvSpPr txBox="1"/>
                <p:nvPr/>
              </p:nvSpPr>
              <p:spPr>
                <a:xfrm>
                  <a:off x="4948086" y="339361"/>
                  <a:ext cx="2549181" cy="388226"/>
                </a:xfrm>
                <a:prstGeom prst="rect">
                  <a:avLst/>
                </a:prstGeom>
                <a:noFill/>
              </p:spPr>
              <p:txBody>
                <a:bodyPr wrap="none" lIns="0" tIns="0" rIns="0" bIns="0" anchor="ctr" anchorCtr="1">
                  <a:normAutofit/>
                </a:bodyPr>
                <a:lstStyle/>
                <a:p>
                  <a:pPr algn="ctr"/>
                  <a:r>
                    <a:rPr lang="zh-CN" altLang="en-US" sz="1400" b="1">
                      <a:solidFill>
                        <a:schemeClr val="bg1">
                          <a:lumMod val="50000"/>
                        </a:schemeClr>
                      </a:solidFill>
                      <a:cs typeface="+mn-ea"/>
                      <a:sym typeface="+mn-lt"/>
                    </a:rPr>
                    <a:t>标题文本预设</a:t>
                  </a:r>
                  <a:endParaRPr lang="zh-CN" altLang="en-US" sz="1400" b="1" dirty="0">
                    <a:solidFill>
                      <a:schemeClr val="bg1">
                        <a:lumMod val="50000"/>
                      </a:schemeClr>
                    </a:solidFill>
                    <a:cs typeface="+mn-ea"/>
                    <a:sym typeface="+mn-lt"/>
                  </a:endParaRPr>
                </a:p>
              </p:txBody>
            </p:sp>
            <p:sp>
              <p:nvSpPr>
                <p:cNvPr id="13" name="文本框 99"/>
                <p:cNvSpPr txBox="1">
                  <a:spLocks/>
                </p:cNvSpPr>
                <p:nvPr/>
              </p:nvSpPr>
              <p:spPr>
                <a:xfrm>
                  <a:off x="4948086" y="727586"/>
                  <a:ext cx="2549181" cy="387798"/>
                </a:xfrm>
                <a:prstGeom prst="rect">
                  <a:avLst/>
                </a:prstGeom>
              </p:spPr>
              <p:txBody>
                <a:bodyPr vert="horz" wrap="square" lIns="0" tIns="0" rIns="0" bIns="0" anchor="t" anchorCtr="1">
                  <a:noAutofit/>
                </a:bodyPr>
                <a:lstStyle/>
                <a:p>
                  <a:pPr algn="ctr">
                    <a:lnSpc>
                      <a:spcPct val="120000"/>
                    </a:lnSpc>
                  </a:pPr>
                  <a:r>
                    <a:rPr lang="zh-CN" altLang="en-US" sz="800">
                      <a:solidFill>
                        <a:schemeClr val="bg1">
                          <a:lumMod val="50000"/>
                        </a:schemeClr>
                      </a:solidFill>
                      <a:cs typeface="+mn-ea"/>
                      <a:sym typeface="+mn-lt"/>
                    </a:rPr>
                    <a:t>此部分内容作为文字排版占位显示 </a:t>
                  </a:r>
                  <a:br>
                    <a:rPr lang="zh-CN" altLang="en-US" sz="800">
                      <a:solidFill>
                        <a:schemeClr val="bg1">
                          <a:lumMod val="50000"/>
                        </a:schemeClr>
                      </a:solidFill>
                      <a:cs typeface="+mn-ea"/>
                      <a:sym typeface="+mn-lt"/>
                    </a:rPr>
                  </a:br>
                  <a:r>
                    <a:rPr lang="zh-CN" altLang="en-US" sz="800">
                      <a:solidFill>
                        <a:schemeClr val="bg1">
                          <a:lumMod val="50000"/>
                        </a:schemeClr>
                      </a:solidFill>
                      <a:cs typeface="+mn-ea"/>
                      <a:sym typeface="+mn-lt"/>
                    </a:rPr>
                    <a:t>（建议使用主题字体）</a:t>
                  </a:r>
                  <a:endParaRPr lang="zh-CN" altLang="en-US" sz="800" dirty="0">
                    <a:solidFill>
                      <a:schemeClr val="bg1">
                        <a:lumMod val="50000"/>
                      </a:schemeClr>
                    </a:solidFill>
                    <a:cs typeface="+mn-ea"/>
                    <a:sym typeface="+mn-lt"/>
                  </a:endParaRPr>
                </a:p>
              </p:txBody>
            </p:sp>
          </p:grpSp>
        </p:grpSp>
      </p:grpSp>
    </p:spTree>
    <p:extLst>
      <p:ext uri="{BB962C8B-B14F-4D97-AF65-F5344CB8AC3E}">
        <p14:creationId xmlns:p14="http://schemas.microsoft.com/office/powerpoint/2010/main" val="569767141"/>
      </p:ext>
    </p:extLst>
  </p:cSld>
  <p:clrMapOvr>
    <a:masterClrMapping/>
  </p:clrMapOvr>
  <mc:AlternateContent xmlns:mc="http://schemas.openxmlformats.org/markup-compatibility/2006" xmlns:p14="http://schemas.microsoft.com/office/powerpoint/2010/main">
    <mc:Choice Requires="p14">
      <p:transition spd="slow" p14:dur="1250" advClick="0" advTm="0">
        <p:wheel spokes="1"/>
      </p:transition>
    </mc:Choice>
    <mc:Fallback xmlns="">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63" presetClass="path" presetSubtype="0" accel="50000" decel="50000" fill="hold" nodeType="withEffect">
                                  <p:stCondLst>
                                    <p:cond delay="0"/>
                                  </p:stCondLst>
                                  <p:childTnLst>
                                    <p:animMotion origin="layout" path="M -0.011812 -0.709293 L 0 0 E" pathEditMode="relative" ptsTypes="">
                                      <p:cBhvr>
                                        <p:cTn id="9" dur="2000" fill="hold"/>
                                        <p:tgtEl>
                                          <p:spTgt spid="2"/>
                                        </p:tgtEl>
                                        <p:attrNameLst>
                                          <p:attrName>ppt_x</p:attrName>
                                          <p:attrName>ppt_y</p:attrName>
                                        </p:attrNameLst>
                                      </p:cBhvr>
                                    </p:animMotion>
                                  </p:childTnLst>
                                </p:cTn>
                              </p:par>
                              <p:par>
                                <p:cTn id="10" presetID="6" presetClass="emph" presetSubtype="0" accel="50000" decel="50000" fill="hold" nodeType="withEffect">
                                  <p:stCondLst>
                                    <p:cond delay="0"/>
                                  </p:stCondLst>
                                  <p:childTnLst>
                                    <p:animScale>
                                      <p:cBhvr>
                                        <p:cTn id="11" dur="2000" fill="hold"/>
                                        <p:tgtEl>
                                          <p:spTgt spid="2"/>
                                        </p:tgtEl>
                                      </p:cBhvr>
                                      <p:by x="150000" y="150000"/>
                                      <p:from x="2567" y="6492"/>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淘宝网chenying0907出品 38"/>
          <p:cNvGrpSpPr/>
          <p:nvPr/>
        </p:nvGrpSpPr>
        <p:grpSpPr>
          <a:xfrm rot="16200000">
            <a:off x="2473760" y="1652346"/>
            <a:ext cx="484187" cy="765175"/>
            <a:chOff x="4325938" y="2189163"/>
            <a:chExt cx="484187" cy="765175"/>
          </a:xfrm>
          <a:solidFill>
            <a:srgbClr val="FAB929"/>
          </a:solidFill>
        </p:grpSpPr>
        <p:sp>
          <p:nvSpPr>
            <p:cNvPr id="24" name="淘宝网chenying0907出品 13"/>
            <p:cNvSpPr>
              <a:spLocks/>
            </p:cNvSpPr>
            <p:nvPr/>
          </p:nvSpPr>
          <p:spPr bwMode="auto">
            <a:xfrm>
              <a:off x="4433888" y="2189163"/>
              <a:ext cx="376237" cy="506413"/>
            </a:xfrm>
            <a:custGeom>
              <a:avLst/>
              <a:gdLst>
                <a:gd name="T0" fmla="*/ 24 w 100"/>
                <a:gd name="T1" fmla="*/ 49 h 135"/>
                <a:gd name="T2" fmla="*/ 0 w 100"/>
                <a:gd name="T3" fmla="*/ 49 h 135"/>
                <a:gd name="T4" fmla="*/ 50 w 100"/>
                <a:gd name="T5" fmla="*/ 0 h 135"/>
                <a:gd name="T6" fmla="*/ 100 w 100"/>
                <a:gd name="T7" fmla="*/ 49 h 135"/>
                <a:gd name="T8" fmla="*/ 75 w 100"/>
                <a:gd name="T9" fmla="*/ 49 h 135"/>
                <a:gd name="T10" fmla="*/ 75 w 100"/>
                <a:gd name="T11" fmla="*/ 110 h 135"/>
                <a:gd name="T12" fmla="*/ 75 w 100"/>
                <a:gd name="T13" fmla="*/ 110 h 135"/>
                <a:gd name="T14" fmla="*/ 50 w 100"/>
                <a:gd name="T15" fmla="*/ 135 h 135"/>
                <a:gd name="T16" fmla="*/ 24 w 100"/>
                <a:gd name="T17" fmla="*/ 110 h 135"/>
                <a:gd name="T18" fmla="*/ 24 w 100"/>
                <a:gd name="T19" fmla="*/ 110 h 135"/>
                <a:gd name="T20" fmla="*/ 24 w 100"/>
                <a:gd name="T21" fmla="*/ 110 h 135"/>
                <a:gd name="T22" fmla="*/ 24 w 100"/>
                <a:gd name="T23" fmla="*/ 4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135">
                  <a:moveTo>
                    <a:pt x="24" y="49"/>
                  </a:moveTo>
                  <a:cubicBezTo>
                    <a:pt x="0" y="49"/>
                    <a:pt x="0" y="49"/>
                    <a:pt x="0" y="49"/>
                  </a:cubicBezTo>
                  <a:cubicBezTo>
                    <a:pt x="50" y="0"/>
                    <a:pt x="50" y="0"/>
                    <a:pt x="50" y="0"/>
                  </a:cubicBezTo>
                  <a:cubicBezTo>
                    <a:pt x="100" y="49"/>
                    <a:pt x="100" y="49"/>
                    <a:pt x="100" y="49"/>
                  </a:cubicBezTo>
                  <a:cubicBezTo>
                    <a:pt x="75" y="49"/>
                    <a:pt x="75" y="49"/>
                    <a:pt x="75" y="49"/>
                  </a:cubicBezTo>
                  <a:cubicBezTo>
                    <a:pt x="75" y="110"/>
                    <a:pt x="75" y="110"/>
                    <a:pt x="75" y="110"/>
                  </a:cubicBezTo>
                  <a:cubicBezTo>
                    <a:pt x="75" y="110"/>
                    <a:pt x="75" y="110"/>
                    <a:pt x="75" y="110"/>
                  </a:cubicBezTo>
                  <a:cubicBezTo>
                    <a:pt x="75" y="124"/>
                    <a:pt x="64" y="135"/>
                    <a:pt x="50" y="135"/>
                  </a:cubicBezTo>
                  <a:cubicBezTo>
                    <a:pt x="36" y="135"/>
                    <a:pt x="24" y="124"/>
                    <a:pt x="24" y="110"/>
                  </a:cubicBezTo>
                  <a:cubicBezTo>
                    <a:pt x="24" y="110"/>
                    <a:pt x="24" y="110"/>
                    <a:pt x="24" y="110"/>
                  </a:cubicBezTo>
                  <a:cubicBezTo>
                    <a:pt x="24" y="110"/>
                    <a:pt x="24" y="110"/>
                    <a:pt x="24" y="110"/>
                  </a:cubicBezTo>
                  <a:lnTo>
                    <a:pt x="24" y="49"/>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5" name="淘宝网chenying0907出品 14"/>
            <p:cNvSpPr>
              <a:spLocks/>
            </p:cNvSpPr>
            <p:nvPr/>
          </p:nvSpPr>
          <p:spPr bwMode="auto">
            <a:xfrm>
              <a:off x="4325938" y="2452688"/>
              <a:ext cx="371475" cy="501650"/>
            </a:xfrm>
            <a:custGeom>
              <a:avLst/>
              <a:gdLst>
                <a:gd name="T0" fmla="*/ 43 w 99"/>
                <a:gd name="T1" fmla="*/ 41 h 134"/>
                <a:gd name="T2" fmla="*/ 43 w 99"/>
                <a:gd name="T3" fmla="*/ 0 h 134"/>
                <a:gd name="T4" fmla="*/ 24 w 99"/>
                <a:gd name="T5" fmla="*/ 24 h 134"/>
                <a:gd name="T6" fmla="*/ 24 w 99"/>
                <a:gd name="T7" fmla="*/ 85 h 134"/>
                <a:gd name="T8" fmla="*/ 0 w 99"/>
                <a:gd name="T9" fmla="*/ 85 h 134"/>
                <a:gd name="T10" fmla="*/ 50 w 99"/>
                <a:gd name="T11" fmla="*/ 134 h 134"/>
                <a:gd name="T12" fmla="*/ 99 w 99"/>
                <a:gd name="T13" fmla="*/ 85 h 134"/>
                <a:gd name="T14" fmla="*/ 75 w 99"/>
                <a:gd name="T15" fmla="*/ 85 h 134"/>
                <a:gd name="T16" fmla="*/ 75 w 99"/>
                <a:gd name="T17" fmla="*/ 77 h 134"/>
                <a:gd name="T18" fmla="*/ 43 w 99"/>
                <a:gd name="T19" fmla="*/ 4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34">
                  <a:moveTo>
                    <a:pt x="43" y="41"/>
                  </a:moveTo>
                  <a:cubicBezTo>
                    <a:pt x="43" y="0"/>
                    <a:pt x="43" y="0"/>
                    <a:pt x="43" y="0"/>
                  </a:cubicBezTo>
                  <a:cubicBezTo>
                    <a:pt x="32" y="3"/>
                    <a:pt x="24" y="12"/>
                    <a:pt x="24" y="24"/>
                  </a:cubicBezTo>
                  <a:cubicBezTo>
                    <a:pt x="24" y="85"/>
                    <a:pt x="24" y="85"/>
                    <a:pt x="24" y="85"/>
                  </a:cubicBezTo>
                  <a:cubicBezTo>
                    <a:pt x="0" y="85"/>
                    <a:pt x="0" y="85"/>
                    <a:pt x="0" y="85"/>
                  </a:cubicBezTo>
                  <a:cubicBezTo>
                    <a:pt x="50" y="134"/>
                    <a:pt x="50" y="134"/>
                    <a:pt x="50" y="134"/>
                  </a:cubicBezTo>
                  <a:cubicBezTo>
                    <a:pt x="99" y="85"/>
                    <a:pt x="99" y="85"/>
                    <a:pt x="99" y="85"/>
                  </a:cubicBezTo>
                  <a:cubicBezTo>
                    <a:pt x="75" y="85"/>
                    <a:pt x="75" y="85"/>
                    <a:pt x="75" y="85"/>
                  </a:cubicBezTo>
                  <a:cubicBezTo>
                    <a:pt x="75" y="77"/>
                    <a:pt x="75" y="77"/>
                    <a:pt x="75" y="77"/>
                  </a:cubicBezTo>
                  <a:cubicBezTo>
                    <a:pt x="57" y="75"/>
                    <a:pt x="43" y="59"/>
                    <a:pt x="43" y="41"/>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3" name="淘宝网chenying0907出品 41"/>
          <p:cNvGrpSpPr/>
          <p:nvPr/>
        </p:nvGrpSpPr>
        <p:grpSpPr>
          <a:xfrm rot="16200000">
            <a:off x="2470196" y="3236522"/>
            <a:ext cx="484187" cy="765175"/>
            <a:chOff x="4325938" y="2189163"/>
            <a:chExt cx="484187" cy="765175"/>
          </a:xfrm>
          <a:solidFill>
            <a:srgbClr val="FAB929"/>
          </a:solidFill>
        </p:grpSpPr>
        <p:sp>
          <p:nvSpPr>
            <p:cNvPr id="27" name="淘宝网chenying0907出品 13"/>
            <p:cNvSpPr>
              <a:spLocks/>
            </p:cNvSpPr>
            <p:nvPr/>
          </p:nvSpPr>
          <p:spPr bwMode="auto">
            <a:xfrm>
              <a:off x="4433888" y="2189163"/>
              <a:ext cx="376237" cy="506413"/>
            </a:xfrm>
            <a:custGeom>
              <a:avLst/>
              <a:gdLst>
                <a:gd name="T0" fmla="*/ 24 w 100"/>
                <a:gd name="T1" fmla="*/ 49 h 135"/>
                <a:gd name="T2" fmla="*/ 0 w 100"/>
                <a:gd name="T3" fmla="*/ 49 h 135"/>
                <a:gd name="T4" fmla="*/ 50 w 100"/>
                <a:gd name="T5" fmla="*/ 0 h 135"/>
                <a:gd name="T6" fmla="*/ 100 w 100"/>
                <a:gd name="T7" fmla="*/ 49 h 135"/>
                <a:gd name="T8" fmla="*/ 75 w 100"/>
                <a:gd name="T9" fmla="*/ 49 h 135"/>
                <a:gd name="T10" fmla="*/ 75 w 100"/>
                <a:gd name="T11" fmla="*/ 110 h 135"/>
                <a:gd name="T12" fmla="*/ 75 w 100"/>
                <a:gd name="T13" fmla="*/ 110 h 135"/>
                <a:gd name="T14" fmla="*/ 50 w 100"/>
                <a:gd name="T15" fmla="*/ 135 h 135"/>
                <a:gd name="T16" fmla="*/ 24 w 100"/>
                <a:gd name="T17" fmla="*/ 110 h 135"/>
                <a:gd name="T18" fmla="*/ 24 w 100"/>
                <a:gd name="T19" fmla="*/ 110 h 135"/>
                <a:gd name="T20" fmla="*/ 24 w 100"/>
                <a:gd name="T21" fmla="*/ 110 h 135"/>
                <a:gd name="T22" fmla="*/ 24 w 100"/>
                <a:gd name="T23" fmla="*/ 4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135">
                  <a:moveTo>
                    <a:pt x="24" y="49"/>
                  </a:moveTo>
                  <a:cubicBezTo>
                    <a:pt x="0" y="49"/>
                    <a:pt x="0" y="49"/>
                    <a:pt x="0" y="49"/>
                  </a:cubicBezTo>
                  <a:cubicBezTo>
                    <a:pt x="50" y="0"/>
                    <a:pt x="50" y="0"/>
                    <a:pt x="50" y="0"/>
                  </a:cubicBezTo>
                  <a:cubicBezTo>
                    <a:pt x="100" y="49"/>
                    <a:pt x="100" y="49"/>
                    <a:pt x="100" y="49"/>
                  </a:cubicBezTo>
                  <a:cubicBezTo>
                    <a:pt x="75" y="49"/>
                    <a:pt x="75" y="49"/>
                    <a:pt x="75" y="49"/>
                  </a:cubicBezTo>
                  <a:cubicBezTo>
                    <a:pt x="75" y="110"/>
                    <a:pt x="75" y="110"/>
                    <a:pt x="75" y="110"/>
                  </a:cubicBezTo>
                  <a:cubicBezTo>
                    <a:pt x="75" y="110"/>
                    <a:pt x="75" y="110"/>
                    <a:pt x="75" y="110"/>
                  </a:cubicBezTo>
                  <a:cubicBezTo>
                    <a:pt x="75" y="124"/>
                    <a:pt x="64" y="135"/>
                    <a:pt x="50" y="135"/>
                  </a:cubicBezTo>
                  <a:cubicBezTo>
                    <a:pt x="36" y="135"/>
                    <a:pt x="24" y="124"/>
                    <a:pt x="24" y="110"/>
                  </a:cubicBezTo>
                  <a:cubicBezTo>
                    <a:pt x="24" y="110"/>
                    <a:pt x="24" y="110"/>
                    <a:pt x="24" y="110"/>
                  </a:cubicBezTo>
                  <a:cubicBezTo>
                    <a:pt x="24" y="110"/>
                    <a:pt x="24" y="110"/>
                    <a:pt x="24" y="110"/>
                  </a:cubicBezTo>
                  <a:lnTo>
                    <a:pt x="24" y="49"/>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8" name="淘宝网chenying0907出品 14"/>
            <p:cNvSpPr>
              <a:spLocks/>
            </p:cNvSpPr>
            <p:nvPr/>
          </p:nvSpPr>
          <p:spPr bwMode="auto">
            <a:xfrm>
              <a:off x="4325938" y="2452688"/>
              <a:ext cx="371475" cy="501650"/>
            </a:xfrm>
            <a:custGeom>
              <a:avLst/>
              <a:gdLst>
                <a:gd name="T0" fmla="*/ 43 w 99"/>
                <a:gd name="T1" fmla="*/ 41 h 134"/>
                <a:gd name="T2" fmla="*/ 43 w 99"/>
                <a:gd name="T3" fmla="*/ 0 h 134"/>
                <a:gd name="T4" fmla="*/ 24 w 99"/>
                <a:gd name="T5" fmla="*/ 24 h 134"/>
                <a:gd name="T6" fmla="*/ 24 w 99"/>
                <a:gd name="T7" fmla="*/ 85 h 134"/>
                <a:gd name="T8" fmla="*/ 0 w 99"/>
                <a:gd name="T9" fmla="*/ 85 h 134"/>
                <a:gd name="T10" fmla="*/ 50 w 99"/>
                <a:gd name="T11" fmla="*/ 134 h 134"/>
                <a:gd name="T12" fmla="*/ 99 w 99"/>
                <a:gd name="T13" fmla="*/ 85 h 134"/>
                <a:gd name="T14" fmla="*/ 75 w 99"/>
                <a:gd name="T15" fmla="*/ 85 h 134"/>
                <a:gd name="T16" fmla="*/ 75 w 99"/>
                <a:gd name="T17" fmla="*/ 77 h 134"/>
                <a:gd name="T18" fmla="*/ 43 w 99"/>
                <a:gd name="T19" fmla="*/ 4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34">
                  <a:moveTo>
                    <a:pt x="43" y="41"/>
                  </a:moveTo>
                  <a:cubicBezTo>
                    <a:pt x="43" y="0"/>
                    <a:pt x="43" y="0"/>
                    <a:pt x="43" y="0"/>
                  </a:cubicBezTo>
                  <a:cubicBezTo>
                    <a:pt x="32" y="3"/>
                    <a:pt x="24" y="12"/>
                    <a:pt x="24" y="24"/>
                  </a:cubicBezTo>
                  <a:cubicBezTo>
                    <a:pt x="24" y="85"/>
                    <a:pt x="24" y="85"/>
                    <a:pt x="24" y="85"/>
                  </a:cubicBezTo>
                  <a:cubicBezTo>
                    <a:pt x="0" y="85"/>
                    <a:pt x="0" y="85"/>
                    <a:pt x="0" y="85"/>
                  </a:cubicBezTo>
                  <a:cubicBezTo>
                    <a:pt x="50" y="134"/>
                    <a:pt x="50" y="134"/>
                    <a:pt x="50" y="134"/>
                  </a:cubicBezTo>
                  <a:cubicBezTo>
                    <a:pt x="99" y="85"/>
                    <a:pt x="99" y="85"/>
                    <a:pt x="99" y="85"/>
                  </a:cubicBezTo>
                  <a:cubicBezTo>
                    <a:pt x="75" y="85"/>
                    <a:pt x="75" y="85"/>
                    <a:pt x="75" y="85"/>
                  </a:cubicBezTo>
                  <a:cubicBezTo>
                    <a:pt x="75" y="77"/>
                    <a:pt x="75" y="77"/>
                    <a:pt x="75" y="77"/>
                  </a:cubicBezTo>
                  <a:cubicBezTo>
                    <a:pt x="57" y="75"/>
                    <a:pt x="43" y="59"/>
                    <a:pt x="43" y="41"/>
                  </a:cubicBez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cxnSp>
        <p:nvCxnSpPr>
          <p:cNvPr id="29" name="直接连接符 28"/>
          <p:cNvCxnSpPr/>
          <p:nvPr/>
        </p:nvCxnSpPr>
        <p:spPr>
          <a:xfrm>
            <a:off x="5220072" y="1131590"/>
            <a:ext cx="0" cy="3240360"/>
          </a:xfrm>
          <a:prstGeom prst="line">
            <a:avLst/>
          </a:prstGeom>
          <a:ln>
            <a:solidFill>
              <a:srgbClr val="3DBCC0"/>
            </a:solidFill>
            <a:prstDash val="sysDash"/>
          </a:ln>
        </p:spPr>
        <p:style>
          <a:lnRef idx="1">
            <a:schemeClr val="accent1"/>
          </a:lnRef>
          <a:fillRef idx="0">
            <a:schemeClr val="accent1"/>
          </a:fillRef>
          <a:effectRef idx="0">
            <a:schemeClr val="accent1"/>
          </a:effectRef>
          <a:fontRef idx="minor">
            <a:schemeClr val="tx1"/>
          </a:fontRef>
        </p:style>
      </p:cxnSp>
      <p:pic>
        <p:nvPicPr>
          <p:cNvPr id="30" name="Picture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25695" y="1345882"/>
            <a:ext cx="364860" cy="36747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625695" y="2484425"/>
            <a:ext cx="375356" cy="37535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1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625695" y="3644439"/>
            <a:ext cx="364859" cy="36747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淘宝网chenying0907出品 69"/>
          <p:cNvSpPr/>
          <p:nvPr/>
        </p:nvSpPr>
        <p:spPr>
          <a:xfrm>
            <a:off x="6067276" y="1293500"/>
            <a:ext cx="2232042" cy="707886"/>
          </a:xfrm>
          <a:prstGeom prst="rect">
            <a:avLst/>
          </a:prstGeom>
        </p:spPr>
        <p:txBody>
          <a:bodyPr wrap="square">
            <a:spAutoFit/>
          </a:bodyPr>
          <a:lstStyle/>
          <a:p>
            <a:pPr algn="just">
              <a:lnSpc>
                <a:spcPts val="1200"/>
              </a:lnSpc>
            </a:pPr>
            <a:r>
              <a:rPr lang="zh-CN" altLang="en-US" sz="1200" b="1" dirty="0">
                <a:solidFill>
                  <a:schemeClr val="bg1">
                    <a:lumMod val="50000"/>
                  </a:schemeClr>
                </a:solidFill>
                <a:cs typeface="+mn-ea"/>
                <a:sym typeface="+mn-lt"/>
              </a:rPr>
              <a:t>这里填写目录二级标题</a:t>
            </a:r>
            <a:endParaRPr lang="en-US" altLang="zh-CN" sz="1200" b="1" dirty="0">
              <a:solidFill>
                <a:schemeClr val="bg1">
                  <a:lumMod val="50000"/>
                </a:schemeClr>
              </a:solidFill>
              <a:cs typeface="+mn-ea"/>
              <a:sym typeface="+mn-lt"/>
            </a:endParaRPr>
          </a:p>
          <a:p>
            <a:pPr algn="just">
              <a:lnSpc>
                <a:spcPts val="1200"/>
              </a:lnSpc>
            </a:pPr>
            <a:r>
              <a:rPr lang="zh-CN" altLang="en-US" sz="1000" dirty="0">
                <a:solidFill>
                  <a:schemeClr val="bg1">
                    <a:lumMod val="50000"/>
                  </a:schemeClr>
                </a:solidFill>
                <a:cs typeface="+mn-ea"/>
                <a:sym typeface="+mn-lt"/>
              </a:rPr>
              <a:t>单击此处添加本章节的简要内容单击此处添加本章节的简要内容单击此处添加本章节的简要内容</a:t>
            </a:r>
            <a:endParaRPr lang="en-US" altLang="zh-CN" sz="1000" dirty="0">
              <a:solidFill>
                <a:schemeClr val="bg1">
                  <a:lumMod val="50000"/>
                </a:schemeClr>
              </a:solidFill>
              <a:cs typeface="+mn-ea"/>
              <a:sym typeface="+mn-lt"/>
            </a:endParaRPr>
          </a:p>
        </p:txBody>
      </p:sp>
      <p:sp>
        <p:nvSpPr>
          <p:cNvPr id="34" name="淘宝网chenying0907出品 70"/>
          <p:cNvSpPr/>
          <p:nvPr/>
        </p:nvSpPr>
        <p:spPr>
          <a:xfrm>
            <a:off x="6084168" y="2427734"/>
            <a:ext cx="2232042" cy="707886"/>
          </a:xfrm>
          <a:prstGeom prst="rect">
            <a:avLst/>
          </a:prstGeom>
        </p:spPr>
        <p:txBody>
          <a:bodyPr wrap="square">
            <a:spAutoFit/>
          </a:bodyPr>
          <a:lstStyle/>
          <a:p>
            <a:pPr algn="just">
              <a:lnSpc>
                <a:spcPts val="1200"/>
              </a:lnSpc>
            </a:pPr>
            <a:r>
              <a:rPr lang="zh-CN" altLang="en-US" sz="1200" b="1" dirty="0">
                <a:solidFill>
                  <a:schemeClr val="bg1">
                    <a:lumMod val="50000"/>
                  </a:schemeClr>
                </a:solidFill>
                <a:cs typeface="+mn-ea"/>
                <a:sym typeface="+mn-lt"/>
              </a:rPr>
              <a:t>这里填写目录二级标题</a:t>
            </a:r>
            <a:endParaRPr lang="en-US" altLang="zh-CN" sz="1200" b="1" dirty="0">
              <a:solidFill>
                <a:schemeClr val="bg1">
                  <a:lumMod val="50000"/>
                </a:schemeClr>
              </a:solidFill>
              <a:cs typeface="+mn-ea"/>
              <a:sym typeface="+mn-lt"/>
            </a:endParaRPr>
          </a:p>
          <a:p>
            <a:pPr algn="just">
              <a:lnSpc>
                <a:spcPts val="1200"/>
              </a:lnSpc>
            </a:pPr>
            <a:r>
              <a:rPr lang="zh-CN" altLang="en-US" sz="1000" dirty="0">
                <a:solidFill>
                  <a:schemeClr val="bg1">
                    <a:lumMod val="50000"/>
                  </a:schemeClr>
                </a:solidFill>
                <a:cs typeface="+mn-ea"/>
                <a:sym typeface="+mn-lt"/>
              </a:rPr>
              <a:t>单击此处添加本章节的简要内容单击此处添加本章节的简要内容单击此处添加本章节的简要内容</a:t>
            </a:r>
          </a:p>
        </p:txBody>
      </p:sp>
      <p:sp>
        <p:nvSpPr>
          <p:cNvPr id="35" name="淘宝网chenying0907出品 71"/>
          <p:cNvSpPr/>
          <p:nvPr/>
        </p:nvSpPr>
        <p:spPr>
          <a:xfrm>
            <a:off x="6036447" y="3609950"/>
            <a:ext cx="2232042" cy="707886"/>
          </a:xfrm>
          <a:prstGeom prst="rect">
            <a:avLst/>
          </a:prstGeom>
        </p:spPr>
        <p:txBody>
          <a:bodyPr wrap="square">
            <a:spAutoFit/>
          </a:bodyPr>
          <a:lstStyle/>
          <a:p>
            <a:pPr algn="just">
              <a:lnSpc>
                <a:spcPts val="1200"/>
              </a:lnSpc>
            </a:pPr>
            <a:r>
              <a:rPr lang="zh-CN" altLang="en-US" sz="1200" b="1" dirty="0">
                <a:solidFill>
                  <a:schemeClr val="bg1">
                    <a:lumMod val="50000"/>
                  </a:schemeClr>
                </a:solidFill>
                <a:cs typeface="+mn-ea"/>
                <a:sym typeface="+mn-lt"/>
              </a:rPr>
              <a:t>这里填写目录二级标题</a:t>
            </a:r>
            <a:endParaRPr lang="en-US" altLang="zh-CN" sz="1200" b="1" dirty="0">
              <a:solidFill>
                <a:schemeClr val="bg1">
                  <a:lumMod val="50000"/>
                </a:schemeClr>
              </a:solidFill>
              <a:cs typeface="+mn-ea"/>
              <a:sym typeface="+mn-lt"/>
            </a:endParaRPr>
          </a:p>
          <a:p>
            <a:pPr algn="just">
              <a:lnSpc>
                <a:spcPts val="1200"/>
              </a:lnSpc>
            </a:pPr>
            <a:r>
              <a:rPr lang="zh-CN" altLang="en-US" sz="1000" dirty="0">
                <a:solidFill>
                  <a:schemeClr val="bg1">
                    <a:lumMod val="50000"/>
                  </a:schemeClr>
                </a:solidFill>
                <a:cs typeface="+mn-ea"/>
                <a:sym typeface="+mn-lt"/>
              </a:rPr>
              <a:t>单击此处添加本章节的简要内容单击此处添加本章节的简要内容单击此处添加本章节的简要内容</a:t>
            </a:r>
          </a:p>
        </p:txBody>
      </p:sp>
      <p:grpSp>
        <p:nvGrpSpPr>
          <p:cNvPr id="4" name="淘宝网chenying0907出品 72"/>
          <p:cNvGrpSpPr/>
          <p:nvPr/>
        </p:nvGrpSpPr>
        <p:grpSpPr>
          <a:xfrm>
            <a:off x="710252" y="1347614"/>
            <a:ext cx="1989540" cy="1374640"/>
            <a:chOff x="710252" y="1203598"/>
            <a:chExt cx="1989540" cy="1374640"/>
          </a:xfrm>
        </p:grpSpPr>
        <p:sp>
          <p:nvSpPr>
            <p:cNvPr id="37" name="淘宝网chenying0907出品 6"/>
            <p:cNvSpPr>
              <a:spLocks/>
            </p:cNvSpPr>
            <p:nvPr/>
          </p:nvSpPr>
          <p:spPr bwMode="auto">
            <a:xfrm>
              <a:off x="710252" y="1203598"/>
              <a:ext cx="1374638" cy="1374640"/>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2" y="0"/>
                    <a:pt x="121" y="0"/>
                    <a:pt x="121" y="0"/>
                  </a:cubicBezTo>
                  <a:cubicBezTo>
                    <a:pt x="120" y="0"/>
                    <a:pt x="119"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淘宝网chenying0907出品 74"/>
            <p:cNvSpPr/>
            <p:nvPr/>
          </p:nvSpPr>
          <p:spPr>
            <a:xfrm>
              <a:off x="899592" y="1824163"/>
              <a:ext cx="1800200" cy="324512"/>
            </a:xfrm>
            <a:prstGeom prst="rect">
              <a:avLst/>
            </a:prstGeom>
          </p:spPr>
          <p:txBody>
            <a:bodyPr wrap="square">
              <a:spAutoFit/>
            </a:bodyPr>
            <a:lstStyle/>
            <a:p>
              <a:pPr algn="just">
                <a:lnSpc>
                  <a:spcPts val="1200"/>
                </a:lnSpc>
              </a:pPr>
              <a:r>
                <a:rPr lang="en-US" altLang="zh-CN" sz="4000" dirty="0">
                  <a:solidFill>
                    <a:schemeClr val="bg1"/>
                  </a:solidFill>
                  <a:cs typeface="+mn-ea"/>
                  <a:sym typeface="+mn-lt"/>
                </a:rPr>
                <a:t>45%</a:t>
              </a:r>
            </a:p>
          </p:txBody>
        </p:sp>
      </p:grpSp>
      <p:grpSp>
        <p:nvGrpSpPr>
          <p:cNvPr id="5" name="淘宝网chenying0907出品 75"/>
          <p:cNvGrpSpPr/>
          <p:nvPr/>
        </p:nvGrpSpPr>
        <p:grpSpPr>
          <a:xfrm>
            <a:off x="3341378" y="1347614"/>
            <a:ext cx="2022710" cy="1374640"/>
            <a:chOff x="3341378" y="1203598"/>
            <a:chExt cx="2022710" cy="1374640"/>
          </a:xfrm>
        </p:grpSpPr>
        <p:sp>
          <p:nvSpPr>
            <p:cNvPr id="40" name="淘宝网chenying0907出品 6"/>
            <p:cNvSpPr>
              <a:spLocks/>
            </p:cNvSpPr>
            <p:nvPr/>
          </p:nvSpPr>
          <p:spPr bwMode="auto">
            <a:xfrm>
              <a:off x="3341378" y="1203598"/>
              <a:ext cx="1374638" cy="1374640"/>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2" y="0"/>
                    <a:pt x="121" y="0"/>
                    <a:pt x="121" y="0"/>
                  </a:cubicBezTo>
                  <a:cubicBezTo>
                    <a:pt x="120" y="0"/>
                    <a:pt x="119"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淘宝网chenying0907出品 77"/>
            <p:cNvSpPr/>
            <p:nvPr/>
          </p:nvSpPr>
          <p:spPr>
            <a:xfrm>
              <a:off x="3563888" y="1851670"/>
              <a:ext cx="1800200" cy="324512"/>
            </a:xfrm>
            <a:prstGeom prst="rect">
              <a:avLst/>
            </a:prstGeom>
          </p:spPr>
          <p:txBody>
            <a:bodyPr wrap="square">
              <a:spAutoFit/>
            </a:bodyPr>
            <a:lstStyle/>
            <a:p>
              <a:pPr algn="just">
                <a:lnSpc>
                  <a:spcPts val="1200"/>
                </a:lnSpc>
              </a:pPr>
              <a:r>
                <a:rPr lang="en-US" altLang="zh-CN" sz="4000" dirty="0">
                  <a:solidFill>
                    <a:schemeClr val="bg1"/>
                  </a:solidFill>
                  <a:cs typeface="+mn-ea"/>
                  <a:sym typeface="+mn-lt"/>
                </a:rPr>
                <a:t>55%</a:t>
              </a:r>
            </a:p>
          </p:txBody>
        </p:sp>
      </p:grpSp>
      <p:grpSp>
        <p:nvGrpSpPr>
          <p:cNvPr id="6" name="淘宝网chenying0907出品 78"/>
          <p:cNvGrpSpPr/>
          <p:nvPr/>
        </p:nvGrpSpPr>
        <p:grpSpPr>
          <a:xfrm>
            <a:off x="706688" y="2931790"/>
            <a:ext cx="1993104" cy="1374640"/>
            <a:chOff x="706688" y="2787774"/>
            <a:chExt cx="1993104" cy="1374640"/>
          </a:xfrm>
        </p:grpSpPr>
        <p:sp>
          <p:nvSpPr>
            <p:cNvPr id="43" name="淘宝网chenying0907出品 6"/>
            <p:cNvSpPr>
              <a:spLocks/>
            </p:cNvSpPr>
            <p:nvPr/>
          </p:nvSpPr>
          <p:spPr bwMode="auto">
            <a:xfrm>
              <a:off x="706688" y="2787774"/>
              <a:ext cx="1374638" cy="1374640"/>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2" y="0"/>
                    <a:pt x="121" y="0"/>
                    <a:pt x="121" y="0"/>
                  </a:cubicBezTo>
                  <a:cubicBezTo>
                    <a:pt x="120" y="0"/>
                    <a:pt x="119"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淘宝网chenying0907出品 80"/>
            <p:cNvSpPr/>
            <p:nvPr/>
          </p:nvSpPr>
          <p:spPr>
            <a:xfrm>
              <a:off x="899592" y="3435846"/>
              <a:ext cx="1800200" cy="324512"/>
            </a:xfrm>
            <a:prstGeom prst="rect">
              <a:avLst/>
            </a:prstGeom>
          </p:spPr>
          <p:txBody>
            <a:bodyPr wrap="square">
              <a:spAutoFit/>
            </a:bodyPr>
            <a:lstStyle/>
            <a:p>
              <a:pPr algn="just">
                <a:lnSpc>
                  <a:spcPts val="1200"/>
                </a:lnSpc>
              </a:pPr>
              <a:r>
                <a:rPr lang="en-US" altLang="zh-CN" sz="4000" dirty="0">
                  <a:solidFill>
                    <a:schemeClr val="bg1"/>
                  </a:solidFill>
                  <a:cs typeface="+mn-ea"/>
                  <a:sym typeface="+mn-lt"/>
                </a:rPr>
                <a:t>65%</a:t>
              </a:r>
            </a:p>
          </p:txBody>
        </p:sp>
      </p:grpSp>
      <p:grpSp>
        <p:nvGrpSpPr>
          <p:cNvPr id="7" name="淘宝网chenying0907出品 81"/>
          <p:cNvGrpSpPr/>
          <p:nvPr/>
        </p:nvGrpSpPr>
        <p:grpSpPr>
          <a:xfrm>
            <a:off x="3337814" y="2931790"/>
            <a:ext cx="1954266" cy="1374640"/>
            <a:chOff x="3337814" y="2787774"/>
            <a:chExt cx="1954266" cy="1374640"/>
          </a:xfrm>
        </p:grpSpPr>
        <p:sp>
          <p:nvSpPr>
            <p:cNvPr id="46" name="淘宝网chenying0907出品 6"/>
            <p:cNvSpPr>
              <a:spLocks/>
            </p:cNvSpPr>
            <p:nvPr/>
          </p:nvSpPr>
          <p:spPr bwMode="auto">
            <a:xfrm>
              <a:off x="3337814" y="2787774"/>
              <a:ext cx="1374638" cy="1374640"/>
            </a:xfrm>
            <a:custGeom>
              <a:avLst/>
              <a:gdLst>
                <a:gd name="T0" fmla="*/ 234 w 234"/>
                <a:gd name="T1" fmla="*/ 110 h 234"/>
                <a:gd name="T2" fmla="*/ 234 w 234"/>
                <a:gd name="T3" fmla="*/ 30 h 234"/>
                <a:gd name="T4" fmla="*/ 234 w 234"/>
                <a:gd name="T5" fmla="*/ 0 h 234"/>
                <a:gd name="T6" fmla="*/ 204 w 234"/>
                <a:gd name="T7" fmla="*/ 0 h 234"/>
                <a:gd name="T8" fmla="*/ 122 w 234"/>
                <a:gd name="T9" fmla="*/ 0 h 234"/>
                <a:gd name="T10" fmla="*/ 121 w 234"/>
                <a:gd name="T11" fmla="*/ 0 h 234"/>
                <a:gd name="T12" fmla="*/ 117 w 234"/>
                <a:gd name="T13" fmla="*/ 0 h 234"/>
                <a:gd name="T14" fmla="*/ 0 w 234"/>
                <a:gd name="T15" fmla="*/ 117 h 234"/>
                <a:gd name="T16" fmla="*/ 117 w 234"/>
                <a:gd name="T17" fmla="*/ 234 h 234"/>
                <a:gd name="T18" fmla="*/ 234 w 234"/>
                <a:gd name="T19" fmla="*/ 117 h 234"/>
                <a:gd name="T20" fmla="*/ 234 w 234"/>
                <a:gd name="T21" fmla="*/ 11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4" h="234">
                  <a:moveTo>
                    <a:pt x="234" y="110"/>
                  </a:moveTo>
                  <a:cubicBezTo>
                    <a:pt x="234" y="30"/>
                    <a:pt x="234" y="30"/>
                    <a:pt x="234" y="30"/>
                  </a:cubicBezTo>
                  <a:cubicBezTo>
                    <a:pt x="234" y="0"/>
                    <a:pt x="234" y="0"/>
                    <a:pt x="234" y="0"/>
                  </a:cubicBezTo>
                  <a:cubicBezTo>
                    <a:pt x="204" y="0"/>
                    <a:pt x="204" y="0"/>
                    <a:pt x="204" y="0"/>
                  </a:cubicBezTo>
                  <a:cubicBezTo>
                    <a:pt x="122" y="0"/>
                    <a:pt x="122" y="0"/>
                    <a:pt x="122" y="0"/>
                  </a:cubicBezTo>
                  <a:cubicBezTo>
                    <a:pt x="122" y="0"/>
                    <a:pt x="121" y="0"/>
                    <a:pt x="121" y="0"/>
                  </a:cubicBezTo>
                  <a:cubicBezTo>
                    <a:pt x="120" y="0"/>
                    <a:pt x="119" y="0"/>
                    <a:pt x="117" y="0"/>
                  </a:cubicBezTo>
                  <a:cubicBezTo>
                    <a:pt x="53" y="0"/>
                    <a:pt x="0" y="52"/>
                    <a:pt x="0" y="117"/>
                  </a:cubicBezTo>
                  <a:cubicBezTo>
                    <a:pt x="0" y="181"/>
                    <a:pt x="53" y="234"/>
                    <a:pt x="117" y="234"/>
                  </a:cubicBezTo>
                  <a:cubicBezTo>
                    <a:pt x="182" y="234"/>
                    <a:pt x="234" y="181"/>
                    <a:pt x="234" y="117"/>
                  </a:cubicBezTo>
                  <a:cubicBezTo>
                    <a:pt x="234" y="115"/>
                    <a:pt x="234" y="112"/>
                    <a:pt x="234" y="110"/>
                  </a:cubicBez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淘宝网chenying0907出品 83"/>
            <p:cNvSpPr/>
            <p:nvPr/>
          </p:nvSpPr>
          <p:spPr>
            <a:xfrm>
              <a:off x="3491880" y="3486126"/>
              <a:ext cx="1800200" cy="324512"/>
            </a:xfrm>
            <a:prstGeom prst="rect">
              <a:avLst/>
            </a:prstGeom>
          </p:spPr>
          <p:txBody>
            <a:bodyPr wrap="square">
              <a:spAutoFit/>
            </a:bodyPr>
            <a:lstStyle/>
            <a:p>
              <a:pPr algn="just">
                <a:lnSpc>
                  <a:spcPts val="1200"/>
                </a:lnSpc>
              </a:pPr>
              <a:r>
                <a:rPr lang="en-US" altLang="zh-CN" sz="4000" dirty="0">
                  <a:solidFill>
                    <a:schemeClr val="bg1"/>
                  </a:solidFill>
                  <a:cs typeface="+mn-ea"/>
                  <a:sym typeface="+mn-lt"/>
                </a:rPr>
                <a:t>35%</a:t>
              </a:r>
            </a:p>
          </p:txBody>
        </p:sp>
      </p:grpSp>
    </p:spTree>
    <p:extLst>
      <p:ext uri="{BB962C8B-B14F-4D97-AF65-F5344CB8AC3E}">
        <p14:creationId xmlns:p14="http://schemas.microsoft.com/office/powerpoint/2010/main" val="4045634337"/>
      </p:ext>
    </p:extLst>
  </p:cSld>
  <p:clrMapOvr>
    <a:masterClrMapping/>
  </p:clrMapOvr>
  <mc:AlternateContent xmlns:mc="http://schemas.openxmlformats.org/markup-compatibility/2006" xmlns:p14="http://schemas.microsoft.com/office/powerpoint/2010/main">
    <mc:Choice Requires="p14">
      <p:transition spd="slow" p14:dur="1250" advClick="0" advTm="5363">
        <p:wheel spokes="1"/>
      </p:transition>
    </mc:Choice>
    <mc:Fallback xmlns="">
      <p:transition spd="slow" advClick="0" advTm="5363">
        <p:wheel spokes="1"/>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
          <p:cNvSpPr/>
          <p:nvPr/>
        </p:nvSpPr>
        <p:spPr bwMode="auto">
          <a:xfrm>
            <a:off x="364331" y="1427767"/>
            <a:ext cx="1985963" cy="2991549"/>
          </a:xfrm>
          <a:prstGeom prst="rect">
            <a:avLst/>
          </a:prstGeom>
          <a:solidFill>
            <a:schemeClr val="bg1">
              <a:alpha val="60000"/>
            </a:schemeClr>
          </a:solidFill>
          <a:ln w="952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45" tIns="107556" rIns="134445" bIns="107556" numCol="1" spcCol="0" rtlCol="0" fromWordArt="0" anchor="t" anchorCtr="0" forceAA="0" compatLnSpc="1">
            <a:noAutofit/>
          </a:bodyPr>
          <a:lstStyle/>
          <a:p>
            <a:pPr algn="ctr" defTabSz="685230">
              <a:lnSpc>
                <a:spcPct val="90000"/>
              </a:lnSpc>
              <a:defRPr/>
            </a:pPr>
            <a:endParaRPr lang="en-US" sz="1700" dirty="0">
              <a:solidFill>
                <a:schemeClr val="bg1">
                  <a:lumMod val="50000"/>
                </a:schemeClr>
              </a:solidFill>
              <a:cs typeface="+mn-ea"/>
              <a:sym typeface="+mn-lt"/>
            </a:endParaRPr>
          </a:p>
        </p:txBody>
      </p:sp>
      <p:sp>
        <p:nvSpPr>
          <p:cNvPr id="67" name="Rectangle 6"/>
          <p:cNvSpPr/>
          <p:nvPr/>
        </p:nvSpPr>
        <p:spPr bwMode="auto">
          <a:xfrm>
            <a:off x="2507456" y="1427767"/>
            <a:ext cx="1985963" cy="2991549"/>
          </a:xfrm>
          <a:prstGeom prst="rect">
            <a:avLst/>
          </a:prstGeom>
          <a:solidFill>
            <a:schemeClr val="bg1">
              <a:alpha val="60000"/>
            </a:schemeClr>
          </a:solidFill>
          <a:ln w="9525">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45" tIns="107556" rIns="134445" bIns="107556" numCol="1" spcCol="0" rtlCol="0" fromWordArt="0" anchor="t" anchorCtr="0" forceAA="0" compatLnSpc="1">
            <a:noAutofit/>
          </a:bodyPr>
          <a:lstStyle/>
          <a:p>
            <a:pPr algn="ctr" defTabSz="685230">
              <a:lnSpc>
                <a:spcPct val="90000"/>
              </a:lnSpc>
              <a:defRPr/>
            </a:pPr>
            <a:endParaRPr lang="en-US" sz="1700" dirty="0">
              <a:solidFill>
                <a:schemeClr val="bg1">
                  <a:lumMod val="50000"/>
                </a:schemeClr>
              </a:solidFill>
              <a:cs typeface="+mn-ea"/>
              <a:sym typeface="+mn-lt"/>
            </a:endParaRPr>
          </a:p>
        </p:txBody>
      </p:sp>
      <p:sp>
        <p:nvSpPr>
          <p:cNvPr id="68" name="Rectangle 6"/>
          <p:cNvSpPr/>
          <p:nvPr/>
        </p:nvSpPr>
        <p:spPr bwMode="auto">
          <a:xfrm>
            <a:off x="4645148" y="1469548"/>
            <a:ext cx="1985963" cy="2991549"/>
          </a:xfrm>
          <a:prstGeom prst="rect">
            <a:avLst/>
          </a:prstGeom>
          <a:solidFill>
            <a:schemeClr val="bg1">
              <a:alpha val="60000"/>
            </a:schemeClr>
          </a:solidFill>
          <a:ln w="9525">
            <a:solidFill>
              <a:schemeClr val="accent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45" tIns="107556" rIns="134445" bIns="107556" numCol="1" spcCol="0" rtlCol="0" fromWordArt="0" anchor="t" anchorCtr="0" forceAA="0" compatLnSpc="1">
            <a:noAutofit/>
          </a:bodyPr>
          <a:lstStyle/>
          <a:p>
            <a:pPr algn="ctr" defTabSz="685230">
              <a:lnSpc>
                <a:spcPct val="90000"/>
              </a:lnSpc>
              <a:defRPr/>
            </a:pPr>
            <a:endParaRPr lang="en-US" sz="1700" dirty="0">
              <a:solidFill>
                <a:schemeClr val="bg1">
                  <a:lumMod val="50000"/>
                </a:schemeClr>
              </a:solidFill>
              <a:cs typeface="+mn-ea"/>
              <a:sym typeface="+mn-lt"/>
            </a:endParaRPr>
          </a:p>
        </p:txBody>
      </p:sp>
      <p:sp>
        <p:nvSpPr>
          <p:cNvPr id="69" name="Rectangle 6"/>
          <p:cNvSpPr/>
          <p:nvPr/>
        </p:nvSpPr>
        <p:spPr bwMode="auto">
          <a:xfrm>
            <a:off x="6793707" y="1427767"/>
            <a:ext cx="1985963" cy="2991549"/>
          </a:xfrm>
          <a:prstGeom prst="rect">
            <a:avLst/>
          </a:prstGeom>
          <a:solidFill>
            <a:schemeClr val="bg1">
              <a:alpha val="60000"/>
            </a:schemeClr>
          </a:solidFill>
          <a:ln w="9525">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45" tIns="107556" rIns="134445" bIns="107556" numCol="1" spcCol="0" rtlCol="0" fromWordArt="0" anchor="t" anchorCtr="0" forceAA="0" compatLnSpc="1">
            <a:noAutofit/>
          </a:bodyPr>
          <a:lstStyle/>
          <a:p>
            <a:pPr algn="ctr" defTabSz="685230">
              <a:lnSpc>
                <a:spcPct val="90000"/>
              </a:lnSpc>
              <a:defRPr/>
            </a:pPr>
            <a:endParaRPr lang="en-US" sz="1700" dirty="0">
              <a:solidFill>
                <a:schemeClr val="bg1">
                  <a:lumMod val="50000"/>
                </a:schemeClr>
              </a:solidFill>
              <a:cs typeface="+mn-ea"/>
              <a:sym typeface="+mn-lt"/>
            </a:endParaRPr>
          </a:p>
        </p:txBody>
      </p:sp>
      <p:sp>
        <p:nvSpPr>
          <p:cNvPr id="70" name="文本框 40"/>
          <p:cNvSpPr txBox="1"/>
          <p:nvPr/>
        </p:nvSpPr>
        <p:spPr>
          <a:xfrm>
            <a:off x="559015" y="3363702"/>
            <a:ext cx="1596596" cy="945720"/>
          </a:xfrm>
          <a:prstGeom prst="rect">
            <a:avLst/>
          </a:prstGeom>
          <a:noFill/>
          <a:ln w="9525">
            <a:noFill/>
          </a:ln>
        </p:spPr>
        <p:txBody>
          <a:bodyPr wrap="square" lIns="68570" tIns="34286" rIns="68570" bIns="34286">
            <a:spAutoFit/>
          </a:bodyPr>
          <a:lstStyle/>
          <a:p>
            <a:pPr defTabSz="913798">
              <a:spcBef>
                <a:spcPct val="20000"/>
              </a:spcBef>
              <a:defRPr/>
            </a:pPr>
            <a:r>
              <a:rPr lang="zh-CN" altLang="en-US" sz="900" dirty="0">
                <a:solidFill>
                  <a:schemeClr val="bg1">
                    <a:lumMod val="50000"/>
                  </a:schemeClr>
                </a:solidFill>
                <a:cs typeface="+mn-ea"/>
                <a:sym typeface="+mn-lt"/>
              </a:rPr>
              <a:t>单击此处可编辑内容单击此处可编辑内容单击此处可编辑内容单击此处可编辑内容单击此处可编辑内容单击此处可编辑内容</a:t>
            </a:r>
            <a:endParaRPr lang="en-US" altLang="zh-CN" sz="900" dirty="0">
              <a:solidFill>
                <a:schemeClr val="bg1">
                  <a:lumMod val="50000"/>
                </a:schemeClr>
              </a:solidFill>
              <a:cs typeface="+mn-ea"/>
              <a:sym typeface="+mn-lt"/>
            </a:endParaRPr>
          </a:p>
          <a:p>
            <a:pPr defTabSz="913798">
              <a:spcBef>
                <a:spcPct val="20000"/>
              </a:spcBef>
              <a:defRPr/>
            </a:pPr>
            <a:endParaRPr lang="en-US" altLang="zh-CN" sz="900" dirty="0">
              <a:solidFill>
                <a:schemeClr val="bg1">
                  <a:lumMod val="50000"/>
                </a:schemeClr>
              </a:solidFill>
              <a:cs typeface="+mn-ea"/>
              <a:sym typeface="+mn-lt"/>
            </a:endParaRPr>
          </a:p>
        </p:txBody>
      </p:sp>
      <p:sp>
        <p:nvSpPr>
          <p:cNvPr id="71" name="文本框 40"/>
          <p:cNvSpPr txBox="1"/>
          <p:nvPr/>
        </p:nvSpPr>
        <p:spPr>
          <a:xfrm>
            <a:off x="2702140" y="3363702"/>
            <a:ext cx="1596596" cy="945720"/>
          </a:xfrm>
          <a:prstGeom prst="rect">
            <a:avLst/>
          </a:prstGeom>
          <a:noFill/>
          <a:ln w="9525">
            <a:noFill/>
          </a:ln>
        </p:spPr>
        <p:txBody>
          <a:bodyPr wrap="square" lIns="68570" tIns="34286" rIns="68570" bIns="34286">
            <a:spAutoFit/>
          </a:bodyPr>
          <a:lstStyle/>
          <a:p>
            <a:pPr defTabSz="913798">
              <a:spcBef>
                <a:spcPct val="20000"/>
              </a:spcBef>
              <a:defRPr/>
            </a:pPr>
            <a:r>
              <a:rPr lang="zh-CN" altLang="en-US" sz="900" dirty="0">
                <a:solidFill>
                  <a:schemeClr val="bg1">
                    <a:lumMod val="50000"/>
                  </a:schemeClr>
                </a:solidFill>
                <a:cs typeface="+mn-ea"/>
                <a:sym typeface="+mn-lt"/>
              </a:rPr>
              <a:t>单击此处可编辑内容单击此处可编辑内容单击此处可编辑内容单击此处可编辑内容单击此处可编辑内容单击此处可编辑内容</a:t>
            </a:r>
            <a:endParaRPr lang="en-US" altLang="zh-CN" sz="900" dirty="0">
              <a:solidFill>
                <a:schemeClr val="bg1">
                  <a:lumMod val="50000"/>
                </a:schemeClr>
              </a:solidFill>
              <a:cs typeface="+mn-ea"/>
              <a:sym typeface="+mn-lt"/>
            </a:endParaRPr>
          </a:p>
          <a:p>
            <a:pPr defTabSz="913798">
              <a:spcBef>
                <a:spcPct val="20000"/>
              </a:spcBef>
              <a:defRPr/>
            </a:pPr>
            <a:endParaRPr lang="en-US" altLang="zh-CN" sz="900" dirty="0">
              <a:solidFill>
                <a:schemeClr val="bg1">
                  <a:lumMod val="50000"/>
                </a:schemeClr>
              </a:solidFill>
              <a:cs typeface="+mn-ea"/>
              <a:sym typeface="+mn-lt"/>
            </a:endParaRPr>
          </a:p>
        </p:txBody>
      </p:sp>
      <p:sp>
        <p:nvSpPr>
          <p:cNvPr id="72" name="文本框 40"/>
          <p:cNvSpPr txBox="1"/>
          <p:nvPr/>
        </p:nvSpPr>
        <p:spPr>
          <a:xfrm>
            <a:off x="4845265" y="3363702"/>
            <a:ext cx="1596596" cy="945720"/>
          </a:xfrm>
          <a:prstGeom prst="rect">
            <a:avLst/>
          </a:prstGeom>
          <a:noFill/>
          <a:ln w="9525">
            <a:noFill/>
          </a:ln>
        </p:spPr>
        <p:txBody>
          <a:bodyPr wrap="square" lIns="68570" tIns="34286" rIns="68570" bIns="34286">
            <a:spAutoFit/>
          </a:bodyPr>
          <a:lstStyle/>
          <a:p>
            <a:pPr defTabSz="913798">
              <a:spcBef>
                <a:spcPct val="20000"/>
              </a:spcBef>
              <a:defRPr/>
            </a:pPr>
            <a:r>
              <a:rPr lang="zh-CN" altLang="en-US" sz="900" dirty="0">
                <a:solidFill>
                  <a:schemeClr val="bg1">
                    <a:lumMod val="50000"/>
                  </a:schemeClr>
                </a:solidFill>
                <a:cs typeface="+mn-ea"/>
                <a:sym typeface="+mn-lt"/>
              </a:rPr>
              <a:t>单击此处可编辑内容单击此处可编辑内容单击此处可编辑内容单击此处可编辑内容单击此处可编辑内容单击此处可编辑内容</a:t>
            </a:r>
            <a:endParaRPr lang="en-US" altLang="zh-CN" sz="900" dirty="0">
              <a:solidFill>
                <a:schemeClr val="bg1">
                  <a:lumMod val="50000"/>
                </a:schemeClr>
              </a:solidFill>
              <a:cs typeface="+mn-ea"/>
              <a:sym typeface="+mn-lt"/>
            </a:endParaRPr>
          </a:p>
          <a:p>
            <a:pPr defTabSz="913798">
              <a:spcBef>
                <a:spcPct val="20000"/>
              </a:spcBef>
              <a:defRPr/>
            </a:pPr>
            <a:endParaRPr lang="en-US" altLang="zh-CN" sz="900" dirty="0">
              <a:solidFill>
                <a:schemeClr val="bg1">
                  <a:lumMod val="50000"/>
                </a:schemeClr>
              </a:solidFill>
              <a:cs typeface="+mn-ea"/>
              <a:sym typeface="+mn-lt"/>
            </a:endParaRPr>
          </a:p>
        </p:txBody>
      </p:sp>
      <p:sp>
        <p:nvSpPr>
          <p:cNvPr id="73" name="文本框 40"/>
          <p:cNvSpPr txBox="1"/>
          <p:nvPr/>
        </p:nvSpPr>
        <p:spPr>
          <a:xfrm>
            <a:off x="6988390" y="3363702"/>
            <a:ext cx="1596596" cy="945720"/>
          </a:xfrm>
          <a:prstGeom prst="rect">
            <a:avLst/>
          </a:prstGeom>
          <a:noFill/>
          <a:ln w="9525">
            <a:noFill/>
          </a:ln>
        </p:spPr>
        <p:txBody>
          <a:bodyPr wrap="square" lIns="68570" tIns="34286" rIns="68570" bIns="34286">
            <a:spAutoFit/>
          </a:bodyPr>
          <a:lstStyle/>
          <a:p>
            <a:pPr defTabSz="913798">
              <a:spcBef>
                <a:spcPct val="20000"/>
              </a:spcBef>
              <a:defRPr/>
            </a:pPr>
            <a:r>
              <a:rPr lang="zh-CN" altLang="en-US" sz="900" dirty="0">
                <a:solidFill>
                  <a:schemeClr val="bg1">
                    <a:lumMod val="50000"/>
                  </a:schemeClr>
                </a:solidFill>
                <a:cs typeface="+mn-ea"/>
                <a:sym typeface="+mn-lt"/>
              </a:rPr>
              <a:t>单击此处可编辑内容单击此处可编辑内容单击此处可编辑内容单击此处可编辑内容单击此处可编辑内容单击此处可编辑内容</a:t>
            </a:r>
            <a:endParaRPr lang="en-US" altLang="zh-CN" sz="900" dirty="0">
              <a:solidFill>
                <a:schemeClr val="bg1">
                  <a:lumMod val="50000"/>
                </a:schemeClr>
              </a:solidFill>
              <a:cs typeface="+mn-ea"/>
              <a:sym typeface="+mn-lt"/>
            </a:endParaRPr>
          </a:p>
          <a:p>
            <a:pPr defTabSz="913798">
              <a:spcBef>
                <a:spcPct val="20000"/>
              </a:spcBef>
              <a:defRPr/>
            </a:pPr>
            <a:endParaRPr lang="en-US" altLang="zh-CN" sz="900" dirty="0">
              <a:solidFill>
                <a:schemeClr val="bg1">
                  <a:lumMod val="50000"/>
                </a:schemeClr>
              </a:solidFill>
              <a:cs typeface="+mn-ea"/>
              <a:sym typeface="+mn-lt"/>
            </a:endParaRPr>
          </a:p>
        </p:txBody>
      </p:sp>
      <p:sp>
        <p:nvSpPr>
          <p:cNvPr id="74" name="椭圆 73"/>
          <p:cNvSpPr/>
          <p:nvPr/>
        </p:nvSpPr>
        <p:spPr>
          <a:xfrm>
            <a:off x="810815" y="2036760"/>
            <a:ext cx="1092994" cy="109299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a:solidFill>
                <a:schemeClr val="bg1">
                  <a:lumMod val="50000"/>
                </a:schemeClr>
              </a:solidFill>
              <a:cs typeface="+mn-ea"/>
              <a:sym typeface="+mn-lt"/>
            </a:endParaRPr>
          </a:p>
        </p:txBody>
      </p:sp>
      <p:sp>
        <p:nvSpPr>
          <p:cNvPr id="75" name="椭圆 74"/>
          <p:cNvSpPr/>
          <p:nvPr/>
        </p:nvSpPr>
        <p:spPr>
          <a:xfrm>
            <a:off x="2953940" y="2036760"/>
            <a:ext cx="1092994" cy="109299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a:solidFill>
                <a:schemeClr val="bg1">
                  <a:lumMod val="50000"/>
                </a:schemeClr>
              </a:solidFill>
              <a:cs typeface="+mn-ea"/>
              <a:sym typeface="+mn-lt"/>
            </a:endParaRPr>
          </a:p>
        </p:txBody>
      </p:sp>
      <p:sp>
        <p:nvSpPr>
          <p:cNvPr id="76" name="椭圆 75"/>
          <p:cNvSpPr/>
          <p:nvPr/>
        </p:nvSpPr>
        <p:spPr>
          <a:xfrm>
            <a:off x="5097066" y="2036760"/>
            <a:ext cx="1092994" cy="1092994"/>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a:solidFill>
                <a:schemeClr val="bg1">
                  <a:lumMod val="50000"/>
                </a:schemeClr>
              </a:solidFill>
              <a:cs typeface="+mn-ea"/>
              <a:sym typeface="+mn-lt"/>
            </a:endParaRPr>
          </a:p>
        </p:txBody>
      </p:sp>
      <p:sp>
        <p:nvSpPr>
          <p:cNvPr id="77" name="椭圆 76"/>
          <p:cNvSpPr/>
          <p:nvPr/>
        </p:nvSpPr>
        <p:spPr>
          <a:xfrm>
            <a:off x="7240191" y="2036760"/>
            <a:ext cx="1092994" cy="1092994"/>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a:solidFill>
                <a:schemeClr val="bg1">
                  <a:lumMod val="50000"/>
                </a:schemeClr>
              </a:solidFill>
              <a:cs typeface="+mn-ea"/>
              <a:sym typeface="+mn-lt"/>
            </a:endParaRPr>
          </a:p>
        </p:txBody>
      </p:sp>
      <p:sp>
        <p:nvSpPr>
          <p:cNvPr id="79" name="矩形 78"/>
          <p:cNvSpPr>
            <a:spLocks noChangeArrowheads="1"/>
          </p:cNvSpPr>
          <p:nvPr/>
        </p:nvSpPr>
        <p:spPr bwMode="auto">
          <a:xfrm>
            <a:off x="681632" y="1605306"/>
            <a:ext cx="1351360" cy="44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spAutoFit/>
          </a:bodyPr>
          <a:lstStyle/>
          <a:p>
            <a:pPr lvl="0" algn="ctr"/>
            <a:r>
              <a:rPr lang="zh-CN" altLang="en-US" sz="1200" b="1" dirty="0">
                <a:solidFill>
                  <a:schemeClr val="bg1">
                    <a:lumMod val="50000"/>
                  </a:schemeClr>
                </a:solidFill>
                <a:cs typeface="+mn-ea"/>
                <a:sym typeface="+mn-lt"/>
              </a:rPr>
              <a:t>单击添加标题</a:t>
            </a:r>
            <a:endParaRPr lang="en-US" altLang="zh-CN" sz="1100" dirty="0">
              <a:solidFill>
                <a:schemeClr val="bg1">
                  <a:lumMod val="50000"/>
                </a:schemeClr>
              </a:solidFill>
              <a:cs typeface="+mn-ea"/>
              <a:sym typeface="+mn-lt"/>
            </a:endParaRPr>
          </a:p>
          <a:p>
            <a:pPr algn="ctr"/>
            <a:endParaRPr lang="en-US" altLang="en-US" sz="1200" b="1" dirty="0">
              <a:solidFill>
                <a:schemeClr val="bg1">
                  <a:lumMod val="50000"/>
                </a:schemeClr>
              </a:solidFill>
              <a:cs typeface="+mn-ea"/>
              <a:sym typeface="+mn-lt"/>
            </a:endParaRPr>
          </a:p>
        </p:txBody>
      </p:sp>
      <p:sp>
        <p:nvSpPr>
          <p:cNvPr id="80" name="矩形 79"/>
          <p:cNvSpPr>
            <a:spLocks noChangeArrowheads="1"/>
          </p:cNvSpPr>
          <p:nvPr/>
        </p:nvSpPr>
        <p:spPr bwMode="auto">
          <a:xfrm>
            <a:off x="2824757" y="1605306"/>
            <a:ext cx="1351360" cy="25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spAutoFit/>
          </a:bodyPr>
          <a:lstStyle/>
          <a:p>
            <a:pPr lvl="0" algn="ctr"/>
            <a:r>
              <a:rPr lang="zh-CN" altLang="en-US" sz="1200" b="1" dirty="0">
                <a:solidFill>
                  <a:schemeClr val="bg1">
                    <a:lumMod val="50000"/>
                  </a:schemeClr>
                </a:solidFill>
                <a:cs typeface="+mn-ea"/>
                <a:sym typeface="+mn-lt"/>
              </a:rPr>
              <a:t>单击添加标题</a:t>
            </a:r>
            <a:endParaRPr lang="en-US" altLang="zh-CN" sz="1100" dirty="0">
              <a:solidFill>
                <a:schemeClr val="bg1">
                  <a:lumMod val="50000"/>
                </a:schemeClr>
              </a:solidFill>
              <a:cs typeface="+mn-ea"/>
              <a:sym typeface="+mn-lt"/>
            </a:endParaRPr>
          </a:p>
        </p:txBody>
      </p:sp>
      <p:sp>
        <p:nvSpPr>
          <p:cNvPr id="82" name="矩形 81"/>
          <p:cNvSpPr>
            <a:spLocks noChangeArrowheads="1"/>
          </p:cNvSpPr>
          <p:nvPr/>
        </p:nvSpPr>
        <p:spPr bwMode="auto">
          <a:xfrm>
            <a:off x="4967883" y="1605306"/>
            <a:ext cx="1351360" cy="25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spAutoFit/>
          </a:bodyPr>
          <a:lstStyle/>
          <a:p>
            <a:pPr lvl="0" algn="ctr"/>
            <a:r>
              <a:rPr lang="zh-CN" altLang="en-US" sz="1200" b="1" dirty="0">
                <a:solidFill>
                  <a:schemeClr val="bg1">
                    <a:lumMod val="50000"/>
                  </a:schemeClr>
                </a:solidFill>
                <a:cs typeface="+mn-ea"/>
                <a:sym typeface="+mn-lt"/>
              </a:rPr>
              <a:t>单击添加标题</a:t>
            </a:r>
            <a:endParaRPr lang="en-US" altLang="zh-CN" sz="1100" dirty="0">
              <a:solidFill>
                <a:schemeClr val="bg1">
                  <a:lumMod val="50000"/>
                </a:schemeClr>
              </a:solidFill>
              <a:cs typeface="+mn-ea"/>
              <a:sym typeface="+mn-lt"/>
            </a:endParaRPr>
          </a:p>
        </p:txBody>
      </p:sp>
      <p:sp>
        <p:nvSpPr>
          <p:cNvPr id="83" name="矩形 82"/>
          <p:cNvSpPr>
            <a:spLocks noChangeArrowheads="1"/>
          </p:cNvSpPr>
          <p:nvPr/>
        </p:nvSpPr>
        <p:spPr bwMode="auto">
          <a:xfrm>
            <a:off x="7111007" y="1605306"/>
            <a:ext cx="1351360" cy="25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spAutoFit/>
          </a:bodyPr>
          <a:lstStyle/>
          <a:p>
            <a:pPr lvl="0" algn="ctr"/>
            <a:r>
              <a:rPr lang="zh-CN" altLang="en-US" sz="1200" b="1" dirty="0">
                <a:solidFill>
                  <a:schemeClr val="bg1">
                    <a:lumMod val="50000"/>
                  </a:schemeClr>
                </a:solidFill>
                <a:cs typeface="+mn-ea"/>
                <a:sym typeface="+mn-lt"/>
              </a:rPr>
              <a:t>单击添加标题</a:t>
            </a:r>
            <a:endParaRPr lang="en-US" altLang="zh-CN" sz="1100" dirty="0">
              <a:solidFill>
                <a:schemeClr val="bg1">
                  <a:lumMod val="50000"/>
                </a:schemeClr>
              </a:solidFill>
              <a:cs typeface="+mn-ea"/>
              <a:sym typeface="+mn-lt"/>
            </a:endParaRPr>
          </a:p>
        </p:txBody>
      </p:sp>
    </p:spTree>
    <p:extLst>
      <p:ext uri="{BB962C8B-B14F-4D97-AF65-F5344CB8AC3E}">
        <p14:creationId xmlns:p14="http://schemas.microsoft.com/office/powerpoint/2010/main" val="323293597"/>
      </p:ext>
    </p:extLst>
  </p:cSld>
  <p:clrMapOvr>
    <a:masterClrMapping/>
  </p:clrMapOvr>
  <mc:AlternateContent xmlns:mc="http://schemas.openxmlformats.org/markup-compatibility/2006" xmlns:p14="http://schemas.microsoft.com/office/powerpoint/2010/main">
    <mc:Choice Requires="p14">
      <p:transition spd="slow" p14:dur="1250" advClick="0" advTm="6359">
        <p:wheel spokes="1"/>
      </p:transition>
    </mc:Choice>
    <mc:Fallback xmlns="">
      <p:transition spd="slow" advClick="0" advTm="6359">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fill="hold"/>
                                        <p:tgtEl>
                                          <p:spTgt spid="66"/>
                                        </p:tgtEl>
                                        <p:attrNameLst>
                                          <p:attrName>ppt_x</p:attrName>
                                        </p:attrNameLst>
                                      </p:cBhvr>
                                      <p:tavLst>
                                        <p:tav tm="0">
                                          <p:val>
                                            <p:strVal val="#ppt_x"/>
                                          </p:val>
                                        </p:tav>
                                        <p:tav tm="100000">
                                          <p:val>
                                            <p:strVal val="#ppt_x"/>
                                          </p:val>
                                        </p:tav>
                                      </p:tavLst>
                                    </p:anim>
                                    <p:anim calcmode="lin" valueType="num">
                                      <p:cBhvr additive="base">
                                        <p:cTn id="8" dur="500" fill="hold"/>
                                        <p:tgtEl>
                                          <p:spTgt spid="6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fill="hold"/>
                                        <p:tgtEl>
                                          <p:spTgt spid="70"/>
                                        </p:tgtEl>
                                        <p:attrNameLst>
                                          <p:attrName>ppt_x</p:attrName>
                                        </p:attrNameLst>
                                      </p:cBhvr>
                                      <p:tavLst>
                                        <p:tav tm="0">
                                          <p:val>
                                            <p:strVal val="#ppt_x"/>
                                          </p:val>
                                        </p:tav>
                                        <p:tav tm="100000">
                                          <p:val>
                                            <p:strVal val="#ppt_x"/>
                                          </p:val>
                                        </p:tav>
                                      </p:tavLst>
                                    </p:anim>
                                    <p:anim calcmode="lin" valueType="num">
                                      <p:cBhvr additive="base">
                                        <p:cTn id="13" dur="500" fill="hold"/>
                                        <p:tgtEl>
                                          <p:spTgt spid="7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additive="base">
                                        <p:cTn id="17" dur="500" fill="hold"/>
                                        <p:tgtEl>
                                          <p:spTgt spid="74"/>
                                        </p:tgtEl>
                                        <p:attrNameLst>
                                          <p:attrName>ppt_x</p:attrName>
                                        </p:attrNameLst>
                                      </p:cBhvr>
                                      <p:tavLst>
                                        <p:tav tm="0">
                                          <p:val>
                                            <p:strVal val="#ppt_x"/>
                                          </p:val>
                                        </p:tav>
                                        <p:tav tm="100000">
                                          <p:val>
                                            <p:strVal val="#ppt_x"/>
                                          </p:val>
                                        </p:tav>
                                      </p:tavLst>
                                    </p:anim>
                                    <p:anim calcmode="lin" valueType="num">
                                      <p:cBhvr additive="base">
                                        <p:cTn id="18" dur="500" fill="hold"/>
                                        <p:tgtEl>
                                          <p:spTgt spid="7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additive="base">
                                        <p:cTn id="22" dur="500" fill="hold"/>
                                        <p:tgtEl>
                                          <p:spTgt spid="79"/>
                                        </p:tgtEl>
                                        <p:attrNameLst>
                                          <p:attrName>ppt_x</p:attrName>
                                        </p:attrNameLst>
                                      </p:cBhvr>
                                      <p:tavLst>
                                        <p:tav tm="0">
                                          <p:val>
                                            <p:strVal val="#ppt_x"/>
                                          </p:val>
                                        </p:tav>
                                        <p:tav tm="100000">
                                          <p:val>
                                            <p:strVal val="#ppt_x"/>
                                          </p:val>
                                        </p:tav>
                                      </p:tavLst>
                                    </p:anim>
                                    <p:anim calcmode="lin" valueType="num">
                                      <p:cBhvr additive="base">
                                        <p:cTn id="23" dur="500" fill="hold"/>
                                        <p:tgtEl>
                                          <p:spTgt spid="79"/>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ppt_x"/>
                                          </p:val>
                                        </p:tav>
                                        <p:tav tm="100000">
                                          <p:val>
                                            <p:strVal val="#ppt_x"/>
                                          </p:val>
                                        </p:tav>
                                      </p:tavLst>
                                    </p:anim>
                                    <p:anim calcmode="lin" valueType="num">
                                      <p:cBhvr additive="base">
                                        <p:cTn id="28" dur="500" fill="hold"/>
                                        <p:tgtEl>
                                          <p:spTgt spid="6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cBhvr additive="base">
                                        <p:cTn id="32" dur="500" fill="hold"/>
                                        <p:tgtEl>
                                          <p:spTgt spid="71"/>
                                        </p:tgtEl>
                                        <p:attrNameLst>
                                          <p:attrName>ppt_x</p:attrName>
                                        </p:attrNameLst>
                                      </p:cBhvr>
                                      <p:tavLst>
                                        <p:tav tm="0">
                                          <p:val>
                                            <p:strVal val="#ppt_x"/>
                                          </p:val>
                                        </p:tav>
                                        <p:tav tm="100000">
                                          <p:val>
                                            <p:strVal val="#ppt_x"/>
                                          </p:val>
                                        </p:tav>
                                      </p:tavLst>
                                    </p:anim>
                                    <p:anim calcmode="lin" valueType="num">
                                      <p:cBhvr additive="base">
                                        <p:cTn id="33" dur="500" fill="hold"/>
                                        <p:tgtEl>
                                          <p:spTgt spid="71"/>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cBhvr additive="base">
                                        <p:cTn id="37" dur="500" fill="hold"/>
                                        <p:tgtEl>
                                          <p:spTgt spid="75"/>
                                        </p:tgtEl>
                                        <p:attrNameLst>
                                          <p:attrName>ppt_x</p:attrName>
                                        </p:attrNameLst>
                                      </p:cBhvr>
                                      <p:tavLst>
                                        <p:tav tm="0">
                                          <p:val>
                                            <p:strVal val="#ppt_x"/>
                                          </p:val>
                                        </p:tav>
                                        <p:tav tm="100000">
                                          <p:val>
                                            <p:strVal val="#ppt_x"/>
                                          </p:val>
                                        </p:tav>
                                      </p:tavLst>
                                    </p:anim>
                                    <p:anim calcmode="lin" valueType="num">
                                      <p:cBhvr additive="base">
                                        <p:cTn id="38" dur="500" fill="hold"/>
                                        <p:tgtEl>
                                          <p:spTgt spid="7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80"/>
                                        </p:tgtEl>
                                        <p:attrNameLst>
                                          <p:attrName>style.visibility</p:attrName>
                                        </p:attrNameLst>
                                      </p:cBhvr>
                                      <p:to>
                                        <p:strVal val="visible"/>
                                      </p:to>
                                    </p:set>
                                    <p:anim calcmode="lin" valueType="num">
                                      <p:cBhvr additive="base">
                                        <p:cTn id="42" dur="500" fill="hold"/>
                                        <p:tgtEl>
                                          <p:spTgt spid="80"/>
                                        </p:tgtEl>
                                        <p:attrNameLst>
                                          <p:attrName>ppt_x</p:attrName>
                                        </p:attrNameLst>
                                      </p:cBhvr>
                                      <p:tavLst>
                                        <p:tav tm="0">
                                          <p:val>
                                            <p:strVal val="#ppt_x"/>
                                          </p:val>
                                        </p:tav>
                                        <p:tav tm="100000">
                                          <p:val>
                                            <p:strVal val="#ppt_x"/>
                                          </p:val>
                                        </p:tav>
                                      </p:tavLst>
                                    </p:anim>
                                    <p:anim calcmode="lin" valueType="num">
                                      <p:cBhvr additive="base">
                                        <p:cTn id="43" dur="500" fill="hold"/>
                                        <p:tgtEl>
                                          <p:spTgt spid="80"/>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68"/>
                                        </p:tgtEl>
                                        <p:attrNameLst>
                                          <p:attrName>style.visibility</p:attrName>
                                        </p:attrNameLst>
                                      </p:cBhvr>
                                      <p:to>
                                        <p:strVal val="visible"/>
                                      </p:to>
                                    </p:set>
                                    <p:anim calcmode="lin" valueType="num">
                                      <p:cBhvr additive="base">
                                        <p:cTn id="47" dur="500" fill="hold"/>
                                        <p:tgtEl>
                                          <p:spTgt spid="68"/>
                                        </p:tgtEl>
                                        <p:attrNameLst>
                                          <p:attrName>ppt_x</p:attrName>
                                        </p:attrNameLst>
                                      </p:cBhvr>
                                      <p:tavLst>
                                        <p:tav tm="0">
                                          <p:val>
                                            <p:strVal val="#ppt_x"/>
                                          </p:val>
                                        </p:tav>
                                        <p:tav tm="100000">
                                          <p:val>
                                            <p:strVal val="#ppt_x"/>
                                          </p:val>
                                        </p:tav>
                                      </p:tavLst>
                                    </p:anim>
                                    <p:anim calcmode="lin" valueType="num">
                                      <p:cBhvr additive="base">
                                        <p:cTn id="48" dur="500" fill="hold"/>
                                        <p:tgtEl>
                                          <p:spTgt spid="68"/>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72"/>
                                        </p:tgtEl>
                                        <p:attrNameLst>
                                          <p:attrName>style.visibility</p:attrName>
                                        </p:attrNameLst>
                                      </p:cBhvr>
                                      <p:to>
                                        <p:strVal val="visible"/>
                                      </p:to>
                                    </p:set>
                                    <p:anim calcmode="lin" valueType="num">
                                      <p:cBhvr additive="base">
                                        <p:cTn id="52" dur="500" fill="hold"/>
                                        <p:tgtEl>
                                          <p:spTgt spid="72"/>
                                        </p:tgtEl>
                                        <p:attrNameLst>
                                          <p:attrName>ppt_x</p:attrName>
                                        </p:attrNameLst>
                                      </p:cBhvr>
                                      <p:tavLst>
                                        <p:tav tm="0">
                                          <p:val>
                                            <p:strVal val="#ppt_x"/>
                                          </p:val>
                                        </p:tav>
                                        <p:tav tm="100000">
                                          <p:val>
                                            <p:strVal val="#ppt_x"/>
                                          </p:val>
                                        </p:tav>
                                      </p:tavLst>
                                    </p:anim>
                                    <p:anim calcmode="lin" valueType="num">
                                      <p:cBhvr additive="base">
                                        <p:cTn id="53" dur="500" fill="hold"/>
                                        <p:tgtEl>
                                          <p:spTgt spid="72"/>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 calcmode="lin" valueType="num">
                                      <p:cBhvr additive="base">
                                        <p:cTn id="57" dur="500" fill="hold"/>
                                        <p:tgtEl>
                                          <p:spTgt spid="76"/>
                                        </p:tgtEl>
                                        <p:attrNameLst>
                                          <p:attrName>ppt_x</p:attrName>
                                        </p:attrNameLst>
                                      </p:cBhvr>
                                      <p:tavLst>
                                        <p:tav tm="0">
                                          <p:val>
                                            <p:strVal val="#ppt_x"/>
                                          </p:val>
                                        </p:tav>
                                        <p:tav tm="100000">
                                          <p:val>
                                            <p:strVal val="#ppt_x"/>
                                          </p:val>
                                        </p:tav>
                                      </p:tavLst>
                                    </p:anim>
                                    <p:anim calcmode="lin" valueType="num">
                                      <p:cBhvr additive="base">
                                        <p:cTn id="58" dur="500" fill="hold"/>
                                        <p:tgtEl>
                                          <p:spTgt spid="76"/>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additive="base">
                                        <p:cTn id="67" dur="500" fill="hold"/>
                                        <p:tgtEl>
                                          <p:spTgt spid="69"/>
                                        </p:tgtEl>
                                        <p:attrNameLst>
                                          <p:attrName>ppt_x</p:attrName>
                                        </p:attrNameLst>
                                      </p:cBhvr>
                                      <p:tavLst>
                                        <p:tav tm="0">
                                          <p:val>
                                            <p:strVal val="#ppt_x"/>
                                          </p:val>
                                        </p:tav>
                                        <p:tav tm="100000">
                                          <p:val>
                                            <p:strVal val="#ppt_x"/>
                                          </p:val>
                                        </p:tav>
                                      </p:tavLst>
                                    </p:anim>
                                    <p:anim calcmode="lin" valueType="num">
                                      <p:cBhvr additive="base">
                                        <p:cTn id="68" dur="500" fill="hold"/>
                                        <p:tgtEl>
                                          <p:spTgt spid="6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73"/>
                                        </p:tgtEl>
                                        <p:attrNameLst>
                                          <p:attrName>style.visibility</p:attrName>
                                        </p:attrNameLst>
                                      </p:cBhvr>
                                      <p:to>
                                        <p:strVal val="visible"/>
                                      </p:to>
                                    </p:set>
                                    <p:anim calcmode="lin" valueType="num">
                                      <p:cBhvr additive="base">
                                        <p:cTn id="72" dur="500" fill="hold"/>
                                        <p:tgtEl>
                                          <p:spTgt spid="73"/>
                                        </p:tgtEl>
                                        <p:attrNameLst>
                                          <p:attrName>ppt_x</p:attrName>
                                        </p:attrNameLst>
                                      </p:cBhvr>
                                      <p:tavLst>
                                        <p:tav tm="0">
                                          <p:val>
                                            <p:strVal val="#ppt_x"/>
                                          </p:val>
                                        </p:tav>
                                        <p:tav tm="100000">
                                          <p:val>
                                            <p:strVal val="#ppt_x"/>
                                          </p:val>
                                        </p:tav>
                                      </p:tavLst>
                                    </p:anim>
                                    <p:anim calcmode="lin" valueType="num">
                                      <p:cBhvr additive="base">
                                        <p:cTn id="73" dur="500" fill="hold"/>
                                        <p:tgtEl>
                                          <p:spTgt spid="7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77"/>
                                        </p:tgtEl>
                                        <p:attrNameLst>
                                          <p:attrName>style.visibility</p:attrName>
                                        </p:attrNameLst>
                                      </p:cBhvr>
                                      <p:to>
                                        <p:strVal val="visible"/>
                                      </p:to>
                                    </p:set>
                                    <p:anim calcmode="lin" valueType="num">
                                      <p:cBhvr additive="base">
                                        <p:cTn id="77" dur="500" fill="hold"/>
                                        <p:tgtEl>
                                          <p:spTgt spid="77"/>
                                        </p:tgtEl>
                                        <p:attrNameLst>
                                          <p:attrName>ppt_x</p:attrName>
                                        </p:attrNameLst>
                                      </p:cBhvr>
                                      <p:tavLst>
                                        <p:tav tm="0">
                                          <p:val>
                                            <p:strVal val="#ppt_x"/>
                                          </p:val>
                                        </p:tav>
                                        <p:tav tm="100000">
                                          <p:val>
                                            <p:strVal val="#ppt_x"/>
                                          </p:val>
                                        </p:tav>
                                      </p:tavLst>
                                    </p:anim>
                                    <p:anim calcmode="lin" valueType="num">
                                      <p:cBhvr additive="base">
                                        <p:cTn id="78" dur="500" fill="hold"/>
                                        <p:tgtEl>
                                          <p:spTgt spid="77"/>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83"/>
                                        </p:tgtEl>
                                        <p:attrNameLst>
                                          <p:attrName>style.visibility</p:attrName>
                                        </p:attrNameLst>
                                      </p:cBhvr>
                                      <p:to>
                                        <p:strVal val="visible"/>
                                      </p:to>
                                    </p:set>
                                    <p:anim calcmode="lin" valueType="num">
                                      <p:cBhvr additive="base">
                                        <p:cTn id="82" dur="500" fill="hold"/>
                                        <p:tgtEl>
                                          <p:spTgt spid="83"/>
                                        </p:tgtEl>
                                        <p:attrNameLst>
                                          <p:attrName>ppt_x</p:attrName>
                                        </p:attrNameLst>
                                      </p:cBhvr>
                                      <p:tavLst>
                                        <p:tav tm="0">
                                          <p:val>
                                            <p:strVal val="#ppt_x"/>
                                          </p:val>
                                        </p:tav>
                                        <p:tav tm="100000">
                                          <p:val>
                                            <p:strVal val="#ppt_x"/>
                                          </p:val>
                                        </p:tav>
                                      </p:tavLst>
                                    </p:anim>
                                    <p:anim calcmode="lin" valueType="num">
                                      <p:cBhvr additive="base">
                                        <p:cTn id="83"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0" grpId="0"/>
      <p:bldP spid="71" grpId="0"/>
      <p:bldP spid="72" grpId="0"/>
      <p:bldP spid="73" grpId="0"/>
      <p:bldP spid="74" grpId="0" animBg="1"/>
      <p:bldP spid="75" grpId="0" animBg="1"/>
      <p:bldP spid="76" grpId="0" animBg="1"/>
      <p:bldP spid="77" grpId="0" animBg="1"/>
      <p:bldP spid="79" grpId="0"/>
      <p:bldP spid="80" grpId="0"/>
      <p:bldP spid="82" grpId="0"/>
      <p:bldP spid="8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25286" y="1306947"/>
            <a:ext cx="2010588" cy="3139206"/>
            <a:chOff x="1233715" y="1742596"/>
            <a:chExt cx="2680784" cy="4185608"/>
          </a:xfrm>
        </p:grpSpPr>
        <p:sp>
          <p:nvSpPr>
            <p:cNvPr id="13" name="Rectangle: Rounded Corners 41"/>
            <p:cNvSpPr/>
            <p:nvPr/>
          </p:nvSpPr>
          <p:spPr>
            <a:xfrm>
              <a:off x="1233715" y="1742596"/>
              <a:ext cx="2680784" cy="4185608"/>
            </a:xfrm>
            <a:prstGeom prst="roundRect">
              <a:avLst>
                <a:gd name="adj" fmla="val 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Rectangle 15"/>
            <p:cNvSpPr/>
            <p:nvPr/>
          </p:nvSpPr>
          <p:spPr bwMode="auto">
            <a:xfrm>
              <a:off x="1362335" y="5219388"/>
              <a:ext cx="2434755" cy="381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r>
                <a:rPr lang="zh-CN" altLang="en-US" sz="1200" dirty="0">
                  <a:solidFill>
                    <a:schemeClr val="bg1">
                      <a:lumMod val="50000"/>
                    </a:schemeClr>
                  </a:solidFill>
                  <a:cs typeface="+mn-ea"/>
                  <a:sym typeface="+mn-lt"/>
                </a:rPr>
                <a:t>标题文本预设</a:t>
              </a:r>
            </a:p>
          </p:txBody>
        </p:sp>
        <p:sp>
          <p:nvSpPr>
            <p:cNvPr id="16" name="Freeform: Shape 49"/>
            <p:cNvSpPr>
              <a:spLocks/>
            </p:cNvSpPr>
            <p:nvPr/>
          </p:nvSpPr>
          <p:spPr bwMode="auto">
            <a:xfrm>
              <a:off x="2207054" y="2025634"/>
              <a:ext cx="745316" cy="745316"/>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cs typeface="+mn-ea"/>
                <a:sym typeface="+mn-lt"/>
              </a:endParaRPr>
            </a:p>
          </p:txBody>
        </p:sp>
        <p:sp>
          <p:nvSpPr>
            <p:cNvPr id="20" name="矩形 19"/>
            <p:cNvSpPr/>
            <p:nvPr/>
          </p:nvSpPr>
          <p:spPr>
            <a:xfrm>
              <a:off x="1455852" y="3326484"/>
              <a:ext cx="2236511" cy="1477328"/>
            </a:xfrm>
            <a:prstGeom prst="rect">
              <a:avLst/>
            </a:prstGeom>
          </p:spPr>
          <p:txBody>
            <a:bodyPr wrap="square">
              <a:spAutoFit/>
            </a:bodyPr>
            <a:lstStyle/>
            <a:p>
              <a:pPr>
                <a:lnSpc>
                  <a:spcPct val="120000"/>
                </a:lnSpc>
              </a:pPr>
              <a:r>
                <a:rPr lang="zh-CN" altLang="en-US" sz="1100" dirty="0">
                  <a:solidFill>
                    <a:schemeClr val="bg1"/>
                  </a:solidFill>
                  <a:cs typeface="+mn-ea"/>
                  <a:sym typeface="+mn-lt"/>
                </a:rPr>
                <a:t>用户可以在投影仪或者计算机上进行演示也可以将演示文稿打印出来制作成胶片以便应用到更广泛的领域中</a:t>
              </a:r>
            </a:p>
          </p:txBody>
        </p:sp>
      </p:grpSp>
      <p:grpSp>
        <p:nvGrpSpPr>
          <p:cNvPr id="4" name="组合 3"/>
          <p:cNvGrpSpPr/>
          <p:nvPr/>
        </p:nvGrpSpPr>
        <p:grpSpPr>
          <a:xfrm>
            <a:off x="3545495" y="1306947"/>
            <a:ext cx="2010588" cy="3139206"/>
            <a:chOff x="4727327" y="1742596"/>
            <a:chExt cx="2680784" cy="4185608"/>
          </a:xfrm>
        </p:grpSpPr>
        <p:sp>
          <p:nvSpPr>
            <p:cNvPr id="12" name="Rectangle: Rounded Corners 53"/>
            <p:cNvSpPr/>
            <p:nvPr/>
          </p:nvSpPr>
          <p:spPr>
            <a:xfrm>
              <a:off x="4727327" y="1742596"/>
              <a:ext cx="2680784" cy="4185608"/>
            </a:xfrm>
            <a:prstGeom prst="roundRect">
              <a:avLst>
                <a:gd name="adj" fmla="val 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Freeform: Shape 50"/>
            <p:cNvSpPr>
              <a:spLocks/>
            </p:cNvSpPr>
            <p:nvPr/>
          </p:nvSpPr>
          <p:spPr bwMode="auto">
            <a:xfrm>
              <a:off x="5711879" y="2025634"/>
              <a:ext cx="745316" cy="745316"/>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cs typeface="+mn-ea"/>
                <a:sym typeface="+mn-lt"/>
              </a:endParaRPr>
            </a:p>
          </p:txBody>
        </p:sp>
        <p:sp>
          <p:nvSpPr>
            <p:cNvPr id="18" name="Rectangle 54"/>
            <p:cNvSpPr/>
            <p:nvPr/>
          </p:nvSpPr>
          <p:spPr bwMode="auto">
            <a:xfrm>
              <a:off x="4867160" y="5219388"/>
              <a:ext cx="2434755" cy="381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r>
                <a:rPr lang="zh-CN" altLang="en-US" sz="1200" dirty="0">
                  <a:solidFill>
                    <a:schemeClr val="bg1">
                      <a:lumMod val="50000"/>
                    </a:schemeClr>
                  </a:solidFill>
                  <a:cs typeface="+mn-ea"/>
                  <a:sym typeface="+mn-lt"/>
                </a:rPr>
                <a:t>标题文本预设</a:t>
              </a:r>
            </a:p>
          </p:txBody>
        </p:sp>
        <p:sp>
          <p:nvSpPr>
            <p:cNvPr id="22" name="矩形 21"/>
            <p:cNvSpPr/>
            <p:nvPr/>
          </p:nvSpPr>
          <p:spPr>
            <a:xfrm>
              <a:off x="4949464" y="3326484"/>
              <a:ext cx="2236511" cy="1477328"/>
            </a:xfrm>
            <a:prstGeom prst="rect">
              <a:avLst/>
            </a:prstGeom>
          </p:spPr>
          <p:txBody>
            <a:bodyPr wrap="square">
              <a:spAutoFit/>
            </a:bodyPr>
            <a:lstStyle/>
            <a:p>
              <a:pPr>
                <a:lnSpc>
                  <a:spcPct val="120000"/>
                </a:lnSpc>
              </a:pPr>
              <a:r>
                <a:rPr lang="zh-CN" altLang="en-US" sz="1100" dirty="0">
                  <a:solidFill>
                    <a:schemeClr val="bg1"/>
                  </a:solidFill>
                  <a:cs typeface="+mn-ea"/>
                  <a:sym typeface="+mn-lt"/>
                </a:rPr>
                <a:t>用户可以在投影仪或者计算机上进行演示也可以将演示文稿打印出来制作成胶片以便应用到更广泛的领域中</a:t>
              </a:r>
            </a:p>
          </p:txBody>
        </p:sp>
      </p:grpSp>
      <p:grpSp>
        <p:nvGrpSpPr>
          <p:cNvPr id="5" name="组合 4"/>
          <p:cNvGrpSpPr/>
          <p:nvPr/>
        </p:nvGrpSpPr>
        <p:grpSpPr>
          <a:xfrm>
            <a:off x="6208127" y="1306947"/>
            <a:ext cx="2010588" cy="3139206"/>
            <a:chOff x="8277503" y="1742596"/>
            <a:chExt cx="2680784" cy="4185608"/>
          </a:xfrm>
        </p:grpSpPr>
        <p:sp>
          <p:nvSpPr>
            <p:cNvPr id="11" name="Rectangle: Rounded Corners 60"/>
            <p:cNvSpPr/>
            <p:nvPr/>
          </p:nvSpPr>
          <p:spPr>
            <a:xfrm>
              <a:off x="8277503" y="1742596"/>
              <a:ext cx="2680784" cy="4185608"/>
            </a:xfrm>
            <a:prstGeom prst="roundRect">
              <a:avLst>
                <a:gd name="adj" fmla="val 5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Freeform: Shape 48"/>
            <p:cNvSpPr>
              <a:spLocks/>
            </p:cNvSpPr>
            <p:nvPr/>
          </p:nvSpPr>
          <p:spPr bwMode="auto">
            <a:xfrm>
              <a:off x="9262055" y="2025634"/>
              <a:ext cx="745316" cy="745316"/>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cs typeface="+mn-ea"/>
                <a:sym typeface="+mn-lt"/>
              </a:endParaRPr>
            </a:p>
          </p:txBody>
        </p:sp>
        <p:sp>
          <p:nvSpPr>
            <p:cNvPr id="19" name="Rectangle 61"/>
            <p:cNvSpPr/>
            <p:nvPr/>
          </p:nvSpPr>
          <p:spPr bwMode="auto">
            <a:xfrm>
              <a:off x="8417336" y="5219388"/>
              <a:ext cx="2434755" cy="381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r>
                <a:rPr lang="zh-CN" altLang="en-US" sz="1200" dirty="0">
                  <a:solidFill>
                    <a:schemeClr val="bg1">
                      <a:lumMod val="50000"/>
                    </a:schemeClr>
                  </a:solidFill>
                  <a:cs typeface="+mn-ea"/>
                  <a:sym typeface="+mn-lt"/>
                </a:rPr>
                <a:t>标题文本预设</a:t>
              </a:r>
            </a:p>
          </p:txBody>
        </p:sp>
        <p:sp>
          <p:nvSpPr>
            <p:cNvPr id="23" name="矩形 22"/>
            <p:cNvSpPr/>
            <p:nvPr/>
          </p:nvSpPr>
          <p:spPr>
            <a:xfrm>
              <a:off x="8516458" y="3326484"/>
              <a:ext cx="2236511" cy="1477328"/>
            </a:xfrm>
            <a:prstGeom prst="rect">
              <a:avLst/>
            </a:prstGeom>
          </p:spPr>
          <p:txBody>
            <a:bodyPr wrap="square">
              <a:spAutoFit/>
            </a:bodyPr>
            <a:lstStyle/>
            <a:p>
              <a:pPr>
                <a:lnSpc>
                  <a:spcPct val="120000"/>
                </a:lnSpc>
              </a:pPr>
              <a:r>
                <a:rPr lang="zh-CN" altLang="en-US" sz="1100" dirty="0">
                  <a:solidFill>
                    <a:schemeClr val="bg1"/>
                  </a:solidFill>
                  <a:cs typeface="+mn-ea"/>
                  <a:sym typeface="+mn-lt"/>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2291978740"/>
      </p:ext>
    </p:extLst>
  </p:cSld>
  <p:clrMapOvr>
    <a:masterClrMapping/>
  </p:clrMapOvr>
  <mc:AlternateContent xmlns:mc="http://schemas.openxmlformats.org/markup-compatibility/2006" xmlns:p14="http://schemas.microsoft.com/office/powerpoint/2010/main">
    <mc:Choice Requires="p14">
      <p:transition spd="slow" p14:dur="1250" advClick="0" advTm="0">
        <p:wheel spokes="1"/>
      </p:transition>
    </mc:Choice>
    <mc:Fallback xmlns="">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par>
                                <p:cTn id="15" presetID="25" presetClass="entr" presetSubtype="0" fill="hold" nodeType="withEffect">
                                  <p:stCondLst>
                                    <p:cond delay="25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4"/>
                                        </p:tgtEl>
                                      </p:cBhvr>
                                    </p:animEffect>
                                  </p:childTnLst>
                                </p:cTn>
                              </p:par>
                              <p:par>
                                <p:cTn id="25" presetID="25" presetClass="entr" presetSubtype="0" fill="hold"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0" dur="1000" fill="hold"/>
                                        <p:tgtEl>
                                          <p:spTgt spid="5"/>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1979898" y="1133555"/>
            <a:ext cx="7163851" cy="2131896"/>
          </a:xfrm>
          <a:prstGeom prst="rect">
            <a:avLst/>
          </a:prstGeom>
          <a:blipFill dpi="0" rotWithShape="1">
            <a:blip r:embed="rId3" cstate="print">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defTabSz="1031435">
              <a:lnSpc>
                <a:spcPct val="150000"/>
              </a:lnSpc>
              <a:defRPr/>
            </a:pPr>
            <a:endParaRPr lang="en-US" dirty="0">
              <a:cs typeface="+mn-ea"/>
              <a:sym typeface="+mn-lt"/>
            </a:endParaRPr>
          </a:p>
        </p:txBody>
      </p:sp>
      <p:grpSp>
        <p:nvGrpSpPr>
          <p:cNvPr id="2" name="Group 9"/>
          <p:cNvGrpSpPr>
            <a:grpSpLocks/>
          </p:cNvGrpSpPr>
          <p:nvPr/>
        </p:nvGrpSpPr>
        <p:grpSpPr bwMode="auto">
          <a:xfrm>
            <a:off x="-7435" y="1133555"/>
            <a:ext cx="2182572" cy="2131897"/>
            <a:chOff x="-7985" y="901147"/>
            <a:chExt cx="2182716" cy="2131459"/>
          </a:xfrm>
        </p:grpSpPr>
        <p:grpSp>
          <p:nvGrpSpPr>
            <p:cNvPr id="3" name="Group 41"/>
            <p:cNvGrpSpPr/>
            <p:nvPr/>
          </p:nvGrpSpPr>
          <p:grpSpPr>
            <a:xfrm>
              <a:off x="-7985" y="901147"/>
              <a:ext cx="2012646" cy="2131459"/>
              <a:chOff x="3189432" y="1419609"/>
              <a:chExt cx="2765136" cy="2131459"/>
            </a:xfrm>
            <a:solidFill>
              <a:schemeClr val="tx2">
                <a:lumMod val="60000"/>
                <a:lumOff val="40000"/>
              </a:schemeClr>
            </a:solidFill>
          </p:grpSpPr>
          <p:sp>
            <p:nvSpPr>
              <p:cNvPr id="13" name="Rectangle 12"/>
              <p:cNvSpPr/>
              <p:nvPr/>
            </p:nvSpPr>
            <p:spPr>
              <a:xfrm>
                <a:off x="3189432" y="1419609"/>
                <a:ext cx="2765136" cy="2131459"/>
              </a:xfrm>
              <a:prstGeom prst="rect">
                <a:avLst/>
              </a:prstGeom>
              <a:solidFill>
                <a:schemeClr val="accent1"/>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435">
                  <a:lnSpc>
                    <a:spcPct val="150000"/>
                  </a:lnSpc>
                  <a:defRPr/>
                </a:pPr>
                <a:endParaRPr lang="en-US" dirty="0">
                  <a:cs typeface="+mn-ea"/>
                  <a:sym typeface="+mn-lt"/>
                </a:endParaRPr>
              </a:p>
            </p:txBody>
          </p:sp>
          <p:sp>
            <p:nvSpPr>
              <p:cNvPr id="14" name="TextBox 13"/>
              <p:cNvSpPr txBox="1"/>
              <p:nvPr/>
            </p:nvSpPr>
            <p:spPr>
              <a:xfrm>
                <a:off x="3477469" y="2308212"/>
                <a:ext cx="2189067" cy="830826"/>
              </a:xfrm>
              <a:prstGeom prst="rect">
                <a:avLst/>
              </a:prstGeom>
              <a:noFill/>
            </p:spPr>
            <p:txBody>
              <a:bodyPr lIns="0" tIns="0" rIns="0" bIns="0">
                <a:spAutoFit/>
              </a:bodyPr>
              <a:lstStyle/>
              <a:p>
                <a:pPr algn="just" defTabSz="1031435">
                  <a:lnSpc>
                    <a:spcPct val="150000"/>
                  </a:lnSpc>
                  <a:defRPr/>
                </a:pPr>
                <a:r>
                  <a:rPr lang="zh-CN" altLang="en-US" sz="600" dirty="0">
                    <a:solidFill>
                      <a:schemeClr val="bg1"/>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600" dirty="0">
                  <a:solidFill>
                    <a:schemeClr val="bg1"/>
                  </a:solidFill>
                  <a:cs typeface="+mn-ea"/>
                  <a:sym typeface="+mn-lt"/>
                </a:endParaRPr>
              </a:p>
            </p:txBody>
          </p:sp>
          <p:sp>
            <p:nvSpPr>
              <p:cNvPr id="15" name="TextBox 14"/>
              <p:cNvSpPr txBox="1"/>
              <p:nvPr/>
            </p:nvSpPr>
            <p:spPr>
              <a:xfrm>
                <a:off x="3476626" y="1767549"/>
                <a:ext cx="2190747" cy="492342"/>
              </a:xfrm>
              <a:prstGeom prst="rect">
                <a:avLst/>
              </a:prstGeom>
              <a:noFill/>
            </p:spPr>
            <p:txBody>
              <a:bodyPr wrap="square" lIns="0" tIns="0" rIns="0" bIns="0" anchor="ctr">
                <a:spAutoFit/>
              </a:bodyPr>
              <a:lstStyle/>
              <a:p>
                <a:pPr algn="ctr"/>
                <a:r>
                  <a:rPr lang="en-US" altLang="zh-CN" sz="3100" dirty="0">
                    <a:solidFill>
                      <a:schemeClr val="bg1"/>
                    </a:solidFill>
                    <a:cs typeface="+mn-ea"/>
                    <a:sym typeface="+mn-lt"/>
                  </a:rPr>
                  <a:t>$350</a:t>
                </a:r>
                <a:r>
                  <a:rPr lang="en-US" altLang="zh-CN" sz="2300" dirty="0">
                    <a:solidFill>
                      <a:schemeClr val="bg1"/>
                    </a:solidFill>
                    <a:cs typeface="+mn-ea"/>
                    <a:sym typeface="+mn-lt"/>
                  </a:rPr>
                  <a:t>.00</a:t>
                </a:r>
                <a:endParaRPr lang="en-US" altLang="zh-CN" sz="3100" dirty="0">
                  <a:solidFill>
                    <a:schemeClr val="bg1"/>
                  </a:solidFill>
                  <a:cs typeface="+mn-ea"/>
                  <a:sym typeface="+mn-lt"/>
                </a:endParaRPr>
              </a:p>
            </p:txBody>
          </p:sp>
        </p:grpSp>
        <p:sp>
          <p:nvSpPr>
            <p:cNvPr id="12" name="Isosceles Triangle 11"/>
            <p:cNvSpPr/>
            <p:nvPr/>
          </p:nvSpPr>
          <p:spPr>
            <a:xfrm rot="5400000">
              <a:off x="1846183" y="1869250"/>
              <a:ext cx="461843" cy="19525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435">
                <a:lnSpc>
                  <a:spcPct val="150000"/>
                </a:lnSpc>
                <a:defRPr/>
              </a:pPr>
              <a:endParaRPr lang="en-US" dirty="0">
                <a:cs typeface="+mn-ea"/>
                <a:sym typeface="+mn-lt"/>
              </a:endParaRPr>
            </a:p>
          </p:txBody>
        </p:sp>
      </p:grpSp>
      <p:sp>
        <p:nvSpPr>
          <p:cNvPr id="16" name="TextBox 15"/>
          <p:cNvSpPr txBox="1"/>
          <p:nvPr/>
        </p:nvSpPr>
        <p:spPr>
          <a:xfrm>
            <a:off x="776705" y="3971848"/>
            <a:ext cx="7590592" cy="553998"/>
          </a:xfrm>
          <a:prstGeom prst="rect">
            <a:avLst/>
          </a:prstGeom>
          <a:noFill/>
        </p:spPr>
        <p:txBody>
          <a:bodyPr lIns="0" tIns="0" rIns="0" bIns="0">
            <a:spAutoFit/>
          </a:bodyPr>
          <a:lstStyle/>
          <a:p>
            <a:pPr algn="just" defTabSz="1031435">
              <a:lnSpc>
                <a:spcPct val="150000"/>
              </a:lnSpc>
              <a:defRPr/>
            </a:pPr>
            <a:r>
              <a:rPr lang="zh-CN" altLang="en-US" sz="600" dirty="0">
                <a:solidFill>
                  <a:schemeClr val="bg1">
                    <a:lumMod val="6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600" dirty="0">
              <a:solidFill>
                <a:schemeClr val="bg1">
                  <a:lumMod val="65000"/>
                </a:schemeClr>
              </a:solidFill>
              <a:cs typeface="+mn-ea"/>
              <a:sym typeface="+mn-lt"/>
            </a:endParaRPr>
          </a:p>
        </p:txBody>
      </p:sp>
      <p:cxnSp>
        <p:nvCxnSpPr>
          <p:cNvPr id="21" name="Straight Connector 20"/>
          <p:cNvCxnSpPr/>
          <p:nvPr/>
        </p:nvCxnSpPr>
        <p:spPr>
          <a:xfrm>
            <a:off x="783055" y="3838505"/>
            <a:ext cx="7577893"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3003722" y="2922569"/>
            <a:ext cx="685725" cy="685763"/>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defTabSz="1031435">
              <a:lnSpc>
                <a:spcPct val="150000"/>
              </a:lnSpc>
              <a:defRPr/>
            </a:pPr>
            <a:r>
              <a:rPr lang="zh-CN" altLang="en-US" sz="1400" dirty="0">
                <a:solidFill>
                  <a:schemeClr val="bg1"/>
                </a:solidFill>
                <a:cs typeface="+mn-ea"/>
                <a:sym typeface="+mn-lt"/>
              </a:rPr>
              <a:t>文字</a:t>
            </a:r>
            <a:endParaRPr lang="en-US" sz="1400" dirty="0">
              <a:solidFill>
                <a:schemeClr val="bg1"/>
              </a:solidFill>
              <a:cs typeface="+mn-ea"/>
              <a:sym typeface="+mn-lt"/>
            </a:endParaRPr>
          </a:p>
        </p:txBody>
      </p:sp>
      <p:sp>
        <p:nvSpPr>
          <p:cNvPr id="33" name="Rounded Rectangle 32"/>
          <p:cNvSpPr/>
          <p:nvPr/>
        </p:nvSpPr>
        <p:spPr>
          <a:xfrm>
            <a:off x="3835481" y="2922569"/>
            <a:ext cx="685725" cy="685763"/>
          </a:xfrm>
          <a:prstGeom prst="roundRect">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91428" anchor="ctr"/>
          <a:lstStyle/>
          <a:p>
            <a:pPr algn="ctr" defTabSz="1031435">
              <a:lnSpc>
                <a:spcPct val="150000"/>
              </a:lnSpc>
              <a:defRPr/>
            </a:pPr>
            <a:r>
              <a:rPr lang="zh-CN" altLang="en-US" sz="1400" dirty="0">
                <a:solidFill>
                  <a:schemeClr val="bg1"/>
                </a:solidFill>
                <a:cs typeface="+mn-ea"/>
                <a:sym typeface="+mn-lt"/>
              </a:rPr>
              <a:t>文字</a:t>
            </a:r>
            <a:endParaRPr lang="en-US" altLang="zh-CN" sz="1400" dirty="0">
              <a:solidFill>
                <a:schemeClr val="bg1"/>
              </a:solidFill>
              <a:cs typeface="+mn-ea"/>
              <a:sym typeface="+mn-lt"/>
            </a:endParaRPr>
          </a:p>
        </p:txBody>
      </p:sp>
      <p:sp>
        <p:nvSpPr>
          <p:cNvPr id="34" name="Rounded Rectangle 33"/>
          <p:cNvSpPr/>
          <p:nvPr/>
        </p:nvSpPr>
        <p:spPr>
          <a:xfrm>
            <a:off x="4667240" y="2922569"/>
            <a:ext cx="685725" cy="685763"/>
          </a:xfrm>
          <a:prstGeom prst="roundRect">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defTabSz="1031435">
              <a:lnSpc>
                <a:spcPct val="150000"/>
              </a:lnSpc>
              <a:defRPr/>
            </a:pPr>
            <a:r>
              <a:rPr lang="zh-CN" altLang="en-US" sz="1400" dirty="0">
                <a:solidFill>
                  <a:schemeClr val="bg1"/>
                </a:solidFill>
                <a:cs typeface="+mn-ea"/>
                <a:sym typeface="+mn-lt"/>
              </a:rPr>
              <a:t>文字</a:t>
            </a:r>
            <a:endParaRPr lang="en-US" altLang="zh-CN" sz="1400" dirty="0">
              <a:solidFill>
                <a:schemeClr val="bg1"/>
              </a:solidFill>
              <a:cs typeface="+mn-ea"/>
              <a:sym typeface="+mn-lt"/>
            </a:endParaRPr>
          </a:p>
        </p:txBody>
      </p:sp>
      <p:sp>
        <p:nvSpPr>
          <p:cNvPr id="35" name="Rounded Rectangle 34"/>
          <p:cNvSpPr/>
          <p:nvPr/>
        </p:nvSpPr>
        <p:spPr>
          <a:xfrm>
            <a:off x="5497412" y="2922569"/>
            <a:ext cx="687312" cy="685763"/>
          </a:xfrm>
          <a:prstGeom prst="roundRect">
            <a:avLst/>
          </a:prstGeom>
          <a:solidFill>
            <a:schemeClr val="accent4"/>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5714" tIns="0" rIns="0" bIns="32511" anchor="ctr"/>
          <a:lstStyle/>
          <a:p>
            <a:pPr algn="ctr" defTabSz="1031435">
              <a:lnSpc>
                <a:spcPct val="150000"/>
              </a:lnSpc>
              <a:defRPr/>
            </a:pPr>
            <a:r>
              <a:rPr lang="zh-CN" altLang="en-US" sz="1400" dirty="0">
                <a:solidFill>
                  <a:schemeClr val="bg1"/>
                </a:solidFill>
                <a:cs typeface="+mn-ea"/>
                <a:sym typeface="+mn-lt"/>
              </a:rPr>
              <a:t>文字</a:t>
            </a:r>
            <a:endParaRPr lang="en-US" altLang="zh-CN" sz="1400" dirty="0">
              <a:solidFill>
                <a:schemeClr val="bg1"/>
              </a:solidFill>
              <a:cs typeface="+mn-ea"/>
              <a:sym typeface="+mn-lt"/>
            </a:endParaRPr>
          </a:p>
        </p:txBody>
      </p:sp>
    </p:spTree>
    <p:extLst>
      <p:ext uri="{BB962C8B-B14F-4D97-AF65-F5344CB8AC3E}">
        <p14:creationId xmlns:p14="http://schemas.microsoft.com/office/powerpoint/2010/main" val="3280435313"/>
      </p:ext>
    </p:extLst>
  </p:cSld>
  <p:clrMapOvr>
    <a:masterClrMapping/>
  </p:clrMapOvr>
  <mc:AlternateContent xmlns:mc="http://schemas.openxmlformats.org/markup-compatibility/2006" xmlns:p14="http://schemas.microsoft.com/office/powerpoint/2010/main">
    <mc:Choice Requires="p14">
      <p:transition spd="slow" p14:dur="1250" advClick="0" advTm="0">
        <p:wheel spokes="1"/>
      </p:transition>
    </mc:Choice>
    <mc:Fallback xmlns="">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ppt_x"/>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ppt_x"/>
                                          </p:val>
                                        </p:tav>
                                        <p:tav tm="100000">
                                          <p:val>
                                            <p:strVal val="#ppt_x"/>
                                          </p:val>
                                        </p:tav>
                                      </p:tavLst>
                                    </p:anim>
                                    <p:anim calcmode="lin" valueType="num">
                                      <p:cBhvr additive="base">
                                        <p:cTn id="23" dur="500" fill="hold"/>
                                        <p:tgtEl>
                                          <p:spTgt spid="33"/>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4" accel="50000" decel="5000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ppt_x"/>
                                          </p:val>
                                        </p:tav>
                                        <p:tav tm="100000">
                                          <p:val>
                                            <p:strVal val="#ppt_x"/>
                                          </p:val>
                                        </p:tav>
                                      </p:tavLst>
                                    </p:anim>
                                    <p:anim calcmode="lin" valueType="num">
                                      <p:cBhvr additive="base">
                                        <p:cTn id="33" dur="500" fill="hold"/>
                                        <p:tgtEl>
                                          <p:spTgt spid="35"/>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000"/>
                            </p:stCondLst>
                            <p:childTnLst>
                              <p:par>
                                <p:cTn id="35" presetID="18" presetClass="entr" presetSubtype="3"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strips(upRight)">
                                      <p:cBhvr>
                                        <p:cTn id="37" dur="500"/>
                                        <p:tgtEl>
                                          <p:spTgt spid="21"/>
                                        </p:tgtEl>
                                      </p:cBhvr>
                                    </p:animEffect>
                                  </p:childTnLst>
                                </p:cTn>
                              </p:par>
                            </p:childTnLst>
                          </p:cTn>
                        </p:par>
                        <p:par>
                          <p:cTn id="38" fill="hold" nodeType="afterGroup">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6" grpId="0"/>
      <p:bldP spid="32" grpId="0" animBg="1"/>
      <p:bldP spid="33" grpId="0" animBg="1"/>
      <p:bldP spid="34" grpId="0" animBg="1"/>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BC0908B0-2C0C-40E3-A4A9-55D92865E8A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 name="矩形 2"/>
          <p:cNvSpPr/>
          <p:nvPr/>
        </p:nvSpPr>
        <p:spPr>
          <a:xfrm>
            <a:off x="4316004" y="2520551"/>
            <a:ext cx="4827433" cy="2099174"/>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016" tIns="32508" rIns="65016" bIns="32508" numCol="1" spcCol="0" rtlCol="0" fromWordArt="0" anchor="ctr" anchorCtr="0" forceAA="0" compatLnSpc="1">
            <a:prstTxWarp prst="textNoShape">
              <a:avLst/>
            </a:prstTxWarp>
            <a:noAutofit/>
          </a:bodyPr>
          <a:lstStyle/>
          <a:p>
            <a:pPr algn="ctr"/>
            <a:endParaRPr lang="zh-CN" altLang="en-US" sz="1280">
              <a:cs typeface="+mn-ea"/>
              <a:sym typeface="+mn-lt"/>
            </a:endParaRPr>
          </a:p>
        </p:txBody>
      </p:sp>
      <p:sp>
        <p:nvSpPr>
          <p:cNvPr id="8" name="文本框 3080"/>
          <p:cNvSpPr txBox="1">
            <a:spLocks noChangeArrowheads="1"/>
          </p:cNvSpPr>
          <p:nvPr/>
        </p:nvSpPr>
        <p:spPr bwMode="auto">
          <a:xfrm>
            <a:off x="4889819" y="3121943"/>
            <a:ext cx="1252230" cy="101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5999" dirty="0">
                <a:solidFill>
                  <a:schemeClr val="accent3"/>
                </a:solidFill>
                <a:cs typeface="+mn-ea"/>
                <a:sym typeface="+mn-lt"/>
              </a:rPr>
              <a:t>04</a:t>
            </a:r>
          </a:p>
        </p:txBody>
      </p:sp>
      <p:sp>
        <p:nvSpPr>
          <p:cNvPr id="9" name="矩形 8"/>
          <p:cNvSpPr/>
          <p:nvPr/>
        </p:nvSpPr>
        <p:spPr>
          <a:xfrm>
            <a:off x="5954554" y="3237424"/>
            <a:ext cx="2030237" cy="358944"/>
          </a:xfrm>
          <a:prstGeom prst="rect">
            <a:avLst/>
          </a:prstGeom>
        </p:spPr>
        <p:txBody>
          <a:bodyPr wrap="square" lIns="0" tIns="0" rIns="0" bIns="0">
            <a:spAutoFit/>
          </a:bodyPr>
          <a:lstStyle/>
          <a:p>
            <a:pPr>
              <a:lnSpc>
                <a:spcPct val="130000"/>
              </a:lnSpc>
            </a:pPr>
            <a:r>
              <a:rPr lang="zh-CN" altLang="en-US" sz="1991" dirty="0">
                <a:solidFill>
                  <a:schemeClr val="accent1"/>
                </a:solidFill>
                <a:cs typeface="+mn-ea"/>
                <a:sym typeface="+mn-lt"/>
              </a:rPr>
              <a:t>请替换文字内容</a:t>
            </a:r>
          </a:p>
        </p:txBody>
      </p:sp>
      <p:sp>
        <p:nvSpPr>
          <p:cNvPr id="10" name="文本框 9"/>
          <p:cNvSpPr txBox="1"/>
          <p:nvPr/>
        </p:nvSpPr>
        <p:spPr>
          <a:xfrm>
            <a:off x="5954553" y="3629507"/>
            <a:ext cx="2829294" cy="308674"/>
          </a:xfrm>
          <a:prstGeom prst="rect">
            <a:avLst/>
          </a:prstGeom>
          <a:noFill/>
        </p:spPr>
        <p:txBody>
          <a:bodyPr wrap="square" lIns="0" tIns="0" rIns="0" bIns="0" rtlCol="0">
            <a:spAutoFit/>
          </a:bodyPr>
          <a:lstStyle/>
          <a:p>
            <a:pPr algn="just">
              <a:lnSpc>
                <a:spcPct val="150000"/>
              </a:lnSpc>
            </a:pPr>
            <a:r>
              <a:rPr lang="zh-CN" altLang="en-US" sz="711" dirty="0">
                <a:solidFill>
                  <a:schemeClr val="accent1"/>
                </a:solidFill>
                <a:cs typeface="+mn-ea"/>
                <a:sym typeface="+mn-lt"/>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832441772"/>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strVal val="4*#ppt_w"/>
                                          </p:val>
                                        </p:tav>
                                        <p:tav tm="100000">
                                          <p:val>
                                            <p:strVal val="#ppt_w"/>
                                          </p:val>
                                        </p:tav>
                                      </p:tavLst>
                                    </p:anim>
                                    <p:anim calcmode="lin" valueType="num">
                                      <p:cBhvr>
                                        <p:cTn id="23" dur="500" fill="hold"/>
                                        <p:tgtEl>
                                          <p:spTgt spid="9"/>
                                        </p:tgtEl>
                                        <p:attrNameLst>
                                          <p:attrName>ppt_h</p:attrName>
                                        </p:attrNameLst>
                                      </p:cBhvr>
                                      <p:tavLst>
                                        <p:tav tm="0">
                                          <p:val>
                                            <p:strVal val="4*#ppt_h"/>
                                          </p:val>
                                        </p:tav>
                                        <p:tav tm="100000">
                                          <p:val>
                                            <p:strVal val="#ppt_h"/>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a:extLst>
              <a:ext uri="{FF2B5EF4-FFF2-40B4-BE49-F238E27FC236}">
                <a16:creationId xmlns:a16="http://schemas.microsoft.com/office/drawing/2014/main" xmlns="" id="{86C25A9B-CCFD-442D-A851-C498DA4EFB1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2417874"/>
          </a:xfrm>
          <a:prstGeom prst="rect">
            <a:avLst/>
          </a:prstGeom>
        </p:spPr>
      </p:pic>
      <p:sp>
        <p:nvSpPr>
          <p:cNvPr id="16" name="文本框 15"/>
          <p:cNvSpPr txBox="1"/>
          <p:nvPr/>
        </p:nvSpPr>
        <p:spPr>
          <a:xfrm>
            <a:off x="898979" y="2490128"/>
            <a:ext cx="1012122" cy="853952"/>
          </a:xfrm>
          <a:prstGeom prst="rect">
            <a:avLst/>
          </a:prstGeom>
          <a:noFill/>
        </p:spPr>
        <p:txBody>
          <a:bodyPr wrap="square" rtlCol="0">
            <a:spAutoFit/>
          </a:bodyPr>
          <a:lstStyle/>
          <a:p>
            <a:pPr algn="ctr"/>
            <a:r>
              <a:rPr lang="en-US" altLang="zh-CN" sz="4949" dirty="0">
                <a:solidFill>
                  <a:schemeClr val="tx1">
                    <a:lumMod val="85000"/>
                    <a:lumOff val="15000"/>
                  </a:schemeClr>
                </a:solidFill>
                <a:cs typeface="+mn-ea"/>
                <a:sym typeface="+mn-lt"/>
              </a:rPr>
              <a:t>01</a:t>
            </a:r>
            <a:endParaRPr lang="zh-CN" altLang="en-US" sz="4949" dirty="0">
              <a:solidFill>
                <a:schemeClr val="tx1">
                  <a:lumMod val="85000"/>
                  <a:lumOff val="15000"/>
                </a:schemeClr>
              </a:solidFill>
              <a:cs typeface="+mn-ea"/>
              <a:sym typeface="+mn-lt"/>
            </a:endParaRPr>
          </a:p>
        </p:txBody>
      </p:sp>
      <p:sp>
        <p:nvSpPr>
          <p:cNvPr id="17" name="文本框 16"/>
          <p:cNvSpPr txBox="1"/>
          <p:nvPr/>
        </p:nvSpPr>
        <p:spPr>
          <a:xfrm>
            <a:off x="2896015" y="2490128"/>
            <a:ext cx="1012122" cy="853952"/>
          </a:xfrm>
          <a:prstGeom prst="rect">
            <a:avLst/>
          </a:prstGeom>
          <a:noFill/>
        </p:spPr>
        <p:txBody>
          <a:bodyPr wrap="square" rtlCol="0">
            <a:spAutoFit/>
          </a:bodyPr>
          <a:lstStyle/>
          <a:p>
            <a:pPr algn="ctr"/>
            <a:r>
              <a:rPr lang="en-US" altLang="zh-CN" sz="4949" dirty="0">
                <a:solidFill>
                  <a:schemeClr val="tx1">
                    <a:lumMod val="85000"/>
                    <a:lumOff val="15000"/>
                  </a:schemeClr>
                </a:solidFill>
                <a:cs typeface="+mn-ea"/>
                <a:sym typeface="+mn-lt"/>
              </a:rPr>
              <a:t>02</a:t>
            </a:r>
            <a:endParaRPr lang="zh-CN" altLang="en-US" sz="4949" dirty="0">
              <a:solidFill>
                <a:schemeClr val="tx1">
                  <a:lumMod val="85000"/>
                  <a:lumOff val="15000"/>
                </a:schemeClr>
              </a:solidFill>
              <a:cs typeface="+mn-ea"/>
              <a:sym typeface="+mn-lt"/>
            </a:endParaRPr>
          </a:p>
        </p:txBody>
      </p:sp>
      <p:sp>
        <p:nvSpPr>
          <p:cNvPr id="18" name="文本框 17"/>
          <p:cNvSpPr txBox="1"/>
          <p:nvPr/>
        </p:nvSpPr>
        <p:spPr>
          <a:xfrm>
            <a:off x="4893052" y="2490128"/>
            <a:ext cx="1012122" cy="853952"/>
          </a:xfrm>
          <a:prstGeom prst="rect">
            <a:avLst/>
          </a:prstGeom>
          <a:noFill/>
        </p:spPr>
        <p:txBody>
          <a:bodyPr wrap="square" rtlCol="0">
            <a:spAutoFit/>
          </a:bodyPr>
          <a:lstStyle/>
          <a:p>
            <a:pPr algn="ctr"/>
            <a:r>
              <a:rPr lang="en-US" altLang="zh-CN" sz="4949" dirty="0">
                <a:solidFill>
                  <a:schemeClr val="tx1">
                    <a:lumMod val="85000"/>
                    <a:lumOff val="15000"/>
                  </a:schemeClr>
                </a:solidFill>
                <a:cs typeface="+mn-ea"/>
                <a:sym typeface="+mn-lt"/>
              </a:rPr>
              <a:t>03</a:t>
            </a:r>
            <a:endParaRPr lang="zh-CN" altLang="en-US" sz="4949" dirty="0">
              <a:solidFill>
                <a:schemeClr val="tx1">
                  <a:lumMod val="85000"/>
                  <a:lumOff val="15000"/>
                </a:schemeClr>
              </a:solidFill>
              <a:cs typeface="+mn-ea"/>
              <a:sym typeface="+mn-lt"/>
            </a:endParaRPr>
          </a:p>
        </p:txBody>
      </p:sp>
      <p:sp>
        <p:nvSpPr>
          <p:cNvPr id="19" name="文本框 18"/>
          <p:cNvSpPr txBox="1"/>
          <p:nvPr/>
        </p:nvSpPr>
        <p:spPr>
          <a:xfrm>
            <a:off x="6890088" y="2490128"/>
            <a:ext cx="1012122" cy="853952"/>
          </a:xfrm>
          <a:prstGeom prst="rect">
            <a:avLst/>
          </a:prstGeom>
          <a:noFill/>
        </p:spPr>
        <p:txBody>
          <a:bodyPr wrap="square" rtlCol="0">
            <a:spAutoFit/>
          </a:bodyPr>
          <a:lstStyle/>
          <a:p>
            <a:pPr algn="ctr"/>
            <a:r>
              <a:rPr lang="en-US" altLang="zh-CN" sz="4949" dirty="0">
                <a:solidFill>
                  <a:schemeClr val="tx1">
                    <a:lumMod val="85000"/>
                    <a:lumOff val="15000"/>
                  </a:schemeClr>
                </a:solidFill>
                <a:cs typeface="+mn-ea"/>
                <a:sym typeface="+mn-lt"/>
              </a:rPr>
              <a:t>04</a:t>
            </a:r>
            <a:endParaRPr lang="zh-CN" altLang="en-US" sz="4949" dirty="0">
              <a:solidFill>
                <a:schemeClr val="tx1">
                  <a:lumMod val="85000"/>
                  <a:lumOff val="15000"/>
                </a:schemeClr>
              </a:solidFill>
              <a:cs typeface="+mn-ea"/>
              <a:sym typeface="+mn-lt"/>
            </a:endParaRPr>
          </a:p>
        </p:txBody>
      </p:sp>
      <p:cxnSp>
        <p:nvCxnSpPr>
          <p:cNvPr id="21" name="直接连接符 20"/>
          <p:cNvCxnSpPr/>
          <p:nvPr/>
        </p:nvCxnSpPr>
        <p:spPr>
          <a:xfrm flipH="1">
            <a:off x="2285894" y="2555427"/>
            <a:ext cx="8833" cy="644821"/>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515352" y="2555427"/>
            <a:ext cx="8833" cy="644821"/>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4396177" y="2555427"/>
            <a:ext cx="8833" cy="644821"/>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6506978" y="2555427"/>
            <a:ext cx="8833" cy="644821"/>
          </a:xfrm>
          <a:prstGeom prst="line">
            <a:avLst/>
          </a:prstGeom>
          <a:ln w="9525">
            <a:solidFill>
              <a:srgbClr val="6E6E6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8367975" y="2555427"/>
            <a:ext cx="8833" cy="64482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740547" y="3544538"/>
            <a:ext cx="1192277" cy="289310"/>
          </a:xfrm>
          <a:prstGeom prst="rect">
            <a:avLst/>
          </a:prstGeom>
        </p:spPr>
        <p:txBody>
          <a:bodyPr wrap="square">
            <a:spAutoFit/>
          </a:bodyPr>
          <a:lstStyle/>
          <a:p>
            <a:pPr algn="ctr"/>
            <a:r>
              <a:rPr lang="zh-CN" altLang="en-US" sz="1280" dirty="0">
                <a:solidFill>
                  <a:schemeClr val="tx1">
                    <a:lumMod val="85000"/>
                    <a:lumOff val="15000"/>
                  </a:schemeClr>
                </a:solidFill>
                <a:cs typeface="+mn-ea"/>
                <a:sym typeface="+mn-lt"/>
              </a:rPr>
              <a:t>相关标题文字</a:t>
            </a:r>
          </a:p>
        </p:txBody>
      </p:sp>
      <p:sp>
        <p:nvSpPr>
          <p:cNvPr id="23" name="文本框 22"/>
          <p:cNvSpPr txBox="1"/>
          <p:nvPr/>
        </p:nvSpPr>
        <p:spPr>
          <a:xfrm>
            <a:off x="360850" y="3807141"/>
            <a:ext cx="1951671" cy="584584"/>
          </a:xfrm>
          <a:prstGeom prst="rect">
            <a:avLst/>
          </a:prstGeom>
          <a:noFill/>
        </p:spPr>
        <p:txBody>
          <a:bodyPr wrap="square" rtlCol="0">
            <a:spAutoFit/>
          </a:bodyPr>
          <a:lstStyle/>
          <a:p>
            <a:pPr algn="just">
              <a:lnSpc>
                <a:spcPct val="150000"/>
              </a:lnSpc>
            </a:pPr>
            <a:r>
              <a:rPr lang="zh-CN" altLang="en-US" sz="711" dirty="0">
                <a:solidFill>
                  <a:schemeClr val="tx1">
                    <a:lumMod val="85000"/>
                    <a:lumOff val="15000"/>
                  </a:schemeClr>
                </a:solidFill>
                <a:cs typeface="+mn-ea"/>
                <a:sym typeface="+mn-lt"/>
              </a:rPr>
              <a:t>请替换文字内容，点击添加相关标题文字，修改文字内容，也可以直接复制你的内容到此。</a:t>
            </a:r>
          </a:p>
        </p:txBody>
      </p:sp>
      <p:sp>
        <p:nvSpPr>
          <p:cNvPr id="36" name="矩形 35"/>
          <p:cNvSpPr/>
          <p:nvPr/>
        </p:nvSpPr>
        <p:spPr>
          <a:xfrm>
            <a:off x="2822372" y="3544538"/>
            <a:ext cx="1192277" cy="289310"/>
          </a:xfrm>
          <a:prstGeom prst="rect">
            <a:avLst/>
          </a:prstGeom>
        </p:spPr>
        <p:txBody>
          <a:bodyPr wrap="square">
            <a:spAutoFit/>
          </a:bodyPr>
          <a:lstStyle/>
          <a:p>
            <a:pPr algn="ctr"/>
            <a:r>
              <a:rPr lang="zh-CN" altLang="en-US" sz="1280" dirty="0">
                <a:solidFill>
                  <a:schemeClr val="tx1">
                    <a:lumMod val="85000"/>
                    <a:lumOff val="15000"/>
                  </a:schemeClr>
                </a:solidFill>
                <a:cs typeface="+mn-ea"/>
                <a:sym typeface="+mn-lt"/>
              </a:rPr>
              <a:t>相关标题文字</a:t>
            </a:r>
          </a:p>
        </p:txBody>
      </p:sp>
      <p:sp>
        <p:nvSpPr>
          <p:cNvPr id="37" name="文本框 36"/>
          <p:cNvSpPr txBox="1"/>
          <p:nvPr/>
        </p:nvSpPr>
        <p:spPr>
          <a:xfrm>
            <a:off x="2442675" y="3807141"/>
            <a:ext cx="1951671" cy="584584"/>
          </a:xfrm>
          <a:prstGeom prst="rect">
            <a:avLst/>
          </a:prstGeom>
          <a:noFill/>
        </p:spPr>
        <p:txBody>
          <a:bodyPr wrap="square" rtlCol="0">
            <a:spAutoFit/>
          </a:bodyPr>
          <a:lstStyle/>
          <a:p>
            <a:pPr algn="just">
              <a:lnSpc>
                <a:spcPct val="150000"/>
              </a:lnSpc>
            </a:pPr>
            <a:r>
              <a:rPr lang="zh-CN" altLang="en-US" sz="711" dirty="0">
                <a:solidFill>
                  <a:schemeClr val="tx1">
                    <a:lumMod val="85000"/>
                    <a:lumOff val="15000"/>
                  </a:schemeClr>
                </a:solidFill>
                <a:cs typeface="+mn-ea"/>
                <a:sym typeface="+mn-lt"/>
              </a:rPr>
              <a:t>请替换文字内容，点击添加相关标题文字，修改文字内容，也可以直接复制你的内容到此。</a:t>
            </a:r>
          </a:p>
        </p:txBody>
      </p:sp>
      <p:sp>
        <p:nvSpPr>
          <p:cNvPr id="38" name="矩形 37"/>
          <p:cNvSpPr/>
          <p:nvPr/>
        </p:nvSpPr>
        <p:spPr>
          <a:xfrm>
            <a:off x="4884494" y="3544538"/>
            <a:ext cx="1192277" cy="289310"/>
          </a:xfrm>
          <a:prstGeom prst="rect">
            <a:avLst/>
          </a:prstGeom>
        </p:spPr>
        <p:txBody>
          <a:bodyPr wrap="square">
            <a:spAutoFit/>
          </a:bodyPr>
          <a:lstStyle/>
          <a:p>
            <a:pPr algn="ctr"/>
            <a:r>
              <a:rPr lang="zh-CN" altLang="en-US" sz="1280" dirty="0">
                <a:solidFill>
                  <a:schemeClr val="tx1">
                    <a:lumMod val="85000"/>
                    <a:lumOff val="15000"/>
                  </a:schemeClr>
                </a:solidFill>
                <a:cs typeface="+mn-ea"/>
                <a:sym typeface="+mn-lt"/>
              </a:rPr>
              <a:t>相关标题文字</a:t>
            </a:r>
          </a:p>
        </p:txBody>
      </p:sp>
      <p:sp>
        <p:nvSpPr>
          <p:cNvPr id="39" name="文本框 38"/>
          <p:cNvSpPr txBox="1"/>
          <p:nvPr/>
        </p:nvSpPr>
        <p:spPr>
          <a:xfrm>
            <a:off x="4504798" y="3807141"/>
            <a:ext cx="1951671" cy="584584"/>
          </a:xfrm>
          <a:prstGeom prst="rect">
            <a:avLst/>
          </a:prstGeom>
          <a:noFill/>
        </p:spPr>
        <p:txBody>
          <a:bodyPr wrap="square" rtlCol="0">
            <a:spAutoFit/>
          </a:bodyPr>
          <a:lstStyle/>
          <a:p>
            <a:pPr algn="just">
              <a:lnSpc>
                <a:spcPct val="150000"/>
              </a:lnSpc>
            </a:pPr>
            <a:r>
              <a:rPr lang="zh-CN" altLang="en-US" sz="711" dirty="0">
                <a:solidFill>
                  <a:schemeClr val="tx1">
                    <a:lumMod val="85000"/>
                    <a:lumOff val="15000"/>
                  </a:schemeClr>
                </a:solidFill>
                <a:cs typeface="+mn-ea"/>
                <a:sym typeface="+mn-lt"/>
              </a:rPr>
              <a:t>请替换文字内容，点击添加相关标题文字，修改文字内容，也可以直接复制你的内容到此。</a:t>
            </a:r>
          </a:p>
        </p:txBody>
      </p:sp>
      <p:sp>
        <p:nvSpPr>
          <p:cNvPr id="40" name="矩形 39"/>
          <p:cNvSpPr/>
          <p:nvPr/>
        </p:nvSpPr>
        <p:spPr>
          <a:xfrm>
            <a:off x="6913782" y="3544538"/>
            <a:ext cx="1192277" cy="289310"/>
          </a:xfrm>
          <a:prstGeom prst="rect">
            <a:avLst/>
          </a:prstGeom>
        </p:spPr>
        <p:txBody>
          <a:bodyPr wrap="square">
            <a:spAutoFit/>
          </a:bodyPr>
          <a:lstStyle/>
          <a:p>
            <a:pPr algn="ctr"/>
            <a:r>
              <a:rPr lang="zh-CN" altLang="en-US" sz="1280" dirty="0">
                <a:solidFill>
                  <a:schemeClr val="tx1">
                    <a:lumMod val="85000"/>
                    <a:lumOff val="15000"/>
                  </a:schemeClr>
                </a:solidFill>
                <a:cs typeface="+mn-ea"/>
                <a:sym typeface="+mn-lt"/>
              </a:rPr>
              <a:t>相关标题文字</a:t>
            </a:r>
          </a:p>
        </p:txBody>
      </p:sp>
      <p:sp>
        <p:nvSpPr>
          <p:cNvPr id="41" name="文本框 40"/>
          <p:cNvSpPr txBox="1"/>
          <p:nvPr/>
        </p:nvSpPr>
        <p:spPr>
          <a:xfrm>
            <a:off x="6534085" y="3807141"/>
            <a:ext cx="1951671" cy="584584"/>
          </a:xfrm>
          <a:prstGeom prst="rect">
            <a:avLst/>
          </a:prstGeom>
          <a:noFill/>
        </p:spPr>
        <p:txBody>
          <a:bodyPr wrap="square" rtlCol="0">
            <a:spAutoFit/>
          </a:bodyPr>
          <a:lstStyle/>
          <a:p>
            <a:pPr algn="just">
              <a:lnSpc>
                <a:spcPct val="150000"/>
              </a:lnSpc>
            </a:pPr>
            <a:r>
              <a:rPr lang="zh-CN" altLang="en-US" sz="711" dirty="0">
                <a:solidFill>
                  <a:schemeClr val="tx1">
                    <a:lumMod val="85000"/>
                    <a:lumOff val="15000"/>
                  </a:schemeClr>
                </a:solidFill>
                <a:cs typeface="+mn-ea"/>
                <a:sym typeface="+mn-lt"/>
              </a:rPr>
              <a:t>请替换文字内容，点击添加相关标题文字，修改文字内容，也可以直接复制你的内容到此。</a:t>
            </a:r>
          </a:p>
        </p:txBody>
      </p:sp>
      <p:sp>
        <p:nvSpPr>
          <p:cNvPr id="42" name="文本框 41"/>
          <p:cNvSpPr txBox="1"/>
          <p:nvPr/>
        </p:nvSpPr>
        <p:spPr>
          <a:xfrm>
            <a:off x="629279" y="696890"/>
            <a:ext cx="1107996" cy="646203"/>
          </a:xfrm>
          <a:prstGeom prst="rect">
            <a:avLst/>
          </a:prstGeom>
          <a:noFill/>
        </p:spPr>
        <p:txBody>
          <a:bodyPr wrap="none" rtlCol="0">
            <a:spAutoFit/>
          </a:bodyPr>
          <a:lstStyle/>
          <a:p>
            <a:r>
              <a:rPr lang="zh-CN" altLang="en-US" sz="3599" dirty="0">
                <a:solidFill>
                  <a:schemeClr val="tx1">
                    <a:lumMod val="85000"/>
                    <a:lumOff val="15000"/>
                  </a:schemeClr>
                </a:solidFill>
                <a:cs typeface="+mn-ea"/>
                <a:sym typeface="+mn-lt"/>
              </a:rPr>
              <a:t>目录</a:t>
            </a:r>
          </a:p>
        </p:txBody>
      </p:sp>
      <p:sp>
        <p:nvSpPr>
          <p:cNvPr id="43" name="文本框 42"/>
          <p:cNvSpPr txBox="1"/>
          <p:nvPr/>
        </p:nvSpPr>
        <p:spPr>
          <a:xfrm>
            <a:off x="260745" y="1265097"/>
            <a:ext cx="1791587" cy="442557"/>
          </a:xfrm>
          <a:prstGeom prst="rect">
            <a:avLst/>
          </a:prstGeom>
          <a:noFill/>
        </p:spPr>
        <p:txBody>
          <a:bodyPr wrap="square" rtlCol="0">
            <a:spAutoFit/>
          </a:bodyPr>
          <a:lstStyle/>
          <a:p>
            <a:r>
              <a:rPr lang="en-US" altLang="zh-CN" sz="2276" dirty="0">
                <a:solidFill>
                  <a:schemeClr val="tx1">
                    <a:lumMod val="85000"/>
                    <a:lumOff val="15000"/>
                  </a:schemeClr>
                </a:solidFill>
                <a:cs typeface="+mn-ea"/>
                <a:sym typeface="+mn-lt"/>
              </a:rPr>
              <a:t>CONTENTS</a:t>
            </a:r>
          </a:p>
        </p:txBody>
      </p:sp>
    </p:spTree>
    <p:extLst>
      <p:ext uri="{BB962C8B-B14F-4D97-AF65-F5344CB8AC3E}">
        <p14:creationId xmlns:p14="http://schemas.microsoft.com/office/powerpoint/2010/main" val="1017592786"/>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3178448" y="2476500"/>
            <a:ext cx="1060950" cy="106095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cs typeface="+mn-ea"/>
              <a:sym typeface="+mn-lt"/>
            </a:endParaRPr>
          </a:p>
        </p:txBody>
      </p:sp>
      <p:sp>
        <p:nvSpPr>
          <p:cNvPr id="10" name="椭圆 9"/>
          <p:cNvSpPr/>
          <p:nvPr/>
        </p:nvSpPr>
        <p:spPr>
          <a:xfrm>
            <a:off x="4794494" y="2476500"/>
            <a:ext cx="1060950" cy="106095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cs typeface="+mn-ea"/>
              <a:sym typeface="+mn-lt"/>
            </a:endParaRPr>
          </a:p>
        </p:txBody>
      </p:sp>
      <p:sp>
        <p:nvSpPr>
          <p:cNvPr id="11" name="椭圆 10"/>
          <p:cNvSpPr/>
          <p:nvPr/>
        </p:nvSpPr>
        <p:spPr>
          <a:xfrm>
            <a:off x="5477331" y="1834532"/>
            <a:ext cx="443372" cy="443372"/>
          </a:xfrm>
          <a:prstGeom prst="ellips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cs typeface="+mn-ea"/>
              <a:sym typeface="+mn-lt"/>
            </a:endParaRPr>
          </a:p>
        </p:txBody>
      </p:sp>
      <p:cxnSp>
        <p:nvCxnSpPr>
          <p:cNvPr id="12" name="直接连接符 11"/>
          <p:cNvCxnSpPr/>
          <p:nvPr/>
        </p:nvCxnSpPr>
        <p:spPr>
          <a:xfrm>
            <a:off x="4235512" y="3006975"/>
            <a:ext cx="5588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flipH="1">
            <a:off x="5848354" y="3015122"/>
            <a:ext cx="2828107"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flipH="1">
            <a:off x="566060" y="3015122"/>
            <a:ext cx="2609487"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5" name="矩形 14"/>
          <p:cNvSpPr/>
          <p:nvPr/>
        </p:nvSpPr>
        <p:spPr>
          <a:xfrm>
            <a:off x="5997528" y="1819956"/>
            <a:ext cx="1574790" cy="284605"/>
          </a:xfrm>
          <a:prstGeom prst="rect">
            <a:avLst/>
          </a:prstGeom>
        </p:spPr>
        <p:txBody>
          <a:bodyPr wrap="none" lIns="68580" tIns="34290" rIns="68580" bIns="34290">
            <a:spAutoFit/>
          </a:bodyPr>
          <a:lstStyle/>
          <a:p>
            <a:r>
              <a:rPr lang="zh-CN" altLang="en-US" sz="1400" dirty="0">
                <a:solidFill>
                  <a:schemeClr val="tx1">
                    <a:lumMod val="75000"/>
                    <a:lumOff val="25000"/>
                  </a:schemeClr>
                </a:solidFill>
                <a:cs typeface="+mn-ea"/>
                <a:sym typeface="+mn-lt"/>
              </a:rPr>
              <a:t>单击此处输入标题</a:t>
            </a:r>
          </a:p>
        </p:txBody>
      </p:sp>
      <p:sp>
        <p:nvSpPr>
          <p:cNvPr id="16" name="矩形 15"/>
          <p:cNvSpPr/>
          <p:nvPr/>
        </p:nvSpPr>
        <p:spPr>
          <a:xfrm>
            <a:off x="6012163" y="2139835"/>
            <a:ext cx="1680865" cy="401524"/>
          </a:xfrm>
          <a:prstGeom prst="rect">
            <a:avLst/>
          </a:prstGeom>
        </p:spPr>
        <p:txBody>
          <a:bodyPr wrap="square" lIns="68580" tIns="34290" rIns="68580" bIns="34290">
            <a:spAutoFit/>
          </a:bodyPr>
          <a:lstStyle/>
          <a:p>
            <a:pPr>
              <a:lnSpc>
                <a:spcPct val="120000"/>
              </a:lnSpc>
            </a:pPr>
            <a:r>
              <a:rPr lang="zh-CN" altLang="en-US" sz="900" dirty="0">
                <a:solidFill>
                  <a:schemeClr val="tx1">
                    <a:lumMod val="50000"/>
                    <a:lumOff val="50000"/>
                  </a:schemeClr>
                </a:solidFill>
                <a:cs typeface="+mn-ea"/>
                <a:sym typeface="+mn-lt"/>
              </a:rPr>
              <a:t>任务中遇见问题可以从外的问题和内的问题两方面考虑</a:t>
            </a:r>
          </a:p>
        </p:txBody>
      </p:sp>
      <p:sp>
        <p:nvSpPr>
          <p:cNvPr id="17" name="椭圆 16"/>
          <p:cNvSpPr/>
          <p:nvPr/>
        </p:nvSpPr>
        <p:spPr>
          <a:xfrm>
            <a:off x="5477331" y="3644447"/>
            <a:ext cx="443372" cy="443372"/>
          </a:xfrm>
          <a:prstGeom prst="ellips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cs typeface="+mn-ea"/>
              <a:sym typeface="+mn-lt"/>
            </a:endParaRPr>
          </a:p>
        </p:txBody>
      </p:sp>
      <p:sp>
        <p:nvSpPr>
          <p:cNvPr id="18" name="矩形 17"/>
          <p:cNvSpPr/>
          <p:nvPr/>
        </p:nvSpPr>
        <p:spPr>
          <a:xfrm>
            <a:off x="5997528" y="3654876"/>
            <a:ext cx="1574790" cy="284605"/>
          </a:xfrm>
          <a:prstGeom prst="rect">
            <a:avLst/>
          </a:prstGeom>
        </p:spPr>
        <p:txBody>
          <a:bodyPr wrap="none" lIns="68580" tIns="34290" rIns="68580" bIns="34290">
            <a:spAutoFit/>
          </a:bodyPr>
          <a:lstStyle/>
          <a:p>
            <a:r>
              <a:rPr lang="zh-CN" altLang="en-US" sz="1400" dirty="0">
                <a:solidFill>
                  <a:schemeClr val="tx1">
                    <a:lumMod val="75000"/>
                    <a:lumOff val="25000"/>
                  </a:schemeClr>
                </a:solidFill>
                <a:cs typeface="+mn-ea"/>
                <a:sym typeface="+mn-lt"/>
              </a:rPr>
              <a:t>单击此处输入标题</a:t>
            </a:r>
          </a:p>
        </p:txBody>
      </p:sp>
      <p:sp>
        <p:nvSpPr>
          <p:cNvPr id="19" name="矩形 18"/>
          <p:cNvSpPr/>
          <p:nvPr/>
        </p:nvSpPr>
        <p:spPr>
          <a:xfrm>
            <a:off x="6012163" y="3949752"/>
            <a:ext cx="1680865" cy="401524"/>
          </a:xfrm>
          <a:prstGeom prst="rect">
            <a:avLst/>
          </a:prstGeom>
        </p:spPr>
        <p:txBody>
          <a:bodyPr wrap="square" lIns="68580" tIns="34290" rIns="68580" bIns="34290">
            <a:spAutoFit/>
          </a:bodyPr>
          <a:lstStyle/>
          <a:p>
            <a:pPr>
              <a:lnSpc>
                <a:spcPct val="120000"/>
              </a:lnSpc>
            </a:pPr>
            <a:r>
              <a:rPr lang="zh-CN" altLang="en-US" sz="900" dirty="0">
                <a:solidFill>
                  <a:schemeClr val="tx1">
                    <a:lumMod val="50000"/>
                    <a:lumOff val="50000"/>
                  </a:schemeClr>
                </a:solidFill>
                <a:cs typeface="+mn-ea"/>
                <a:sym typeface="+mn-lt"/>
              </a:rPr>
              <a:t>任务中遇见问题可以从外的问题和内的问题两方面考虑</a:t>
            </a:r>
          </a:p>
        </p:txBody>
      </p:sp>
      <p:sp>
        <p:nvSpPr>
          <p:cNvPr id="20" name="矩形 19"/>
          <p:cNvSpPr/>
          <p:nvPr/>
        </p:nvSpPr>
        <p:spPr>
          <a:xfrm>
            <a:off x="1604143" y="1752567"/>
            <a:ext cx="1574790" cy="284605"/>
          </a:xfrm>
          <a:prstGeom prst="rect">
            <a:avLst/>
          </a:prstGeom>
        </p:spPr>
        <p:txBody>
          <a:bodyPr wrap="none" lIns="68580" tIns="34290" rIns="68580" bIns="34290">
            <a:spAutoFit/>
          </a:bodyPr>
          <a:lstStyle/>
          <a:p>
            <a:r>
              <a:rPr lang="zh-CN" altLang="en-US" sz="1400" dirty="0">
                <a:solidFill>
                  <a:schemeClr val="tx1">
                    <a:lumMod val="75000"/>
                    <a:lumOff val="25000"/>
                  </a:schemeClr>
                </a:solidFill>
                <a:cs typeface="+mn-ea"/>
                <a:sym typeface="+mn-lt"/>
              </a:rPr>
              <a:t>单击此处输入标题</a:t>
            </a:r>
          </a:p>
        </p:txBody>
      </p:sp>
      <p:sp>
        <p:nvSpPr>
          <p:cNvPr id="21" name="矩形 20"/>
          <p:cNvSpPr/>
          <p:nvPr/>
        </p:nvSpPr>
        <p:spPr>
          <a:xfrm>
            <a:off x="1511663" y="2096867"/>
            <a:ext cx="1680865" cy="401524"/>
          </a:xfrm>
          <a:prstGeom prst="rect">
            <a:avLst/>
          </a:prstGeom>
        </p:spPr>
        <p:txBody>
          <a:bodyPr wrap="square" lIns="68580" tIns="34290" rIns="68580" bIns="34290">
            <a:spAutoFit/>
          </a:bodyPr>
          <a:lstStyle/>
          <a:p>
            <a:pPr>
              <a:lnSpc>
                <a:spcPct val="120000"/>
              </a:lnSpc>
            </a:pPr>
            <a:r>
              <a:rPr lang="zh-CN" altLang="en-US" sz="900" dirty="0">
                <a:solidFill>
                  <a:schemeClr val="tx1">
                    <a:lumMod val="50000"/>
                    <a:lumOff val="50000"/>
                  </a:schemeClr>
                </a:solidFill>
                <a:cs typeface="+mn-ea"/>
                <a:sym typeface="+mn-lt"/>
              </a:rPr>
              <a:t>任务中遇见问题可以从外的问题和内的问题两方面考虑</a:t>
            </a:r>
          </a:p>
        </p:txBody>
      </p:sp>
      <p:sp>
        <p:nvSpPr>
          <p:cNvPr id="26" name="矩形 25"/>
          <p:cNvSpPr/>
          <p:nvPr/>
        </p:nvSpPr>
        <p:spPr>
          <a:xfrm>
            <a:off x="1547664" y="3618883"/>
            <a:ext cx="1574790" cy="284605"/>
          </a:xfrm>
          <a:prstGeom prst="rect">
            <a:avLst/>
          </a:prstGeom>
        </p:spPr>
        <p:txBody>
          <a:bodyPr wrap="none" lIns="68580" tIns="34290" rIns="68580" bIns="34290">
            <a:spAutoFit/>
          </a:bodyPr>
          <a:lstStyle/>
          <a:p>
            <a:r>
              <a:rPr lang="zh-CN" altLang="en-US" sz="1400" dirty="0">
                <a:solidFill>
                  <a:schemeClr val="tx1">
                    <a:lumMod val="75000"/>
                    <a:lumOff val="25000"/>
                  </a:schemeClr>
                </a:solidFill>
                <a:cs typeface="+mn-ea"/>
                <a:sym typeface="+mn-lt"/>
              </a:rPr>
              <a:t>单击此处输入标题</a:t>
            </a:r>
          </a:p>
        </p:txBody>
      </p:sp>
      <p:sp>
        <p:nvSpPr>
          <p:cNvPr id="27" name="矩形 26"/>
          <p:cNvSpPr/>
          <p:nvPr/>
        </p:nvSpPr>
        <p:spPr>
          <a:xfrm>
            <a:off x="1511663" y="3906783"/>
            <a:ext cx="1680865" cy="401524"/>
          </a:xfrm>
          <a:prstGeom prst="rect">
            <a:avLst/>
          </a:prstGeom>
        </p:spPr>
        <p:txBody>
          <a:bodyPr wrap="square" lIns="68580" tIns="34290" rIns="68580" bIns="34290">
            <a:spAutoFit/>
          </a:bodyPr>
          <a:lstStyle/>
          <a:p>
            <a:pPr>
              <a:lnSpc>
                <a:spcPct val="120000"/>
              </a:lnSpc>
            </a:pPr>
            <a:r>
              <a:rPr lang="zh-CN" altLang="en-US" sz="900" dirty="0">
                <a:solidFill>
                  <a:schemeClr val="tx1">
                    <a:lumMod val="50000"/>
                    <a:lumOff val="50000"/>
                  </a:schemeClr>
                </a:solidFill>
                <a:cs typeface="+mn-ea"/>
                <a:sym typeface="+mn-lt"/>
              </a:rPr>
              <a:t>任务中遇见问题可以从外的问题和内的问题两方面考虑</a:t>
            </a:r>
          </a:p>
        </p:txBody>
      </p:sp>
      <p:sp>
        <p:nvSpPr>
          <p:cNvPr id="28" name="椭圆 27"/>
          <p:cNvSpPr/>
          <p:nvPr/>
        </p:nvSpPr>
        <p:spPr>
          <a:xfrm>
            <a:off x="3192525" y="1834532"/>
            <a:ext cx="443372" cy="443372"/>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cs typeface="+mn-ea"/>
              <a:sym typeface="+mn-lt"/>
            </a:endParaRPr>
          </a:p>
        </p:txBody>
      </p:sp>
      <p:sp>
        <p:nvSpPr>
          <p:cNvPr id="29" name="椭圆 28"/>
          <p:cNvSpPr/>
          <p:nvPr/>
        </p:nvSpPr>
        <p:spPr>
          <a:xfrm>
            <a:off x="3192525" y="3644447"/>
            <a:ext cx="443372" cy="443372"/>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dirty="0">
              <a:cs typeface="+mn-ea"/>
              <a:sym typeface="+mn-lt"/>
            </a:endParaRPr>
          </a:p>
        </p:txBody>
      </p:sp>
      <p:sp>
        <p:nvSpPr>
          <p:cNvPr id="30" name="文本框 9"/>
          <p:cNvSpPr txBox="1"/>
          <p:nvPr/>
        </p:nvSpPr>
        <p:spPr>
          <a:xfrm>
            <a:off x="3266254" y="1869156"/>
            <a:ext cx="318037" cy="392415"/>
          </a:xfrm>
          <a:prstGeom prst="rect">
            <a:avLst/>
          </a:prstGeom>
          <a:noFill/>
        </p:spPr>
        <p:txBody>
          <a:bodyPr wrap="none" lIns="68580" tIns="34290" rIns="68580" bIns="34290" rtlCol="0" anchor="ctr">
            <a:spAutoFit/>
          </a:bodyPr>
          <a:lstStyle/>
          <a:p>
            <a:pPr algn="ctr"/>
            <a:r>
              <a:rPr lang="en-US" altLang="zh-CN" sz="2100" dirty="0">
                <a:solidFill>
                  <a:schemeClr val="bg1"/>
                </a:solidFill>
                <a:cs typeface="+mn-ea"/>
                <a:sym typeface="+mn-lt"/>
              </a:rPr>
              <a:t>A</a:t>
            </a:r>
            <a:endParaRPr lang="zh-CN" altLang="en-US" sz="2100" dirty="0">
              <a:solidFill>
                <a:schemeClr val="bg1"/>
              </a:solidFill>
              <a:cs typeface="+mn-ea"/>
              <a:sym typeface="+mn-lt"/>
            </a:endParaRPr>
          </a:p>
        </p:txBody>
      </p:sp>
      <p:sp>
        <p:nvSpPr>
          <p:cNvPr id="31" name="文本框 9"/>
          <p:cNvSpPr txBox="1"/>
          <p:nvPr/>
        </p:nvSpPr>
        <p:spPr>
          <a:xfrm>
            <a:off x="3255195" y="3669925"/>
            <a:ext cx="318037" cy="392415"/>
          </a:xfrm>
          <a:prstGeom prst="rect">
            <a:avLst/>
          </a:prstGeom>
          <a:noFill/>
        </p:spPr>
        <p:txBody>
          <a:bodyPr wrap="none" lIns="68580" tIns="34290" rIns="68580" bIns="34290" rtlCol="0" anchor="ctr">
            <a:spAutoFit/>
          </a:bodyPr>
          <a:lstStyle/>
          <a:p>
            <a:pPr algn="ctr"/>
            <a:r>
              <a:rPr lang="en-US" altLang="zh-CN" sz="2100" dirty="0">
                <a:solidFill>
                  <a:schemeClr val="bg1"/>
                </a:solidFill>
                <a:cs typeface="+mn-ea"/>
                <a:sym typeface="+mn-lt"/>
              </a:rPr>
              <a:t>B</a:t>
            </a:r>
            <a:endParaRPr lang="zh-CN" altLang="en-US" sz="2100" dirty="0">
              <a:solidFill>
                <a:schemeClr val="bg1"/>
              </a:solidFill>
              <a:cs typeface="+mn-ea"/>
              <a:sym typeface="+mn-lt"/>
            </a:endParaRPr>
          </a:p>
        </p:txBody>
      </p:sp>
      <p:sp>
        <p:nvSpPr>
          <p:cNvPr id="32" name="文本框 9"/>
          <p:cNvSpPr txBox="1"/>
          <p:nvPr/>
        </p:nvSpPr>
        <p:spPr>
          <a:xfrm>
            <a:off x="5533969" y="1869156"/>
            <a:ext cx="332463" cy="392415"/>
          </a:xfrm>
          <a:prstGeom prst="rect">
            <a:avLst/>
          </a:prstGeom>
          <a:noFill/>
        </p:spPr>
        <p:txBody>
          <a:bodyPr wrap="none" lIns="68580" tIns="34290" rIns="68580" bIns="34290" rtlCol="0" anchor="ctr">
            <a:spAutoFit/>
          </a:bodyPr>
          <a:lstStyle/>
          <a:p>
            <a:pPr algn="ctr"/>
            <a:r>
              <a:rPr lang="en-US" altLang="zh-CN" sz="2100" dirty="0">
                <a:solidFill>
                  <a:schemeClr val="bg1"/>
                </a:solidFill>
                <a:cs typeface="+mn-ea"/>
                <a:sym typeface="+mn-lt"/>
              </a:rPr>
              <a:t>C</a:t>
            </a:r>
            <a:endParaRPr lang="zh-CN" altLang="en-US" sz="2100" dirty="0">
              <a:solidFill>
                <a:schemeClr val="bg1"/>
              </a:solidFill>
              <a:cs typeface="+mn-ea"/>
              <a:sym typeface="+mn-lt"/>
            </a:endParaRPr>
          </a:p>
        </p:txBody>
      </p:sp>
      <p:sp>
        <p:nvSpPr>
          <p:cNvPr id="33" name="文本框 9"/>
          <p:cNvSpPr txBox="1"/>
          <p:nvPr/>
        </p:nvSpPr>
        <p:spPr>
          <a:xfrm>
            <a:off x="5533969" y="3669925"/>
            <a:ext cx="332463" cy="392415"/>
          </a:xfrm>
          <a:prstGeom prst="rect">
            <a:avLst/>
          </a:prstGeom>
          <a:noFill/>
        </p:spPr>
        <p:txBody>
          <a:bodyPr wrap="none" lIns="68580" tIns="34290" rIns="68580" bIns="34290" rtlCol="0" anchor="ctr">
            <a:spAutoFit/>
          </a:bodyPr>
          <a:lstStyle/>
          <a:p>
            <a:pPr algn="ctr"/>
            <a:r>
              <a:rPr lang="en-US" altLang="zh-CN" sz="2100" dirty="0">
                <a:solidFill>
                  <a:schemeClr val="bg1"/>
                </a:solidFill>
                <a:cs typeface="+mn-ea"/>
                <a:sym typeface="+mn-lt"/>
              </a:rPr>
              <a:t>D</a:t>
            </a:r>
            <a:endParaRPr lang="zh-CN" altLang="en-US" sz="2100" dirty="0">
              <a:solidFill>
                <a:schemeClr val="bg1"/>
              </a:solidFill>
              <a:cs typeface="+mn-ea"/>
              <a:sym typeface="+mn-lt"/>
            </a:endParaRPr>
          </a:p>
        </p:txBody>
      </p:sp>
      <p:sp>
        <p:nvSpPr>
          <p:cNvPr id="34" name="Freeform 532"/>
          <p:cNvSpPr>
            <a:spLocks/>
          </p:cNvSpPr>
          <p:nvPr/>
        </p:nvSpPr>
        <p:spPr bwMode="auto">
          <a:xfrm>
            <a:off x="3484631" y="2777205"/>
            <a:ext cx="448584" cy="455484"/>
          </a:xfrm>
          <a:custGeom>
            <a:avLst/>
            <a:gdLst>
              <a:gd name="T0" fmla="*/ 53 w 55"/>
              <a:gd name="T1" fmla="*/ 20 h 56"/>
              <a:gd name="T2" fmla="*/ 54 w 55"/>
              <a:gd name="T3" fmla="*/ 28 h 56"/>
              <a:gd name="T4" fmla="*/ 52 w 55"/>
              <a:gd name="T5" fmla="*/ 30 h 56"/>
              <a:gd name="T6" fmla="*/ 55 w 55"/>
              <a:gd name="T7" fmla="*/ 33 h 56"/>
              <a:gd name="T8" fmla="*/ 54 w 55"/>
              <a:gd name="T9" fmla="*/ 37 h 56"/>
              <a:gd name="T10" fmla="*/ 52 w 55"/>
              <a:gd name="T11" fmla="*/ 38 h 56"/>
              <a:gd name="T12" fmla="*/ 53 w 55"/>
              <a:gd name="T13" fmla="*/ 40 h 56"/>
              <a:gd name="T14" fmla="*/ 52 w 55"/>
              <a:gd name="T15" fmla="*/ 45 h 56"/>
              <a:gd name="T16" fmla="*/ 50 w 55"/>
              <a:gd name="T17" fmla="*/ 46 h 56"/>
              <a:gd name="T18" fmla="*/ 52 w 55"/>
              <a:gd name="T19" fmla="*/ 48 h 56"/>
              <a:gd name="T20" fmla="*/ 51 w 55"/>
              <a:gd name="T21" fmla="*/ 54 h 56"/>
              <a:gd name="T22" fmla="*/ 47 w 55"/>
              <a:gd name="T23" fmla="*/ 56 h 56"/>
              <a:gd name="T24" fmla="*/ 20 w 55"/>
              <a:gd name="T25" fmla="*/ 49 h 56"/>
              <a:gd name="T26" fmla="*/ 13 w 55"/>
              <a:gd name="T27" fmla="*/ 48 h 56"/>
              <a:gd name="T28" fmla="*/ 13 w 55"/>
              <a:gd name="T29" fmla="*/ 52 h 56"/>
              <a:gd name="T30" fmla="*/ 0 w 55"/>
              <a:gd name="T31" fmla="*/ 52 h 56"/>
              <a:gd name="T32" fmla="*/ 0 w 55"/>
              <a:gd name="T33" fmla="*/ 17 h 56"/>
              <a:gd name="T34" fmla="*/ 13 w 55"/>
              <a:gd name="T35" fmla="*/ 17 h 56"/>
              <a:gd name="T36" fmla="*/ 13 w 55"/>
              <a:gd name="T37" fmla="*/ 23 h 56"/>
              <a:gd name="T38" fmla="*/ 18 w 55"/>
              <a:gd name="T39" fmla="*/ 22 h 56"/>
              <a:gd name="T40" fmla="*/ 40 w 55"/>
              <a:gd name="T41" fmla="*/ 0 h 56"/>
              <a:gd name="T42" fmla="*/ 34 w 55"/>
              <a:gd name="T43" fmla="*/ 21 h 56"/>
              <a:gd name="T44" fmla="*/ 53 w 55"/>
              <a:gd name="T45"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5" name="Freeform 532"/>
          <p:cNvSpPr>
            <a:spLocks/>
          </p:cNvSpPr>
          <p:nvPr/>
        </p:nvSpPr>
        <p:spPr bwMode="auto">
          <a:xfrm flipH="1" flipV="1">
            <a:off x="5100677" y="2777205"/>
            <a:ext cx="448584" cy="455484"/>
          </a:xfrm>
          <a:custGeom>
            <a:avLst/>
            <a:gdLst>
              <a:gd name="T0" fmla="*/ 53 w 55"/>
              <a:gd name="T1" fmla="*/ 20 h 56"/>
              <a:gd name="T2" fmla="*/ 54 w 55"/>
              <a:gd name="T3" fmla="*/ 28 h 56"/>
              <a:gd name="T4" fmla="*/ 52 w 55"/>
              <a:gd name="T5" fmla="*/ 30 h 56"/>
              <a:gd name="T6" fmla="*/ 55 w 55"/>
              <a:gd name="T7" fmla="*/ 33 h 56"/>
              <a:gd name="T8" fmla="*/ 54 w 55"/>
              <a:gd name="T9" fmla="*/ 37 h 56"/>
              <a:gd name="T10" fmla="*/ 52 w 55"/>
              <a:gd name="T11" fmla="*/ 38 h 56"/>
              <a:gd name="T12" fmla="*/ 53 w 55"/>
              <a:gd name="T13" fmla="*/ 40 h 56"/>
              <a:gd name="T14" fmla="*/ 52 w 55"/>
              <a:gd name="T15" fmla="*/ 45 h 56"/>
              <a:gd name="T16" fmla="*/ 50 w 55"/>
              <a:gd name="T17" fmla="*/ 46 h 56"/>
              <a:gd name="T18" fmla="*/ 52 w 55"/>
              <a:gd name="T19" fmla="*/ 48 h 56"/>
              <a:gd name="T20" fmla="*/ 51 w 55"/>
              <a:gd name="T21" fmla="*/ 54 h 56"/>
              <a:gd name="T22" fmla="*/ 47 w 55"/>
              <a:gd name="T23" fmla="*/ 56 h 56"/>
              <a:gd name="T24" fmla="*/ 20 w 55"/>
              <a:gd name="T25" fmla="*/ 49 h 56"/>
              <a:gd name="T26" fmla="*/ 13 w 55"/>
              <a:gd name="T27" fmla="*/ 48 h 56"/>
              <a:gd name="T28" fmla="*/ 13 w 55"/>
              <a:gd name="T29" fmla="*/ 52 h 56"/>
              <a:gd name="T30" fmla="*/ 0 w 55"/>
              <a:gd name="T31" fmla="*/ 52 h 56"/>
              <a:gd name="T32" fmla="*/ 0 w 55"/>
              <a:gd name="T33" fmla="*/ 17 h 56"/>
              <a:gd name="T34" fmla="*/ 13 w 55"/>
              <a:gd name="T35" fmla="*/ 17 h 56"/>
              <a:gd name="T36" fmla="*/ 13 w 55"/>
              <a:gd name="T37" fmla="*/ 23 h 56"/>
              <a:gd name="T38" fmla="*/ 18 w 55"/>
              <a:gd name="T39" fmla="*/ 22 h 56"/>
              <a:gd name="T40" fmla="*/ 40 w 55"/>
              <a:gd name="T41" fmla="*/ 0 h 56"/>
              <a:gd name="T42" fmla="*/ 34 w 55"/>
              <a:gd name="T43" fmla="*/ 21 h 56"/>
              <a:gd name="T44" fmla="*/ 53 w 55"/>
              <a:gd name="T45"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Tree>
    <p:extLst>
      <p:ext uri="{BB962C8B-B14F-4D97-AF65-F5344CB8AC3E}">
        <p14:creationId xmlns:p14="http://schemas.microsoft.com/office/powerpoint/2010/main" val="1059406519"/>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500"/>
                                        <p:tgtEl>
                                          <p:spTgt spid="14"/>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750"/>
                                        <p:tgtEl>
                                          <p:spTgt spid="28"/>
                                        </p:tgtEl>
                                      </p:cBhvr>
                                    </p:animEffect>
                                    <p:anim calcmode="lin" valueType="num">
                                      <p:cBhvr>
                                        <p:cTn id="43" dur="750" fill="hold"/>
                                        <p:tgtEl>
                                          <p:spTgt spid="28"/>
                                        </p:tgtEl>
                                        <p:attrNameLst>
                                          <p:attrName>ppt_x</p:attrName>
                                        </p:attrNameLst>
                                      </p:cBhvr>
                                      <p:tavLst>
                                        <p:tav tm="0">
                                          <p:val>
                                            <p:strVal val="#ppt_x"/>
                                          </p:val>
                                        </p:tav>
                                        <p:tav tm="100000">
                                          <p:val>
                                            <p:strVal val="#ppt_x"/>
                                          </p:val>
                                        </p:tav>
                                      </p:tavLst>
                                    </p:anim>
                                    <p:anim calcmode="lin" valueType="num">
                                      <p:cBhvr>
                                        <p:cTn id="44" dur="750" fill="hold"/>
                                        <p:tgtEl>
                                          <p:spTgt spid="28"/>
                                        </p:tgtEl>
                                        <p:attrNameLst>
                                          <p:attrName>ppt_y</p:attrName>
                                        </p:attrNameLst>
                                      </p:cBhvr>
                                      <p:tavLst>
                                        <p:tav tm="0">
                                          <p:val>
                                            <p:strVal val="#ppt_y+.1"/>
                                          </p:val>
                                        </p:tav>
                                        <p:tav tm="100000">
                                          <p:val>
                                            <p:strVal val="#ppt_y"/>
                                          </p:val>
                                        </p:tav>
                                      </p:tavLst>
                                    </p:anim>
                                  </p:childTnLst>
                                </p:cTn>
                              </p:par>
                            </p:childTnLst>
                          </p:cTn>
                        </p:par>
                        <p:par>
                          <p:cTn id="45" fill="hold">
                            <p:stCondLst>
                              <p:cond delay="3750"/>
                            </p:stCondLst>
                            <p:childTnLst>
                              <p:par>
                                <p:cTn id="46" presetID="53" presetClass="entr" presetSubtype="16"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childTnLst>
                          </p:cTn>
                        </p:par>
                        <p:par>
                          <p:cTn id="51" fill="hold">
                            <p:stCondLst>
                              <p:cond delay="4250"/>
                            </p:stCondLst>
                            <p:childTnLst>
                              <p:par>
                                <p:cTn id="52" presetID="42" presetClass="entr" presetSubtype="0"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750"/>
                                        <p:tgtEl>
                                          <p:spTgt spid="29"/>
                                        </p:tgtEl>
                                      </p:cBhvr>
                                    </p:animEffect>
                                    <p:anim calcmode="lin" valueType="num">
                                      <p:cBhvr>
                                        <p:cTn id="55" dur="750" fill="hold"/>
                                        <p:tgtEl>
                                          <p:spTgt spid="29"/>
                                        </p:tgtEl>
                                        <p:attrNameLst>
                                          <p:attrName>ppt_x</p:attrName>
                                        </p:attrNameLst>
                                      </p:cBhvr>
                                      <p:tavLst>
                                        <p:tav tm="0">
                                          <p:val>
                                            <p:strVal val="#ppt_x"/>
                                          </p:val>
                                        </p:tav>
                                        <p:tav tm="100000">
                                          <p:val>
                                            <p:strVal val="#ppt_x"/>
                                          </p:val>
                                        </p:tav>
                                      </p:tavLst>
                                    </p:anim>
                                    <p:anim calcmode="lin" valueType="num">
                                      <p:cBhvr>
                                        <p:cTn id="56" dur="750" fill="hold"/>
                                        <p:tgtEl>
                                          <p:spTgt spid="29"/>
                                        </p:tgtEl>
                                        <p:attrNameLst>
                                          <p:attrName>ppt_y</p:attrName>
                                        </p:attrNameLst>
                                      </p:cBhvr>
                                      <p:tavLst>
                                        <p:tav tm="0">
                                          <p:val>
                                            <p:strVal val="#ppt_y+.1"/>
                                          </p:val>
                                        </p:tav>
                                        <p:tav tm="100000">
                                          <p:val>
                                            <p:strVal val="#ppt_y"/>
                                          </p:val>
                                        </p:tav>
                                      </p:tavLst>
                                    </p:anim>
                                  </p:childTnLst>
                                </p:cTn>
                              </p:par>
                            </p:childTnLst>
                          </p:cTn>
                        </p:par>
                        <p:par>
                          <p:cTn id="57" fill="hold">
                            <p:stCondLst>
                              <p:cond delay="5000"/>
                            </p:stCondLst>
                            <p:childTnLst>
                              <p:par>
                                <p:cTn id="58" presetID="53" presetClass="entr" presetSubtype="16"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childTnLst>
                          </p:cTn>
                        </p:par>
                        <p:par>
                          <p:cTn id="63" fill="hold">
                            <p:stCondLst>
                              <p:cond delay="5500"/>
                            </p:stCondLst>
                            <p:childTnLst>
                              <p:par>
                                <p:cTn id="64" presetID="42" presetClass="entr" presetSubtype="0"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750"/>
                                        <p:tgtEl>
                                          <p:spTgt spid="11"/>
                                        </p:tgtEl>
                                      </p:cBhvr>
                                    </p:animEffect>
                                    <p:anim calcmode="lin" valueType="num">
                                      <p:cBhvr>
                                        <p:cTn id="67" dur="750" fill="hold"/>
                                        <p:tgtEl>
                                          <p:spTgt spid="11"/>
                                        </p:tgtEl>
                                        <p:attrNameLst>
                                          <p:attrName>ppt_x</p:attrName>
                                        </p:attrNameLst>
                                      </p:cBhvr>
                                      <p:tavLst>
                                        <p:tav tm="0">
                                          <p:val>
                                            <p:strVal val="#ppt_x"/>
                                          </p:val>
                                        </p:tav>
                                        <p:tav tm="100000">
                                          <p:val>
                                            <p:strVal val="#ppt_x"/>
                                          </p:val>
                                        </p:tav>
                                      </p:tavLst>
                                    </p:anim>
                                    <p:anim calcmode="lin" valueType="num">
                                      <p:cBhvr>
                                        <p:cTn id="68" dur="750" fill="hold"/>
                                        <p:tgtEl>
                                          <p:spTgt spid="11"/>
                                        </p:tgtEl>
                                        <p:attrNameLst>
                                          <p:attrName>ppt_y</p:attrName>
                                        </p:attrNameLst>
                                      </p:cBhvr>
                                      <p:tavLst>
                                        <p:tav tm="0">
                                          <p:val>
                                            <p:strVal val="#ppt_y+.1"/>
                                          </p:val>
                                        </p:tav>
                                        <p:tav tm="100000">
                                          <p:val>
                                            <p:strVal val="#ppt_y"/>
                                          </p:val>
                                        </p:tav>
                                      </p:tavLst>
                                    </p:anim>
                                  </p:childTnLst>
                                </p:cTn>
                              </p:par>
                            </p:childTnLst>
                          </p:cTn>
                        </p:par>
                        <p:par>
                          <p:cTn id="69" fill="hold">
                            <p:stCondLst>
                              <p:cond delay="6250"/>
                            </p:stCondLst>
                            <p:childTnLst>
                              <p:par>
                                <p:cTn id="70" presetID="53" presetClass="entr" presetSubtype="16"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500" fill="hold"/>
                                        <p:tgtEl>
                                          <p:spTgt spid="32"/>
                                        </p:tgtEl>
                                        <p:attrNameLst>
                                          <p:attrName>ppt_w</p:attrName>
                                        </p:attrNameLst>
                                      </p:cBhvr>
                                      <p:tavLst>
                                        <p:tav tm="0">
                                          <p:val>
                                            <p:fltVal val="0"/>
                                          </p:val>
                                        </p:tav>
                                        <p:tav tm="100000">
                                          <p:val>
                                            <p:strVal val="#ppt_w"/>
                                          </p:val>
                                        </p:tav>
                                      </p:tavLst>
                                    </p:anim>
                                    <p:anim calcmode="lin" valueType="num">
                                      <p:cBhvr>
                                        <p:cTn id="73" dur="500" fill="hold"/>
                                        <p:tgtEl>
                                          <p:spTgt spid="32"/>
                                        </p:tgtEl>
                                        <p:attrNameLst>
                                          <p:attrName>ppt_h</p:attrName>
                                        </p:attrNameLst>
                                      </p:cBhvr>
                                      <p:tavLst>
                                        <p:tav tm="0">
                                          <p:val>
                                            <p:fltVal val="0"/>
                                          </p:val>
                                        </p:tav>
                                        <p:tav tm="100000">
                                          <p:val>
                                            <p:strVal val="#ppt_h"/>
                                          </p:val>
                                        </p:tav>
                                      </p:tavLst>
                                    </p:anim>
                                    <p:animEffect transition="in" filter="fade">
                                      <p:cBhvr>
                                        <p:cTn id="74" dur="500"/>
                                        <p:tgtEl>
                                          <p:spTgt spid="32"/>
                                        </p:tgtEl>
                                      </p:cBhvr>
                                    </p:animEffect>
                                  </p:childTnLst>
                                </p:cTn>
                              </p:par>
                            </p:childTnLst>
                          </p:cTn>
                        </p:par>
                        <p:par>
                          <p:cTn id="75" fill="hold">
                            <p:stCondLst>
                              <p:cond delay="6750"/>
                            </p:stCondLst>
                            <p:childTnLst>
                              <p:par>
                                <p:cTn id="76" presetID="42" presetClass="entr" presetSubtype="0"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fade">
                                      <p:cBhvr>
                                        <p:cTn id="78" dur="500"/>
                                        <p:tgtEl>
                                          <p:spTgt spid="17"/>
                                        </p:tgtEl>
                                      </p:cBhvr>
                                    </p:animEffect>
                                    <p:anim calcmode="lin" valueType="num">
                                      <p:cBhvr>
                                        <p:cTn id="79" dur="500" fill="hold"/>
                                        <p:tgtEl>
                                          <p:spTgt spid="17"/>
                                        </p:tgtEl>
                                        <p:attrNameLst>
                                          <p:attrName>ppt_x</p:attrName>
                                        </p:attrNameLst>
                                      </p:cBhvr>
                                      <p:tavLst>
                                        <p:tav tm="0">
                                          <p:val>
                                            <p:strVal val="#ppt_x"/>
                                          </p:val>
                                        </p:tav>
                                        <p:tav tm="100000">
                                          <p:val>
                                            <p:strVal val="#ppt_x"/>
                                          </p:val>
                                        </p:tav>
                                      </p:tavLst>
                                    </p:anim>
                                    <p:anim calcmode="lin" valueType="num">
                                      <p:cBhvr>
                                        <p:cTn id="80" dur="500" fill="hold"/>
                                        <p:tgtEl>
                                          <p:spTgt spid="17"/>
                                        </p:tgtEl>
                                        <p:attrNameLst>
                                          <p:attrName>ppt_y</p:attrName>
                                        </p:attrNameLst>
                                      </p:cBhvr>
                                      <p:tavLst>
                                        <p:tav tm="0">
                                          <p:val>
                                            <p:strVal val="#ppt_y+.1"/>
                                          </p:val>
                                        </p:tav>
                                        <p:tav tm="100000">
                                          <p:val>
                                            <p:strVal val="#ppt_y"/>
                                          </p:val>
                                        </p:tav>
                                      </p:tavLst>
                                    </p:anim>
                                  </p:childTnLst>
                                </p:cTn>
                              </p:par>
                            </p:childTnLst>
                          </p:cTn>
                        </p:par>
                        <p:par>
                          <p:cTn id="81" fill="hold">
                            <p:stCondLst>
                              <p:cond delay="7250"/>
                            </p:stCondLst>
                            <p:childTnLst>
                              <p:par>
                                <p:cTn id="82" presetID="53" presetClass="entr" presetSubtype="16"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p:cTn id="84" dur="750" fill="hold"/>
                                        <p:tgtEl>
                                          <p:spTgt spid="33"/>
                                        </p:tgtEl>
                                        <p:attrNameLst>
                                          <p:attrName>ppt_w</p:attrName>
                                        </p:attrNameLst>
                                      </p:cBhvr>
                                      <p:tavLst>
                                        <p:tav tm="0">
                                          <p:val>
                                            <p:fltVal val="0"/>
                                          </p:val>
                                        </p:tav>
                                        <p:tav tm="100000">
                                          <p:val>
                                            <p:strVal val="#ppt_w"/>
                                          </p:val>
                                        </p:tav>
                                      </p:tavLst>
                                    </p:anim>
                                    <p:anim calcmode="lin" valueType="num">
                                      <p:cBhvr>
                                        <p:cTn id="85" dur="750" fill="hold"/>
                                        <p:tgtEl>
                                          <p:spTgt spid="33"/>
                                        </p:tgtEl>
                                        <p:attrNameLst>
                                          <p:attrName>ppt_h</p:attrName>
                                        </p:attrNameLst>
                                      </p:cBhvr>
                                      <p:tavLst>
                                        <p:tav tm="0">
                                          <p:val>
                                            <p:fltVal val="0"/>
                                          </p:val>
                                        </p:tav>
                                        <p:tav tm="100000">
                                          <p:val>
                                            <p:strVal val="#ppt_h"/>
                                          </p:val>
                                        </p:tav>
                                      </p:tavLst>
                                    </p:anim>
                                    <p:animEffect transition="in" filter="fade">
                                      <p:cBhvr>
                                        <p:cTn id="86" dur="750"/>
                                        <p:tgtEl>
                                          <p:spTgt spid="33"/>
                                        </p:tgtEl>
                                      </p:cBhvr>
                                    </p:animEffect>
                                  </p:childTnLst>
                                </p:cTn>
                              </p:par>
                            </p:childTnLst>
                          </p:cTn>
                        </p:par>
                        <p:par>
                          <p:cTn id="87" fill="hold">
                            <p:stCondLst>
                              <p:cond delay="8000"/>
                            </p:stCondLst>
                            <p:childTnLst>
                              <p:par>
                                <p:cTn id="88" presetID="22" presetClass="entr" presetSubtype="8" fill="hold" grpId="0"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wipe(left)">
                                      <p:cBhvr>
                                        <p:cTn id="90" dur="500"/>
                                        <p:tgtEl>
                                          <p:spTgt spid="1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wipe(left)">
                                      <p:cBhvr>
                                        <p:cTn id="93" dur="500"/>
                                        <p:tgtEl>
                                          <p:spTgt spid="16"/>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wipe(left)">
                                      <p:cBhvr>
                                        <p:cTn id="99" dur="500"/>
                                        <p:tgtEl>
                                          <p:spTgt spid="1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wipe(right)">
                                      <p:cBhvr>
                                        <p:cTn id="102" dur="500"/>
                                        <p:tgtEl>
                                          <p:spTgt spid="2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right)">
                                      <p:cBhvr>
                                        <p:cTn id="105" dur="500"/>
                                        <p:tgtEl>
                                          <p:spTgt spid="2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wipe(right)">
                                      <p:cBhvr>
                                        <p:cTn id="108" dur="500"/>
                                        <p:tgtEl>
                                          <p:spTgt spid="26"/>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wipe(right)">
                                      <p:cBhvr>
                                        <p:cTn id="11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p:bldP spid="16" grpId="0"/>
      <p:bldP spid="17" grpId="0" animBg="1"/>
      <p:bldP spid="18" grpId="0"/>
      <p:bldP spid="19" grpId="0"/>
      <p:bldP spid="20" grpId="0"/>
      <p:bldP spid="21" grpId="0"/>
      <p:bldP spid="26" grpId="0"/>
      <p:bldP spid="27" grpId="0"/>
      <p:bldP spid="28" grpId="0" animBg="1"/>
      <p:bldP spid="29" grpId="0" animBg="1"/>
      <p:bldP spid="30" grpId="0"/>
      <p:bldP spid="31" grpId="0"/>
      <p:bldP spid="32" grpId="0"/>
      <p:bldP spid="33" grpId="0"/>
      <p:bldP spid="34" grpId="0" animBg="1"/>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
          <p:cNvGrpSpPr>
            <a:grpSpLocks/>
          </p:cNvGrpSpPr>
          <p:nvPr/>
        </p:nvGrpSpPr>
        <p:grpSpPr bwMode="auto">
          <a:xfrm>
            <a:off x="292333" y="1336873"/>
            <a:ext cx="3669881" cy="3071081"/>
            <a:chOff x="2047009" y="1663503"/>
            <a:chExt cx="4100513" cy="2985932"/>
          </a:xfrm>
        </p:grpSpPr>
        <p:grpSp>
          <p:nvGrpSpPr>
            <p:cNvPr id="3" name="Group 2"/>
            <p:cNvGrpSpPr>
              <a:grpSpLocks/>
            </p:cNvGrpSpPr>
            <p:nvPr/>
          </p:nvGrpSpPr>
          <p:grpSpPr bwMode="auto">
            <a:xfrm>
              <a:off x="2047009" y="3042091"/>
              <a:ext cx="4100513" cy="1607344"/>
              <a:chOff x="3381376" y="4711701"/>
              <a:chExt cx="5467350" cy="2143125"/>
            </a:xfrm>
          </p:grpSpPr>
          <p:sp>
            <p:nvSpPr>
              <p:cNvPr id="96" name="Freeform 5"/>
              <p:cNvSpPr>
                <a:spLocks/>
              </p:cNvSpPr>
              <p:nvPr/>
            </p:nvSpPr>
            <p:spPr bwMode="auto">
              <a:xfrm>
                <a:off x="3381376" y="4711640"/>
                <a:ext cx="5467350" cy="2143186"/>
              </a:xfrm>
              <a:custGeom>
                <a:avLst/>
                <a:gdLst>
                  <a:gd name="T0" fmla="*/ 0 w 1770"/>
                  <a:gd name="T1" fmla="*/ 658 h 694"/>
                  <a:gd name="T2" fmla="*/ 0 w 1770"/>
                  <a:gd name="T3" fmla="*/ 661 h 694"/>
                  <a:gd name="T4" fmla="*/ 0 w 1770"/>
                  <a:gd name="T5" fmla="*/ 661 h 694"/>
                  <a:gd name="T6" fmla="*/ 0 w 1770"/>
                  <a:gd name="T7" fmla="*/ 661 h 694"/>
                  <a:gd name="T8" fmla="*/ 110 w 1770"/>
                  <a:gd name="T9" fmla="*/ 694 h 694"/>
                  <a:gd name="T10" fmla="*/ 1696 w 1770"/>
                  <a:gd name="T11" fmla="*/ 693 h 694"/>
                  <a:gd name="T12" fmla="*/ 1764 w 1770"/>
                  <a:gd name="T13" fmla="*/ 667 h 694"/>
                  <a:gd name="T14" fmla="*/ 1766 w 1770"/>
                  <a:gd name="T15" fmla="*/ 624 h 694"/>
                  <a:gd name="T16" fmla="*/ 1766 w 1770"/>
                  <a:gd name="T17" fmla="*/ 624 h 694"/>
                  <a:gd name="T18" fmla="*/ 1743 w 1770"/>
                  <a:gd name="T19" fmla="*/ 577 h 694"/>
                  <a:gd name="T20" fmla="*/ 1281 w 1770"/>
                  <a:gd name="T21" fmla="*/ 37 h 694"/>
                  <a:gd name="T22" fmla="*/ 1189 w 1770"/>
                  <a:gd name="T23" fmla="*/ 0 h 694"/>
                  <a:gd name="T24" fmla="*/ 557 w 1770"/>
                  <a:gd name="T25" fmla="*/ 1 h 694"/>
                  <a:gd name="T26" fmla="*/ 478 w 1770"/>
                  <a:gd name="T27" fmla="*/ 30 h 694"/>
                  <a:gd name="T28" fmla="*/ 21 w 1770"/>
                  <a:gd name="T29" fmla="*/ 578 h 694"/>
                  <a:gd name="T30" fmla="*/ 3 w 1770"/>
                  <a:gd name="T31" fmla="*/ 612 h 694"/>
                  <a:gd name="T32" fmla="*/ 3 w 1770"/>
                  <a:gd name="T33" fmla="*/ 612 h 694"/>
                  <a:gd name="T34" fmla="*/ 0 w 1770"/>
                  <a:gd name="T35" fmla="*/ 658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0" h="694">
                    <a:moveTo>
                      <a:pt x="0" y="658"/>
                    </a:moveTo>
                    <a:cubicBezTo>
                      <a:pt x="0" y="659"/>
                      <a:pt x="0" y="660"/>
                      <a:pt x="0" y="661"/>
                    </a:cubicBezTo>
                    <a:cubicBezTo>
                      <a:pt x="0" y="661"/>
                      <a:pt x="0" y="661"/>
                      <a:pt x="0" y="661"/>
                    </a:cubicBezTo>
                    <a:cubicBezTo>
                      <a:pt x="0" y="661"/>
                      <a:pt x="0" y="661"/>
                      <a:pt x="0" y="661"/>
                    </a:cubicBezTo>
                    <a:cubicBezTo>
                      <a:pt x="0" y="680"/>
                      <a:pt x="27" y="694"/>
                      <a:pt x="110" y="694"/>
                    </a:cubicBezTo>
                    <a:cubicBezTo>
                      <a:pt x="1696" y="693"/>
                      <a:pt x="1696" y="693"/>
                      <a:pt x="1696" y="693"/>
                    </a:cubicBezTo>
                    <a:cubicBezTo>
                      <a:pt x="1747" y="693"/>
                      <a:pt x="1764" y="683"/>
                      <a:pt x="1764" y="667"/>
                    </a:cubicBezTo>
                    <a:cubicBezTo>
                      <a:pt x="1766" y="624"/>
                      <a:pt x="1766" y="624"/>
                      <a:pt x="1766" y="624"/>
                    </a:cubicBezTo>
                    <a:cubicBezTo>
                      <a:pt x="1766" y="624"/>
                      <a:pt x="1766" y="624"/>
                      <a:pt x="1766" y="624"/>
                    </a:cubicBezTo>
                    <a:cubicBezTo>
                      <a:pt x="1770" y="612"/>
                      <a:pt x="1759" y="595"/>
                      <a:pt x="1743" y="577"/>
                    </a:cubicBezTo>
                    <a:cubicBezTo>
                      <a:pt x="1281" y="37"/>
                      <a:pt x="1281" y="37"/>
                      <a:pt x="1281" y="37"/>
                    </a:cubicBezTo>
                    <a:cubicBezTo>
                      <a:pt x="1263" y="16"/>
                      <a:pt x="1245" y="0"/>
                      <a:pt x="1189" y="0"/>
                    </a:cubicBezTo>
                    <a:cubicBezTo>
                      <a:pt x="557" y="1"/>
                      <a:pt x="557" y="1"/>
                      <a:pt x="557" y="1"/>
                    </a:cubicBezTo>
                    <a:cubicBezTo>
                      <a:pt x="512" y="1"/>
                      <a:pt x="495" y="9"/>
                      <a:pt x="478" y="30"/>
                    </a:cubicBezTo>
                    <a:cubicBezTo>
                      <a:pt x="21" y="578"/>
                      <a:pt x="21" y="578"/>
                      <a:pt x="21" y="578"/>
                    </a:cubicBezTo>
                    <a:cubicBezTo>
                      <a:pt x="11" y="590"/>
                      <a:pt x="4" y="602"/>
                      <a:pt x="3" y="612"/>
                    </a:cubicBezTo>
                    <a:cubicBezTo>
                      <a:pt x="3" y="612"/>
                      <a:pt x="3" y="612"/>
                      <a:pt x="3" y="612"/>
                    </a:cubicBezTo>
                    <a:lnTo>
                      <a:pt x="0" y="658"/>
                    </a:lnTo>
                    <a:close/>
                  </a:path>
                </a:pathLst>
              </a:custGeom>
              <a:solidFill>
                <a:schemeClr val="bg2">
                  <a:lumMod val="25000"/>
                </a:schemeClr>
              </a:solidFill>
              <a:ln>
                <a:noFill/>
              </a:ln>
              <a:extLst/>
            </p:spPr>
            <p:txBody>
              <a:bodyPr lIns="51435" tIns="25718" rIns="51435" bIns="25718"/>
              <a:lstStyle/>
              <a:p>
                <a:pPr defTabSz="514316">
                  <a:defRPr/>
                </a:pPr>
                <a:endParaRPr lang="en-US" sz="760">
                  <a:cs typeface="+mn-ea"/>
                  <a:sym typeface="+mn-lt"/>
                </a:endParaRPr>
              </a:p>
            </p:txBody>
          </p:sp>
          <p:sp>
            <p:nvSpPr>
              <p:cNvPr id="97" name="Freeform 6"/>
              <p:cNvSpPr>
                <a:spLocks/>
              </p:cNvSpPr>
              <p:nvPr/>
            </p:nvSpPr>
            <p:spPr bwMode="auto">
              <a:xfrm>
                <a:off x="3689351" y="4819651"/>
                <a:ext cx="4849813" cy="1701800"/>
              </a:xfrm>
              <a:custGeom>
                <a:avLst/>
                <a:gdLst>
                  <a:gd name="T0" fmla="*/ 0 w 3055"/>
                  <a:gd name="T1" fmla="*/ 1072 h 1072"/>
                  <a:gd name="T2" fmla="*/ 3055 w 3055"/>
                  <a:gd name="T3" fmla="*/ 1068 h 1072"/>
                  <a:gd name="T4" fmla="*/ 2226 w 3055"/>
                  <a:gd name="T5" fmla="*/ 0 h 1072"/>
                  <a:gd name="T6" fmla="*/ 812 w 3055"/>
                  <a:gd name="T7" fmla="*/ 2 h 1072"/>
                  <a:gd name="T8" fmla="*/ 0 w 3055"/>
                  <a:gd name="T9" fmla="*/ 1072 h 1072"/>
                </a:gdLst>
                <a:ahLst/>
                <a:cxnLst>
                  <a:cxn ang="0">
                    <a:pos x="T0" y="T1"/>
                  </a:cxn>
                  <a:cxn ang="0">
                    <a:pos x="T2" y="T3"/>
                  </a:cxn>
                  <a:cxn ang="0">
                    <a:pos x="T4" y="T5"/>
                  </a:cxn>
                  <a:cxn ang="0">
                    <a:pos x="T6" y="T7"/>
                  </a:cxn>
                  <a:cxn ang="0">
                    <a:pos x="T8" y="T9"/>
                  </a:cxn>
                </a:cxnLst>
                <a:rect l="0" t="0" r="r" b="b"/>
                <a:pathLst>
                  <a:path w="3055" h="1072">
                    <a:moveTo>
                      <a:pt x="0" y="1072"/>
                    </a:moveTo>
                    <a:lnTo>
                      <a:pt x="3055" y="1068"/>
                    </a:lnTo>
                    <a:lnTo>
                      <a:pt x="2226" y="0"/>
                    </a:lnTo>
                    <a:lnTo>
                      <a:pt x="812" y="2"/>
                    </a:lnTo>
                    <a:lnTo>
                      <a:pt x="0" y="1072"/>
                    </a:lnTo>
                    <a:close/>
                  </a:path>
                </a:pathLst>
              </a:custGeom>
              <a:blipFill>
                <a:blip r:embed="rId3" cstate="screen">
                  <a:extLst>
                    <a:ext uri="{28A0092B-C50C-407E-A947-70E740481C1C}">
                      <a14:useLocalDpi xmlns:a14="http://schemas.microsoft.com/office/drawing/2010/main"/>
                    </a:ext>
                  </a:extLst>
                </a:blip>
                <a:stretch>
                  <a:fillRect/>
                </a:stretch>
              </a:blipFill>
              <a:ln>
                <a:noFill/>
              </a:ln>
              <a:extLst/>
            </p:spPr>
            <p:txBody>
              <a:bodyPr lIns="51435" tIns="25718" rIns="51435" bIns="25718"/>
              <a:lstStyle/>
              <a:p>
                <a:pPr defTabSz="514316">
                  <a:defRPr/>
                </a:pPr>
                <a:endParaRPr lang="en-US" sz="760">
                  <a:cs typeface="+mn-ea"/>
                  <a:sym typeface="+mn-lt"/>
                </a:endParaRPr>
              </a:p>
            </p:txBody>
          </p:sp>
          <p:sp>
            <p:nvSpPr>
              <p:cNvPr id="98" name="Freeform 7"/>
              <p:cNvSpPr>
                <a:spLocks/>
              </p:cNvSpPr>
              <p:nvPr/>
            </p:nvSpPr>
            <p:spPr bwMode="auto">
              <a:xfrm>
                <a:off x="5664685" y="4750387"/>
                <a:ext cx="845041" cy="31481"/>
              </a:xfrm>
              <a:custGeom>
                <a:avLst/>
                <a:gdLst>
                  <a:gd name="T0" fmla="*/ 260 w 274"/>
                  <a:gd name="T1" fmla="*/ 0 h 10"/>
                  <a:gd name="T2" fmla="*/ 137 w 274"/>
                  <a:gd name="T3" fmla="*/ 0 h 10"/>
                  <a:gd name="T4" fmla="*/ 14 w 274"/>
                  <a:gd name="T5" fmla="*/ 0 h 10"/>
                  <a:gd name="T6" fmla="*/ 1 w 274"/>
                  <a:gd name="T7" fmla="*/ 5 h 10"/>
                  <a:gd name="T8" fmla="*/ 1 w 274"/>
                  <a:gd name="T9" fmla="*/ 5 h 10"/>
                  <a:gd name="T10" fmla="*/ 12 w 274"/>
                  <a:gd name="T11" fmla="*/ 10 h 10"/>
                  <a:gd name="T12" fmla="*/ 137 w 274"/>
                  <a:gd name="T13" fmla="*/ 10 h 10"/>
                  <a:gd name="T14" fmla="*/ 262 w 274"/>
                  <a:gd name="T15" fmla="*/ 10 h 10"/>
                  <a:gd name="T16" fmla="*/ 273 w 274"/>
                  <a:gd name="T17" fmla="*/ 5 h 10"/>
                  <a:gd name="T18" fmla="*/ 273 w 274"/>
                  <a:gd name="T19" fmla="*/ 5 h 10"/>
                  <a:gd name="T20" fmla="*/ 260 w 274"/>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4" h="10">
                    <a:moveTo>
                      <a:pt x="260" y="0"/>
                    </a:moveTo>
                    <a:cubicBezTo>
                      <a:pt x="219" y="0"/>
                      <a:pt x="178" y="0"/>
                      <a:pt x="137" y="0"/>
                    </a:cubicBezTo>
                    <a:cubicBezTo>
                      <a:pt x="96" y="0"/>
                      <a:pt x="55" y="0"/>
                      <a:pt x="14" y="0"/>
                    </a:cubicBezTo>
                    <a:cubicBezTo>
                      <a:pt x="8" y="0"/>
                      <a:pt x="2" y="3"/>
                      <a:pt x="1" y="5"/>
                    </a:cubicBezTo>
                    <a:cubicBezTo>
                      <a:pt x="1" y="5"/>
                      <a:pt x="1" y="5"/>
                      <a:pt x="1" y="5"/>
                    </a:cubicBezTo>
                    <a:cubicBezTo>
                      <a:pt x="0" y="8"/>
                      <a:pt x="5" y="10"/>
                      <a:pt x="12" y="10"/>
                    </a:cubicBezTo>
                    <a:cubicBezTo>
                      <a:pt x="54" y="10"/>
                      <a:pt x="95" y="10"/>
                      <a:pt x="137" y="10"/>
                    </a:cubicBezTo>
                    <a:cubicBezTo>
                      <a:pt x="179" y="10"/>
                      <a:pt x="220" y="10"/>
                      <a:pt x="262" y="10"/>
                    </a:cubicBezTo>
                    <a:cubicBezTo>
                      <a:pt x="269" y="10"/>
                      <a:pt x="274" y="8"/>
                      <a:pt x="273" y="5"/>
                    </a:cubicBezTo>
                    <a:cubicBezTo>
                      <a:pt x="273" y="5"/>
                      <a:pt x="273" y="5"/>
                      <a:pt x="273" y="5"/>
                    </a:cubicBezTo>
                    <a:cubicBezTo>
                      <a:pt x="272" y="2"/>
                      <a:pt x="266" y="0"/>
                      <a:pt x="260" y="0"/>
                    </a:cubicBezTo>
                    <a:close/>
                  </a:path>
                </a:pathLst>
              </a:custGeom>
              <a:solidFill>
                <a:schemeClr val="bg2"/>
              </a:solidFill>
              <a:ln>
                <a:noFill/>
              </a:ln>
              <a:extLst/>
            </p:spPr>
            <p:txBody>
              <a:bodyPr lIns="51435" tIns="25718" rIns="51435" bIns="25718"/>
              <a:lstStyle/>
              <a:p>
                <a:pPr defTabSz="514316">
                  <a:defRPr/>
                </a:pPr>
                <a:endParaRPr lang="en-US" sz="760">
                  <a:cs typeface="+mn-ea"/>
                  <a:sym typeface="+mn-lt"/>
                </a:endParaRPr>
              </a:p>
            </p:txBody>
          </p:sp>
          <p:sp>
            <p:nvSpPr>
              <p:cNvPr id="99" name="Freeform 8"/>
              <p:cNvSpPr>
                <a:spLocks noEditPoints="1"/>
              </p:cNvSpPr>
              <p:nvPr/>
            </p:nvSpPr>
            <p:spPr bwMode="auto">
              <a:xfrm>
                <a:off x="5831756" y="6556960"/>
                <a:ext cx="561747" cy="101711"/>
              </a:xfrm>
              <a:custGeom>
                <a:avLst/>
                <a:gdLst>
                  <a:gd name="T0" fmla="*/ 91 w 182"/>
                  <a:gd name="T1" fmla="*/ 7 h 33"/>
                  <a:gd name="T2" fmla="*/ 119 w 182"/>
                  <a:gd name="T3" fmla="*/ 18 h 33"/>
                  <a:gd name="T4" fmla="*/ 119 w 182"/>
                  <a:gd name="T5" fmla="*/ 30 h 33"/>
                  <a:gd name="T6" fmla="*/ 98 w 182"/>
                  <a:gd name="T7" fmla="*/ 30 h 33"/>
                  <a:gd name="T8" fmla="*/ 99 w 182"/>
                  <a:gd name="T9" fmla="*/ 25 h 33"/>
                  <a:gd name="T10" fmla="*/ 90 w 182"/>
                  <a:gd name="T11" fmla="*/ 21 h 33"/>
                  <a:gd name="T12" fmla="*/ 90 w 182"/>
                  <a:gd name="T13" fmla="*/ 21 h 33"/>
                  <a:gd name="T14" fmla="*/ 90 w 182"/>
                  <a:gd name="T15" fmla="*/ 33 h 33"/>
                  <a:gd name="T16" fmla="*/ 91 w 182"/>
                  <a:gd name="T17" fmla="*/ 33 h 33"/>
                  <a:gd name="T18" fmla="*/ 181 w 182"/>
                  <a:gd name="T19" fmla="*/ 17 h 33"/>
                  <a:gd name="T20" fmla="*/ 90 w 182"/>
                  <a:gd name="T21" fmla="*/ 0 h 33"/>
                  <a:gd name="T22" fmla="*/ 90 w 182"/>
                  <a:gd name="T23" fmla="*/ 3 h 33"/>
                  <a:gd name="T24" fmla="*/ 91 w 182"/>
                  <a:gd name="T25" fmla="*/ 2 h 33"/>
                  <a:gd name="T26" fmla="*/ 130 w 182"/>
                  <a:gd name="T27" fmla="*/ 17 h 33"/>
                  <a:gd name="T28" fmla="*/ 126 w 182"/>
                  <a:gd name="T29" fmla="*/ 19 h 33"/>
                  <a:gd name="T30" fmla="*/ 91 w 182"/>
                  <a:gd name="T31" fmla="*/ 5 h 33"/>
                  <a:gd name="T32" fmla="*/ 90 w 182"/>
                  <a:gd name="T33" fmla="*/ 6 h 33"/>
                  <a:gd name="T34" fmla="*/ 90 w 182"/>
                  <a:gd name="T35" fmla="*/ 8 h 33"/>
                  <a:gd name="T36" fmla="*/ 91 w 182"/>
                  <a:gd name="T37" fmla="*/ 7 h 33"/>
                  <a:gd name="T38" fmla="*/ 90 w 182"/>
                  <a:gd name="T39" fmla="*/ 21 h 33"/>
                  <a:gd name="T40" fmla="*/ 81 w 182"/>
                  <a:gd name="T41" fmla="*/ 25 h 33"/>
                  <a:gd name="T42" fmla="*/ 81 w 182"/>
                  <a:gd name="T43" fmla="*/ 30 h 33"/>
                  <a:gd name="T44" fmla="*/ 61 w 182"/>
                  <a:gd name="T45" fmla="*/ 30 h 33"/>
                  <a:gd name="T46" fmla="*/ 62 w 182"/>
                  <a:gd name="T47" fmla="*/ 18 h 33"/>
                  <a:gd name="T48" fmla="*/ 90 w 182"/>
                  <a:gd name="T49" fmla="*/ 8 h 33"/>
                  <a:gd name="T50" fmla="*/ 90 w 182"/>
                  <a:gd name="T51" fmla="*/ 6 h 33"/>
                  <a:gd name="T52" fmla="*/ 55 w 182"/>
                  <a:gd name="T53" fmla="*/ 19 h 33"/>
                  <a:gd name="T54" fmla="*/ 51 w 182"/>
                  <a:gd name="T55" fmla="*/ 17 h 33"/>
                  <a:gd name="T56" fmla="*/ 68 w 182"/>
                  <a:gd name="T57" fmla="*/ 11 h 33"/>
                  <a:gd name="T58" fmla="*/ 68 w 182"/>
                  <a:gd name="T59" fmla="*/ 4 h 33"/>
                  <a:gd name="T60" fmla="*/ 77 w 182"/>
                  <a:gd name="T61" fmla="*/ 4 h 33"/>
                  <a:gd name="T62" fmla="*/ 77 w 182"/>
                  <a:gd name="T63" fmla="*/ 8 h 33"/>
                  <a:gd name="T64" fmla="*/ 90 w 182"/>
                  <a:gd name="T65" fmla="*/ 3 h 33"/>
                  <a:gd name="T66" fmla="*/ 90 w 182"/>
                  <a:gd name="T67" fmla="*/ 0 h 33"/>
                  <a:gd name="T68" fmla="*/ 90 w 182"/>
                  <a:gd name="T69" fmla="*/ 0 h 33"/>
                  <a:gd name="T70" fmla="*/ 0 w 182"/>
                  <a:gd name="T71" fmla="*/ 17 h 33"/>
                  <a:gd name="T72" fmla="*/ 90 w 182"/>
                  <a:gd name="T73" fmla="*/ 33 h 33"/>
                  <a:gd name="T74" fmla="*/ 90 w 182"/>
                  <a:gd name="T75" fmla="*/ 2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2" h="33">
                    <a:moveTo>
                      <a:pt x="91" y="7"/>
                    </a:moveTo>
                    <a:cubicBezTo>
                      <a:pt x="119" y="18"/>
                      <a:pt x="119" y="18"/>
                      <a:pt x="119" y="18"/>
                    </a:cubicBezTo>
                    <a:cubicBezTo>
                      <a:pt x="119" y="30"/>
                      <a:pt x="119" y="30"/>
                      <a:pt x="119" y="30"/>
                    </a:cubicBezTo>
                    <a:cubicBezTo>
                      <a:pt x="98" y="30"/>
                      <a:pt x="98" y="30"/>
                      <a:pt x="98" y="30"/>
                    </a:cubicBezTo>
                    <a:cubicBezTo>
                      <a:pt x="99" y="25"/>
                      <a:pt x="99" y="25"/>
                      <a:pt x="99" y="25"/>
                    </a:cubicBezTo>
                    <a:cubicBezTo>
                      <a:pt x="99" y="23"/>
                      <a:pt x="95" y="21"/>
                      <a:pt x="90" y="21"/>
                    </a:cubicBezTo>
                    <a:cubicBezTo>
                      <a:pt x="90" y="21"/>
                      <a:pt x="90" y="21"/>
                      <a:pt x="90" y="21"/>
                    </a:cubicBezTo>
                    <a:cubicBezTo>
                      <a:pt x="90" y="33"/>
                      <a:pt x="90" y="33"/>
                      <a:pt x="90" y="33"/>
                    </a:cubicBezTo>
                    <a:cubicBezTo>
                      <a:pt x="91" y="33"/>
                      <a:pt x="91" y="33"/>
                      <a:pt x="91" y="33"/>
                    </a:cubicBezTo>
                    <a:cubicBezTo>
                      <a:pt x="141" y="33"/>
                      <a:pt x="182" y="26"/>
                      <a:pt x="181" y="17"/>
                    </a:cubicBezTo>
                    <a:cubicBezTo>
                      <a:pt x="180" y="8"/>
                      <a:pt x="139" y="0"/>
                      <a:pt x="90" y="0"/>
                    </a:cubicBezTo>
                    <a:cubicBezTo>
                      <a:pt x="90" y="3"/>
                      <a:pt x="90" y="3"/>
                      <a:pt x="90" y="3"/>
                    </a:cubicBezTo>
                    <a:cubicBezTo>
                      <a:pt x="91" y="2"/>
                      <a:pt x="91" y="2"/>
                      <a:pt x="91" y="2"/>
                    </a:cubicBezTo>
                    <a:cubicBezTo>
                      <a:pt x="130" y="17"/>
                      <a:pt x="130" y="17"/>
                      <a:pt x="130" y="17"/>
                    </a:cubicBezTo>
                    <a:cubicBezTo>
                      <a:pt x="126" y="19"/>
                      <a:pt x="126" y="19"/>
                      <a:pt x="126" y="19"/>
                    </a:cubicBezTo>
                    <a:cubicBezTo>
                      <a:pt x="91" y="5"/>
                      <a:pt x="91" y="5"/>
                      <a:pt x="91" y="5"/>
                    </a:cubicBezTo>
                    <a:cubicBezTo>
                      <a:pt x="90" y="6"/>
                      <a:pt x="90" y="6"/>
                      <a:pt x="90" y="6"/>
                    </a:cubicBezTo>
                    <a:cubicBezTo>
                      <a:pt x="90" y="8"/>
                      <a:pt x="90" y="8"/>
                      <a:pt x="90" y="8"/>
                    </a:cubicBezTo>
                    <a:lnTo>
                      <a:pt x="91" y="7"/>
                    </a:lnTo>
                    <a:close/>
                    <a:moveTo>
                      <a:pt x="90" y="21"/>
                    </a:moveTo>
                    <a:cubicBezTo>
                      <a:pt x="85" y="21"/>
                      <a:pt x="82" y="23"/>
                      <a:pt x="81" y="25"/>
                    </a:cubicBezTo>
                    <a:cubicBezTo>
                      <a:pt x="81" y="30"/>
                      <a:pt x="81" y="30"/>
                      <a:pt x="81" y="30"/>
                    </a:cubicBezTo>
                    <a:cubicBezTo>
                      <a:pt x="61" y="30"/>
                      <a:pt x="61" y="30"/>
                      <a:pt x="61" y="30"/>
                    </a:cubicBezTo>
                    <a:cubicBezTo>
                      <a:pt x="62" y="18"/>
                      <a:pt x="62" y="18"/>
                      <a:pt x="62" y="18"/>
                    </a:cubicBezTo>
                    <a:cubicBezTo>
                      <a:pt x="90" y="8"/>
                      <a:pt x="90" y="8"/>
                      <a:pt x="90" y="8"/>
                    </a:cubicBezTo>
                    <a:cubicBezTo>
                      <a:pt x="90" y="6"/>
                      <a:pt x="90" y="6"/>
                      <a:pt x="90" y="6"/>
                    </a:cubicBezTo>
                    <a:cubicBezTo>
                      <a:pt x="55" y="19"/>
                      <a:pt x="55" y="19"/>
                      <a:pt x="55" y="19"/>
                    </a:cubicBezTo>
                    <a:cubicBezTo>
                      <a:pt x="51" y="17"/>
                      <a:pt x="51" y="17"/>
                      <a:pt x="51" y="17"/>
                    </a:cubicBezTo>
                    <a:cubicBezTo>
                      <a:pt x="68" y="11"/>
                      <a:pt x="68" y="11"/>
                      <a:pt x="68" y="11"/>
                    </a:cubicBezTo>
                    <a:cubicBezTo>
                      <a:pt x="68" y="4"/>
                      <a:pt x="68" y="4"/>
                      <a:pt x="68" y="4"/>
                    </a:cubicBezTo>
                    <a:cubicBezTo>
                      <a:pt x="77" y="4"/>
                      <a:pt x="77" y="4"/>
                      <a:pt x="77" y="4"/>
                    </a:cubicBezTo>
                    <a:cubicBezTo>
                      <a:pt x="77" y="8"/>
                      <a:pt x="77" y="8"/>
                      <a:pt x="77" y="8"/>
                    </a:cubicBezTo>
                    <a:cubicBezTo>
                      <a:pt x="90" y="3"/>
                      <a:pt x="90" y="3"/>
                      <a:pt x="90" y="3"/>
                    </a:cubicBezTo>
                    <a:cubicBezTo>
                      <a:pt x="90" y="0"/>
                      <a:pt x="90" y="0"/>
                      <a:pt x="90" y="0"/>
                    </a:cubicBezTo>
                    <a:cubicBezTo>
                      <a:pt x="90" y="0"/>
                      <a:pt x="90" y="0"/>
                      <a:pt x="90" y="0"/>
                    </a:cubicBezTo>
                    <a:cubicBezTo>
                      <a:pt x="41" y="0"/>
                      <a:pt x="1" y="8"/>
                      <a:pt x="0" y="17"/>
                    </a:cubicBezTo>
                    <a:cubicBezTo>
                      <a:pt x="0" y="26"/>
                      <a:pt x="40" y="33"/>
                      <a:pt x="90" y="33"/>
                    </a:cubicBezTo>
                    <a:lnTo>
                      <a:pt x="90" y="21"/>
                    </a:lnTo>
                    <a:close/>
                  </a:path>
                </a:pathLst>
              </a:custGeom>
              <a:solidFill>
                <a:schemeClr val="bg2"/>
              </a:solidFill>
              <a:ln>
                <a:noFill/>
              </a:ln>
              <a:extLst/>
            </p:spPr>
            <p:txBody>
              <a:bodyPr lIns="51435" tIns="25718" rIns="51435" bIns="25718"/>
              <a:lstStyle/>
              <a:p>
                <a:pPr defTabSz="514316">
                  <a:defRPr/>
                </a:pPr>
                <a:endParaRPr lang="en-US" sz="760">
                  <a:cs typeface="+mn-ea"/>
                  <a:sym typeface="+mn-lt"/>
                </a:endParaRPr>
              </a:p>
            </p:txBody>
          </p:sp>
        </p:grpSp>
        <p:grpSp>
          <p:nvGrpSpPr>
            <p:cNvPr id="4" name="Group 8"/>
            <p:cNvGrpSpPr>
              <a:grpSpLocks noChangeAspect="1"/>
            </p:cNvGrpSpPr>
            <p:nvPr/>
          </p:nvGrpSpPr>
          <p:grpSpPr bwMode="auto">
            <a:xfrm>
              <a:off x="2674772" y="1663503"/>
              <a:ext cx="2418743" cy="1941806"/>
              <a:chOff x="5599580" y="500139"/>
              <a:chExt cx="5497171" cy="4413216"/>
            </a:xfrm>
          </p:grpSpPr>
          <p:sp>
            <p:nvSpPr>
              <p:cNvPr id="28" name="Oval Callout 9"/>
              <p:cNvSpPr/>
              <p:nvPr/>
            </p:nvSpPr>
            <p:spPr>
              <a:xfrm>
                <a:off x="8126772" y="3612563"/>
                <a:ext cx="1766475" cy="1180575"/>
              </a:xfrm>
              <a:prstGeom prst="wedgeEllipseCallout">
                <a:avLst/>
              </a:prstGeom>
              <a:solidFill>
                <a:schemeClr val="accent1"/>
              </a:solidFill>
              <a:ln>
                <a:no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29" name="Oval Callout 10"/>
              <p:cNvSpPr/>
              <p:nvPr/>
            </p:nvSpPr>
            <p:spPr>
              <a:xfrm>
                <a:off x="6682224" y="3199775"/>
                <a:ext cx="1341367" cy="895752"/>
              </a:xfrm>
              <a:prstGeom prst="wedgeEllipseCallout">
                <a:avLst>
                  <a:gd name="adj1" fmla="val 26187"/>
                  <a:gd name="adj2" fmla="val 62500"/>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0" name="Oval Callout 11"/>
              <p:cNvSpPr/>
              <p:nvPr/>
            </p:nvSpPr>
            <p:spPr>
              <a:xfrm>
                <a:off x="9546556" y="2526931"/>
                <a:ext cx="1543602" cy="1031971"/>
              </a:xfrm>
              <a:prstGeom prst="wedgeEllipseCallout">
                <a:avLst>
                  <a:gd name="adj1" fmla="val 23309"/>
                  <a:gd name="adj2" fmla="val 576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1" name="Oval Callout 12"/>
              <p:cNvSpPr/>
              <p:nvPr/>
            </p:nvSpPr>
            <p:spPr>
              <a:xfrm>
                <a:off x="8126772" y="2621871"/>
                <a:ext cx="1176276" cy="788427"/>
              </a:xfrm>
              <a:prstGeom prst="wedgeEllipseCallout">
                <a:avLst>
                  <a:gd name="adj1" fmla="val 11299"/>
                  <a:gd name="adj2" fmla="val 6676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2" name="Oval Callout 13"/>
              <p:cNvSpPr/>
              <p:nvPr/>
            </p:nvSpPr>
            <p:spPr>
              <a:xfrm>
                <a:off x="10103739" y="1705481"/>
                <a:ext cx="994673" cy="664591"/>
              </a:xfrm>
              <a:prstGeom prst="wedgeEllipseCallout">
                <a:avLst>
                  <a:gd name="adj1" fmla="val 39098"/>
                  <a:gd name="adj2" fmla="val 650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3" name="Oval Callout 14"/>
              <p:cNvSpPr/>
              <p:nvPr/>
            </p:nvSpPr>
            <p:spPr>
              <a:xfrm>
                <a:off x="5600877" y="2370072"/>
                <a:ext cx="1287711" cy="862726"/>
              </a:xfrm>
              <a:prstGeom prst="wedgeEllipseCallout">
                <a:avLst>
                  <a:gd name="adj1" fmla="val 8488"/>
                  <a:gd name="adj2" fmla="val 702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4" name="Oval Callout 15"/>
              <p:cNvSpPr/>
              <p:nvPr/>
            </p:nvSpPr>
            <p:spPr>
              <a:xfrm>
                <a:off x="6727626" y="1544495"/>
                <a:ext cx="1564237" cy="1048482"/>
              </a:xfrm>
              <a:prstGeom prst="wedgeEllipseCallout">
                <a:avLst>
                  <a:gd name="adj1" fmla="val 6540"/>
                  <a:gd name="adj2" fmla="val 7518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5" name="Oval Callout 16"/>
              <p:cNvSpPr/>
              <p:nvPr/>
            </p:nvSpPr>
            <p:spPr>
              <a:xfrm>
                <a:off x="8667447" y="1527983"/>
                <a:ext cx="1176273" cy="788424"/>
              </a:xfrm>
              <a:prstGeom prst="wedgeEllipse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6" name="Oval Callout 17"/>
              <p:cNvSpPr/>
              <p:nvPr/>
            </p:nvSpPr>
            <p:spPr>
              <a:xfrm>
                <a:off x="9955157" y="3868492"/>
                <a:ext cx="994673" cy="664591"/>
              </a:xfrm>
              <a:prstGeom prst="wedgeEllipseCallout">
                <a:avLst>
                  <a:gd name="adj1" fmla="val -5639"/>
                  <a:gd name="adj2" fmla="val 66280"/>
                </a:avLst>
              </a:prstGeom>
              <a:solidFill>
                <a:schemeClr val="accent2"/>
              </a:solidFill>
              <a:ln>
                <a:no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7" name="Oval Callout 18"/>
              <p:cNvSpPr/>
              <p:nvPr/>
            </p:nvSpPr>
            <p:spPr>
              <a:xfrm>
                <a:off x="7111461" y="4248257"/>
                <a:ext cx="994675" cy="664591"/>
              </a:xfrm>
              <a:prstGeom prst="wedgeEllipseCallout">
                <a:avLst>
                  <a:gd name="adj1" fmla="val 39098"/>
                  <a:gd name="adj2" fmla="val 65020"/>
                </a:avLst>
              </a:prstGeom>
              <a:solidFill>
                <a:schemeClr val="accent3"/>
              </a:solidFill>
              <a:ln>
                <a:no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8" name="Oval Callout 19"/>
              <p:cNvSpPr/>
              <p:nvPr/>
            </p:nvSpPr>
            <p:spPr>
              <a:xfrm>
                <a:off x="9538301" y="500139"/>
                <a:ext cx="1341367" cy="895752"/>
              </a:xfrm>
              <a:prstGeom prst="wedgeEllipseCallout">
                <a:avLst>
                  <a:gd name="adj1" fmla="val -12056"/>
                  <a:gd name="adj2" fmla="val 690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39" name="Oval Callout 20"/>
              <p:cNvSpPr/>
              <p:nvPr/>
            </p:nvSpPr>
            <p:spPr>
              <a:xfrm>
                <a:off x="8089628" y="690022"/>
                <a:ext cx="994673" cy="664591"/>
              </a:xfrm>
              <a:prstGeom prst="wedgeEllipseCallout">
                <a:avLst>
                  <a:gd name="adj1" fmla="val -5639"/>
                  <a:gd name="adj2" fmla="val 662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316">
                  <a:defRPr/>
                </a:pPr>
                <a:endParaRPr lang="id-ID" sz="760">
                  <a:cs typeface="+mn-ea"/>
                  <a:sym typeface="+mn-lt"/>
                </a:endParaRPr>
              </a:p>
            </p:txBody>
          </p:sp>
          <p:sp>
            <p:nvSpPr>
              <p:cNvPr id="40" name="Freeform 45"/>
              <p:cNvSpPr>
                <a:spLocks noEditPoints="1"/>
              </p:cNvSpPr>
              <p:nvPr/>
            </p:nvSpPr>
            <p:spPr bwMode="auto">
              <a:xfrm>
                <a:off x="8481718" y="2795242"/>
                <a:ext cx="466384" cy="466452"/>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bg1"/>
              </a:solidFill>
              <a:ln>
                <a:noFill/>
              </a:ln>
            </p:spPr>
            <p:txBody>
              <a:bodyPr lIns="51435" tIns="25718" rIns="51435" bIns="25718"/>
              <a:lstStyle/>
              <a:p>
                <a:pPr defTabSz="514316">
                  <a:defRPr/>
                </a:pPr>
                <a:endParaRPr lang="id-ID" sz="760">
                  <a:cs typeface="+mn-ea"/>
                  <a:sym typeface="+mn-lt"/>
                </a:endParaRPr>
              </a:p>
            </p:txBody>
          </p:sp>
          <p:grpSp>
            <p:nvGrpSpPr>
              <p:cNvPr id="5" name="Group 22"/>
              <p:cNvGrpSpPr/>
              <p:nvPr/>
            </p:nvGrpSpPr>
            <p:grpSpPr>
              <a:xfrm>
                <a:off x="7366971" y="4407847"/>
                <a:ext cx="482600" cy="392113"/>
                <a:chOff x="2974975" y="5006976"/>
                <a:chExt cx="482600" cy="392113"/>
              </a:xfrm>
              <a:solidFill>
                <a:schemeClr val="bg1"/>
              </a:solidFill>
            </p:grpSpPr>
            <p:sp>
              <p:nvSpPr>
                <p:cNvPr id="94" name="Freeform 46"/>
                <p:cNvSpPr>
                  <a:spLocks noEditPoints="1"/>
                </p:cNvSpPr>
                <p:nvPr/>
              </p:nvSpPr>
              <p:spPr bwMode="auto">
                <a:xfrm>
                  <a:off x="3306763" y="5127626"/>
                  <a:ext cx="90487" cy="120650"/>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95" name="Freeform 47"/>
                <p:cNvSpPr>
                  <a:spLocks noEditPoints="1"/>
                </p:cNvSpPr>
                <p:nvPr/>
              </p:nvSpPr>
              <p:spPr bwMode="auto">
                <a:xfrm>
                  <a:off x="2974975" y="5006976"/>
                  <a:ext cx="482600" cy="392113"/>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p:spPr>
              <p:txBody>
                <a:bodyPr lIns="51435" tIns="25718" rIns="51435" bIns="25718"/>
                <a:lstStyle/>
                <a:p>
                  <a:pPr defTabSz="514316">
                    <a:defRPr/>
                  </a:pPr>
                  <a:endParaRPr lang="id-ID" sz="760">
                    <a:cs typeface="+mn-ea"/>
                    <a:sym typeface="+mn-lt"/>
                  </a:endParaRPr>
                </a:p>
              </p:txBody>
            </p:sp>
          </p:grpSp>
          <p:grpSp>
            <p:nvGrpSpPr>
              <p:cNvPr id="6" name="Group 23"/>
              <p:cNvGrpSpPr/>
              <p:nvPr/>
            </p:nvGrpSpPr>
            <p:grpSpPr>
              <a:xfrm>
                <a:off x="7210457" y="1807833"/>
                <a:ext cx="549275" cy="549275"/>
                <a:chOff x="1978025" y="4927601"/>
                <a:chExt cx="549275" cy="549275"/>
              </a:xfrm>
              <a:solidFill>
                <a:schemeClr val="bg1"/>
              </a:solidFill>
            </p:grpSpPr>
            <p:sp>
              <p:nvSpPr>
                <p:cNvPr id="85" name="Freeform 48"/>
                <p:cNvSpPr>
                  <a:spLocks noEditPoints="1"/>
                </p:cNvSpPr>
                <p:nvPr/>
              </p:nvSpPr>
              <p:spPr bwMode="auto">
                <a:xfrm>
                  <a:off x="1978025" y="4927601"/>
                  <a:ext cx="549275" cy="549275"/>
                </a:xfrm>
                <a:custGeom>
                  <a:avLst/>
                  <a:gdLst>
                    <a:gd name="T0" fmla="*/ 97 w 146"/>
                    <a:gd name="T1" fmla="*/ 14 h 146"/>
                    <a:gd name="T2" fmla="*/ 14 w 146"/>
                    <a:gd name="T3" fmla="*/ 49 h 146"/>
                    <a:gd name="T4" fmla="*/ 49 w 146"/>
                    <a:gd name="T5" fmla="*/ 132 h 146"/>
                    <a:gd name="T6" fmla="*/ 132 w 146"/>
                    <a:gd name="T7" fmla="*/ 97 h 146"/>
                    <a:gd name="T8" fmla="*/ 97 w 146"/>
                    <a:gd name="T9" fmla="*/ 14 h 146"/>
                    <a:gd name="T10" fmla="*/ 52 w 146"/>
                    <a:gd name="T11" fmla="*/ 125 h 146"/>
                    <a:gd name="T12" fmla="*/ 21 w 146"/>
                    <a:gd name="T13" fmla="*/ 52 h 146"/>
                    <a:gd name="T14" fmla="*/ 94 w 146"/>
                    <a:gd name="T15" fmla="*/ 21 h 146"/>
                    <a:gd name="T16" fmla="*/ 125 w 146"/>
                    <a:gd name="T17" fmla="*/ 94 h 146"/>
                    <a:gd name="T18" fmla="*/ 52 w 146"/>
                    <a:gd name="T19" fmla="*/ 12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6">
                      <a:moveTo>
                        <a:pt x="97" y="14"/>
                      </a:moveTo>
                      <a:cubicBezTo>
                        <a:pt x="64" y="0"/>
                        <a:pt x="27" y="16"/>
                        <a:pt x="14" y="49"/>
                      </a:cubicBezTo>
                      <a:cubicBezTo>
                        <a:pt x="0" y="82"/>
                        <a:pt x="16" y="119"/>
                        <a:pt x="49" y="132"/>
                      </a:cubicBezTo>
                      <a:cubicBezTo>
                        <a:pt x="82" y="146"/>
                        <a:pt x="119" y="130"/>
                        <a:pt x="132" y="97"/>
                      </a:cubicBezTo>
                      <a:cubicBezTo>
                        <a:pt x="146" y="64"/>
                        <a:pt x="130" y="27"/>
                        <a:pt x="97" y="14"/>
                      </a:cubicBezTo>
                      <a:close/>
                      <a:moveTo>
                        <a:pt x="52" y="125"/>
                      </a:moveTo>
                      <a:cubicBezTo>
                        <a:pt x="24" y="114"/>
                        <a:pt x="10" y="81"/>
                        <a:pt x="21" y="52"/>
                      </a:cubicBezTo>
                      <a:cubicBezTo>
                        <a:pt x="33" y="24"/>
                        <a:pt x="65" y="10"/>
                        <a:pt x="94" y="21"/>
                      </a:cubicBezTo>
                      <a:cubicBezTo>
                        <a:pt x="123" y="33"/>
                        <a:pt x="136" y="65"/>
                        <a:pt x="125" y="94"/>
                      </a:cubicBezTo>
                      <a:cubicBezTo>
                        <a:pt x="114" y="123"/>
                        <a:pt x="81" y="136"/>
                        <a:pt x="52" y="125"/>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86" name="Freeform 49"/>
                <p:cNvSpPr>
                  <a:spLocks noEditPoints="1"/>
                </p:cNvSpPr>
                <p:nvPr/>
              </p:nvSpPr>
              <p:spPr bwMode="auto">
                <a:xfrm>
                  <a:off x="2219325" y="5168901"/>
                  <a:ext cx="66675" cy="68263"/>
                </a:xfrm>
                <a:custGeom>
                  <a:avLst/>
                  <a:gdLst>
                    <a:gd name="T0" fmla="*/ 12 w 18"/>
                    <a:gd name="T1" fmla="*/ 2 h 18"/>
                    <a:gd name="T2" fmla="*/ 2 w 18"/>
                    <a:gd name="T3" fmla="*/ 6 h 18"/>
                    <a:gd name="T4" fmla="*/ 6 w 18"/>
                    <a:gd name="T5" fmla="*/ 16 h 18"/>
                    <a:gd name="T6" fmla="*/ 16 w 18"/>
                    <a:gd name="T7" fmla="*/ 12 h 18"/>
                    <a:gd name="T8" fmla="*/ 12 w 18"/>
                    <a:gd name="T9" fmla="*/ 2 h 18"/>
                    <a:gd name="T10" fmla="*/ 8 w 18"/>
                    <a:gd name="T11" fmla="*/ 13 h 18"/>
                    <a:gd name="T12" fmla="*/ 5 w 18"/>
                    <a:gd name="T13" fmla="*/ 8 h 18"/>
                    <a:gd name="T14" fmla="*/ 11 w 18"/>
                    <a:gd name="T15" fmla="*/ 5 h 18"/>
                    <a:gd name="T16" fmla="*/ 13 w 18"/>
                    <a:gd name="T17" fmla="*/ 11 h 18"/>
                    <a:gd name="T18" fmla="*/ 8 w 18"/>
                    <a:gd name="T1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12" y="2"/>
                      </a:moveTo>
                      <a:cubicBezTo>
                        <a:pt x="8" y="0"/>
                        <a:pt x="3" y="2"/>
                        <a:pt x="2" y="6"/>
                      </a:cubicBezTo>
                      <a:cubicBezTo>
                        <a:pt x="0" y="10"/>
                        <a:pt x="2" y="15"/>
                        <a:pt x="6" y="16"/>
                      </a:cubicBezTo>
                      <a:cubicBezTo>
                        <a:pt x="10" y="18"/>
                        <a:pt x="15" y="16"/>
                        <a:pt x="16" y="12"/>
                      </a:cubicBezTo>
                      <a:cubicBezTo>
                        <a:pt x="18" y="8"/>
                        <a:pt x="16" y="3"/>
                        <a:pt x="12" y="2"/>
                      </a:cubicBezTo>
                      <a:close/>
                      <a:moveTo>
                        <a:pt x="8" y="13"/>
                      </a:moveTo>
                      <a:cubicBezTo>
                        <a:pt x="5" y="12"/>
                        <a:pt x="4" y="10"/>
                        <a:pt x="5" y="8"/>
                      </a:cubicBezTo>
                      <a:cubicBezTo>
                        <a:pt x="6" y="5"/>
                        <a:pt x="8" y="4"/>
                        <a:pt x="11" y="5"/>
                      </a:cubicBezTo>
                      <a:cubicBezTo>
                        <a:pt x="13" y="6"/>
                        <a:pt x="14" y="8"/>
                        <a:pt x="13" y="11"/>
                      </a:cubicBezTo>
                      <a:cubicBezTo>
                        <a:pt x="12" y="13"/>
                        <a:pt x="10" y="14"/>
                        <a:pt x="8" y="13"/>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87" name="Freeform 50"/>
                <p:cNvSpPr>
                  <a:spLocks noEditPoints="1"/>
                </p:cNvSpPr>
                <p:nvPr/>
              </p:nvSpPr>
              <p:spPr bwMode="auto">
                <a:xfrm>
                  <a:off x="2151063" y="5100638"/>
                  <a:ext cx="203200" cy="203200"/>
                </a:xfrm>
                <a:custGeom>
                  <a:avLst/>
                  <a:gdLst>
                    <a:gd name="T0" fmla="*/ 36 w 54"/>
                    <a:gd name="T1" fmla="*/ 5 h 54"/>
                    <a:gd name="T2" fmla="*/ 5 w 54"/>
                    <a:gd name="T3" fmla="*/ 18 h 54"/>
                    <a:gd name="T4" fmla="*/ 18 w 54"/>
                    <a:gd name="T5" fmla="*/ 49 h 54"/>
                    <a:gd name="T6" fmla="*/ 49 w 54"/>
                    <a:gd name="T7" fmla="*/ 36 h 54"/>
                    <a:gd name="T8" fmla="*/ 36 w 54"/>
                    <a:gd name="T9" fmla="*/ 5 h 54"/>
                    <a:gd name="T10" fmla="*/ 21 w 54"/>
                    <a:gd name="T11" fmla="*/ 42 h 54"/>
                    <a:gd name="T12" fmla="*/ 12 w 54"/>
                    <a:gd name="T13" fmla="*/ 21 h 54"/>
                    <a:gd name="T14" fmla="*/ 33 w 54"/>
                    <a:gd name="T15" fmla="*/ 12 h 54"/>
                    <a:gd name="T16" fmla="*/ 42 w 54"/>
                    <a:gd name="T17" fmla="*/ 33 h 54"/>
                    <a:gd name="T18" fmla="*/ 21 w 54"/>
                    <a:gd name="T19"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4">
                      <a:moveTo>
                        <a:pt x="36" y="5"/>
                      </a:moveTo>
                      <a:cubicBezTo>
                        <a:pt x="24" y="0"/>
                        <a:pt x="10" y="6"/>
                        <a:pt x="5" y="18"/>
                      </a:cubicBezTo>
                      <a:cubicBezTo>
                        <a:pt x="0" y="30"/>
                        <a:pt x="6" y="44"/>
                        <a:pt x="18" y="49"/>
                      </a:cubicBezTo>
                      <a:cubicBezTo>
                        <a:pt x="30" y="54"/>
                        <a:pt x="44" y="48"/>
                        <a:pt x="49" y="36"/>
                      </a:cubicBezTo>
                      <a:cubicBezTo>
                        <a:pt x="54" y="24"/>
                        <a:pt x="48" y="10"/>
                        <a:pt x="36" y="5"/>
                      </a:cubicBezTo>
                      <a:close/>
                      <a:moveTo>
                        <a:pt x="21" y="42"/>
                      </a:moveTo>
                      <a:cubicBezTo>
                        <a:pt x="13" y="39"/>
                        <a:pt x="9" y="29"/>
                        <a:pt x="12" y="21"/>
                      </a:cubicBezTo>
                      <a:cubicBezTo>
                        <a:pt x="15" y="13"/>
                        <a:pt x="25" y="9"/>
                        <a:pt x="33" y="12"/>
                      </a:cubicBezTo>
                      <a:cubicBezTo>
                        <a:pt x="41" y="15"/>
                        <a:pt x="45" y="25"/>
                        <a:pt x="42" y="33"/>
                      </a:cubicBezTo>
                      <a:cubicBezTo>
                        <a:pt x="39" y="41"/>
                        <a:pt x="29" y="45"/>
                        <a:pt x="21" y="42"/>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88" name="Freeform 51"/>
                <p:cNvSpPr>
                  <a:spLocks/>
                </p:cNvSpPr>
                <p:nvPr/>
              </p:nvSpPr>
              <p:spPr bwMode="auto">
                <a:xfrm>
                  <a:off x="2290763" y="5237163"/>
                  <a:ext cx="74612" cy="77788"/>
                </a:xfrm>
                <a:custGeom>
                  <a:avLst/>
                  <a:gdLst>
                    <a:gd name="T0" fmla="*/ 20 w 20"/>
                    <a:gd name="T1" fmla="*/ 3 h 21"/>
                    <a:gd name="T2" fmla="*/ 19 w 20"/>
                    <a:gd name="T3" fmla="*/ 0 h 21"/>
                    <a:gd name="T4" fmla="*/ 16 w 20"/>
                    <a:gd name="T5" fmla="*/ 1 h 21"/>
                    <a:gd name="T6" fmla="*/ 16 w 20"/>
                    <a:gd name="T7" fmla="*/ 1 h 21"/>
                    <a:gd name="T8" fmla="*/ 1 w 20"/>
                    <a:gd name="T9" fmla="*/ 17 h 21"/>
                    <a:gd name="T10" fmla="*/ 0 w 20"/>
                    <a:gd name="T11" fmla="*/ 19 h 21"/>
                    <a:gd name="T12" fmla="*/ 3 w 20"/>
                    <a:gd name="T13" fmla="*/ 20 h 21"/>
                    <a:gd name="T14" fmla="*/ 3 w 20"/>
                    <a:gd name="T15" fmla="*/ 20 h 21"/>
                    <a:gd name="T16" fmla="*/ 20 w 20"/>
                    <a:gd name="T17"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1">
                      <a:moveTo>
                        <a:pt x="20" y="3"/>
                      </a:moveTo>
                      <a:cubicBezTo>
                        <a:pt x="20" y="2"/>
                        <a:pt x="20" y="1"/>
                        <a:pt x="19" y="0"/>
                      </a:cubicBezTo>
                      <a:cubicBezTo>
                        <a:pt x="18" y="0"/>
                        <a:pt x="16" y="0"/>
                        <a:pt x="16" y="1"/>
                      </a:cubicBezTo>
                      <a:cubicBezTo>
                        <a:pt x="16" y="1"/>
                        <a:pt x="16" y="1"/>
                        <a:pt x="16" y="1"/>
                      </a:cubicBezTo>
                      <a:cubicBezTo>
                        <a:pt x="13" y="9"/>
                        <a:pt x="8" y="14"/>
                        <a:pt x="1" y="17"/>
                      </a:cubicBezTo>
                      <a:cubicBezTo>
                        <a:pt x="0" y="17"/>
                        <a:pt x="0" y="18"/>
                        <a:pt x="0" y="19"/>
                      </a:cubicBezTo>
                      <a:cubicBezTo>
                        <a:pt x="0" y="20"/>
                        <a:pt x="2" y="21"/>
                        <a:pt x="3" y="20"/>
                      </a:cubicBezTo>
                      <a:cubicBezTo>
                        <a:pt x="3" y="20"/>
                        <a:pt x="3" y="20"/>
                        <a:pt x="3" y="20"/>
                      </a:cubicBezTo>
                      <a:cubicBezTo>
                        <a:pt x="10" y="17"/>
                        <a:pt x="16" y="11"/>
                        <a:pt x="20" y="3"/>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89" name="Freeform 52"/>
                <p:cNvSpPr>
                  <a:spLocks/>
                </p:cNvSpPr>
                <p:nvPr/>
              </p:nvSpPr>
              <p:spPr bwMode="auto">
                <a:xfrm>
                  <a:off x="2312988" y="5259388"/>
                  <a:ext cx="109537" cy="112713"/>
                </a:xfrm>
                <a:custGeom>
                  <a:avLst/>
                  <a:gdLst>
                    <a:gd name="T0" fmla="*/ 27 w 29"/>
                    <a:gd name="T1" fmla="*/ 0 h 30"/>
                    <a:gd name="T2" fmla="*/ 25 w 29"/>
                    <a:gd name="T3" fmla="*/ 1 h 30"/>
                    <a:gd name="T4" fmla="*/ 1 w 29"/>
                    <a:gd name="T5" fmla="*/ 25 h 30"/>
                    <a:gd name="T6" fmla="*/ 0 w 29"/>
                    <a:gd name="T7" fmla="*/ 28 h 30"/>
                    <a:gd name="T8" fmla="*/ 3 w 29"/>
                    <a:gd name="T9" fmla="*/ 29 h 30"/>
                    <a:gd name="T10" fmla="*/ 3 w 29"/>
                    <a:gd name="T11" fmla="*/ 29 h 30"/>
                    <a:gd name="T12" fmla="*/ 29 w 29"/>
                    <a:gd name="T13" fmla="*/ 3 h 30"/>
                    <a:gd name="T14" fmla="*/ 27 w 29"/>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30">
                      <a:moveTo>
                        <a:pt x="27" y="0"/>
                      </a:moveTo>
                      <a:cubicBezTo>
                        <a:pt x="26" y="0"/>
                        <a:pt x="25" y="0"/>
                        <a:pt x="25" y="1"/>
                      </a:cubicBezTo>
                      <a:cubicBezTo>
                        <a:pt x="20" y="13"/>
                        <a:pt x="12" y="21"/>
                        <a:pt x="1" y="25"/>
                      </a:cubicBezTo>
                      <a:cubicBezTo>
                        <a:pt x="0" y="26"/>
                        <a:pt x="0" y="27"/>
                        <a:pt x="0" y="28"/>
                      </a:cubicBezTo>
                      <a:cubicBezTo>
                        <a:pt x="1" y="29"/>
                        <a:pt x="2" y="30"/>
                        <a:pt x="3" y="29"/>
                      </a:cubicBezTo>
                      <a:cubicBezTo>
                        <a:pt x="3" y="29"/>
                        <a:pt x="3" y="29"/>
                        <a:pt x="3" y="29"/>
                      </a:cubicBezTo>
                      <a:cubicBezTo>
                        <a:pt x="14" y="24"/>
                        <a:pt x="24" y="15"/>
                        <a:pt x="29" y="3"/>
                      </a:cubicBezTo>
                      <a:cubicBezTo>
                        <a:pt x="29" y="2"/>
                        <a:pt x="28" y="1"/>
                        <a:pt x="27" y="0"/>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90" name="Freeform 53"/>
                <p:cNvSpPr>
                  <a:spLocks/>
                </p:cNvSpPr>
                <p:nvPr/>
              </p:nvSpPr>
              <p:spPr bwMode="auto">
                <a:xfrm>
                  <a:off x="2301875" y="5248276"/>
                  <a:ext cx="93662" cy="93663"/>
                </a:xfrm>
                <a:custGeom>
                  <a:avLst/>
                  <a:gdLst>
                    <a:gd name="T0" fmla="*/ 23 w 25"/>
                    <a:gd name="T1" fmla="*/ 0 h 25"/>
                    <a:gd name="T2" fmla="*/ 20 w 25"/>
                    <a:gd name="T3" fmla="*/ 1 h 25"/>
                    <a:gd name="T4" fmla="*/ 1 w 25"/>
                    <a:gd name="T5" fmla="*/ 21 h 25"/>
                    <a:gd name="T6" fmla="*/ 1 w 25"/>
                    <a:gd name="T7" fmla="*/ 21 h 25"/>
                    <a:gd name="T8" fmla="*/ 0 w 25"/>
                    <a:gd name="T9" fmla="*/ 24 h 25"/>
                    <a:gd name="T10" fmla="*/ 3 w 25"/>
                    <a:gd name="T11" fmla="*/ 25 h 25"/>
                    <a:gd name="T12" fmla="*/ 3 w 25"/>
                    <a:gd name="T13" fmla="*/ 25 h 25"/>
                    <a:gd name="T14" fmla="*/ 24 w 25"/>
                    <a:gd name="T15" fmla="*/ 3 h 25"/>
                    <a:gd name="T16" fmla="*/ 2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23" y="0"/>
                      </a:moveTo>
                      <a:cubicBezTo>
                        <a:pt x="22" y="0"/>
                        <a:pt x="21" y="0"/>
                        <a:pt x="20" y="1"/>
                      </a:cubicBezTo>
                      <a:cubicBezTo>
                        <a:pt x="17" y="11"/>
                        <a:pt x="10" y="17"/>
                        <a:pt x="1" y="21"/>
                      </a:cubicBezTo>
                      <a:cubicBezTo>
                        <a:pt x="1" y="21"/>
                        <a:pt x="1" y="21"/>
                        <a:pt x="1" y="21"/>
                      </a:cubicBezTo>
                      <a:cubicBezTo>
                        <a:pt x="0" y="22"/>
                        <a:pt x="0" y="23"/>
                        <a:pt x="0" y="24"/>
                      </a:cubicBezTo>
                      <a:cubicBezTo>
                        <a:pt x="1" y="25"/>
                        <a:pt x="2" y="25"/>
                        <a:pt x="3" y="25"/>
                      </a:cubicBezTo>
                      <a:cubicBezTo>
                        <a:pt x="3" y="25"/>
                        <a:pt x="3" y="25"/>
                        <a:pt x="3" y="25"/>
                      </a:cubicBezTo>
                      <a:cubicBezTo>
                        <a:pt x="12" y="21"/>
                        <a:pt x="20" y="13"/>
                        <a:pt x="24" y="3"/>
                      </a:cubicBezTo>
                      <a:cubicBezTo>
                        <a:pt x="25" y="2"/>
                        <a:pt x="24" y="1"/>
                        <a:pt x="23" y="0"/>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91" name="Freeform 54"/>
                <p:cNvSpPr>
                  <a:spLocks/>
                </p:cNvSpPr>
                <p:nvPr/>
              </p:nvSpPr>
              <p:spPr bwMode="auto">
                <a:xfrm>
                  <a:off x="2139950" y="5089526"/>
                  <a:ext cx="74612" cy="79375"/>
                </a:xfrm>
                <a:custGeom>
                  <a:avLst/>
                  <a:gdLst>
                    <a:gd name="T0" fmla="*/ 20 w 20"/>
                    <a:gd name="T1" fmla="*/ 2 h 21"/>
                    <a:gd name="T2" fmla="*/ 17 w 20"/>
                    <a:gd name="T3" fmla="*/ 1 h 21"/>
                    <a:gd name="T4" fmla="*/ 17 w 20"/>
                    <a:gd name="T5" fmla="*/ 1 h 21"/>
                    <a:gd name="T6" fmla="*/ 0 w 20"/>
                    <a:gd name="T7" fmla="*/ 18 h 21"/>
                    <a:gd name="T8" fmla="*/ 0 w 20"/>
                    <a:gd name="T9" fmla="*/ 18 h 21"/>
                    <a:gd name="T10" fmla="*/ 1 w 20"/>
                    <a:gd name="T11" fmla="*/ 21 h 21"/>
                    <a:gd name="T12" fmla="*/ 4 w 20"/>
                    <a:gd name="T13" fmla="*/ 20 h 21"/>
                    <a:gd name="T14" fmla="*/ 4 w 20"/>
                    <a:gd name="T15" fmla="*/ 20 h 21"/>
                    <a:gd name="T16" fmla="*/ 19 w 20"/>
                    <a:gd name="T17" fmla="*/ 4 h 21"/>
                    <a:gd name="T18" fmla="*/ 20 w 20"/>
                    <a:gd name="T19"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2"/>
                      </a:moveTo>
                      <a:cubicBezTo>
                        <a:pt x="20" y="1"/>
                        <a:pt x="18" y="0"/>
                        <a:pt x="17" y="1"/>
                      </a:cubicBezTo>
                      <a:cubicBezTo>
                        <a:pt x="17" y="1"/>
                        <a:pt x="17" y="1"/>
                        <a:pt x="17" y="1"/>
                      </a:cubicBezTo>
                      <a:cubicBezTo>
                        <a:pt x="10" y="4"/>
                        <a:pt x="4" y="10"/>
                        <a:pt x="0" y="18"/>
                      </a:cubicBezTo>
                      <a:cubicBezTo>
                        <a:pt x="0" y="18"/>
                        <a:pt x="0" y="18"/>
                        <a:pt x="0" y="18"/>
                      </a:cubicBezTo>
                      <a:cubicBezTo>
                        <a:pt x="0" y="19"/>
                        <a:pt x="0" y="20"/>
                        <a:pt x="1" y="21"/>
                      </a:cubicBezTo>
                      <a:cubicBezTo>
                        <a:pt x="2" y="21"/>
                        <a:pt x="4" y="21"/>
                        <a:pt x="4" y="20"/>
                      </a:cubicBezTo>
                      <a:cubicBezTo>
                        <a:pt x="4" y="20"/>
                        <a:pt x="4" y="20"/>
                        <a:pt x="4" y="20"/>
                      </a:cubicBezTo>
                      <a:cubicBezTo>
                        <a:pt x="7" y="12"/>
                        <a:pt x="12" y="7"/>
                        <a:pt x="19" y="4"/>
                      </a:cubicBezTo>
                      <a:cubicBezTo>
                        <a:pt x="20" y="4"/>
                        <a:pt x="20" y="3"/>
                        <a:pt x="20" y="2"/>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92" name="Freeform 55"/>
                <p:cNvSpPr>
                  <a:spLocks/>
                </p:cNvSpPr>
                <p:nvPr/>
              </p:nvSpPr>
              <p:spPr bwMode="auto">
                <a:xfrm>
                  <a:off x="2082800" y="5033963"/>
                  <a:ext cx="109537" cy="112713"/>
                </a:xfrm>
                <a:custGeom>
                  <a:avLst/>
                  <a:gdLst>
                    <a:gd name="T0" fmla="*/ 29 w 29"/>
                    <a:gd name="T1" fmla="*/ 2 h 30"/>
                    <a:gd name="T2" fmla="*/ 26 w 29"/>
                    <a:gd name="T3" fmla="*/ 1 h 30"/>
                    <a:gd name="T4" fmla="*/ 26 w 29"/>
                    <a:gd name="T5" fmla="*/ 1 h 30"/>
                    <a:gd name="T6" fmla="*/ 0 w 29"/>
                    <a:gd name="T7" fmla="*/ 27 h 30"/>
                    <a:gd name="T8" fmla="*/ 2 w 29"/>
                    <a:gd name="T9" fmla="*/ 30 h 30"/>
                    <a:gd name="T10" fmla="*/ 4 w 29"/>
                    <a:gd name="T11" fmla="*/ 29 h 30"/>
                    <a:gd name="T12" fmla="*/ 28 w 29"/>
                    <a:gd name="T13" fmla="*/ 5 h 30"/>
                    <a:gd name="T14" fmla="*/ 29 w 29"/>
                    <a:gd name="T15" fmla="*/ 2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30">
                      <a:moveTo>
                        <a:pt x="29" y="2"/>
                      </a:moveTo>
                      <a:cubicBezTo>
                        <a:pt x="28" y="1"/>
                        <a:pt x="27" y="0"/>
                        <a:pt x="26" y="1"/>
                      </a:cubicBezTo>
                      <a:cubicBezTo>
                        <a:pt x="26" y="1"/>
                        <a:pt x="26" y="1"/>
                        <a:pt x="26" y="1"/>
                      </a:cubicBezTo>
                      <a:cubicBezTo>
                        <a:pt x="15" y="6"/>
                        <a:pt x="5" y="15"/>
                        <a:pt x="0" y="27"/>
                      </a:cubicBezTo>
                      <a:cubicBezTo>
                        <a:pt x="0" y="28"/>
                        <a:pt x="1" y="29"/>
                        <a:pt x="2" y="30"/>
                      </a:cubicBezTo>
                      <a:cubicBezTo>
                        <a:pt x="3" y="30"/>
                        <a:pt x="4" y="30"/>
                        <a:pt x="4" y="29"/>
                      </a:cubicBezTo>
                      <a:cubicBezTo>
                        <a:pt x="9" y="17"/>
                        <a:pt x="17" y="9"/>
                        <a:pt x="28" y="5"/>
                      </a:cubicBezTo>
                      <a:cubicBezTo>
                        <a:pt x="29" y="4"/>
                        <a:pt x="29" y="3"/>
                        <a:pt x="29" y="2"/>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93" name="Freeform 56"/>
                <p:cNvSpPr>
                  <a:spLocks/>
                </p:cNvSpPr>
                <p:nvPr/>
              </p:nvSpPr>
              <p:spPr bwMode="auto">
                <a:xfrm>
                  <a:off x="2109788" y="5064126"/>
                  <a:ext cx="93662" cy="93663"/>
                </a:xfrm>
                <a:custGeom>
                  <a:avLst/>
                  <a:gdLst>
                    <a:gd name="T0" fmla="*/ 24 w 25"/>
                    <a:gd name="T1" fmla="*/ 4 h 25"/>
                    <a:gd name="T2" fmla="*/ 25 w 25"/>
                    <a:gd name="T3" fmla="*/ 1 h 25"/>
                    <a:gd name="T4" fmla="*/ 22 w 25"/>
                    <a:gd name="T5" fmla="*/ 0 h 25"/>
                    <a:gd name="T6" fmla="*/ 22 w 25"/>
                    <a:gd name="T7" fmla="*/ 0 h 25"/>
                    <a:gd name="T8" fmla="*/ 1 w 25"/>
                    <a:gd name="T9" fmla="*/ 22 h 25"/>
                    <a:gd name="T10" fmla="*/ 2 w 25"/>
                    <a:gd name="T11" fmla="*/ 25 h 25"/>
                    <a:gd name="T12" fmla="*/ 5 w 25"/>
                    <a:gd name="T13" fmla="*/ 24 h 25"/>
                    <a:gd name="T14" fmla="*/ 24 w 25"/>
                    <a:gd name="T15" fmla="*/ 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24" y="4"/>
                      </a:moveTo>
                      <a:cubicBezTo>
                        <a:pt x="25" y="3"/>
                        <a:pt x="25" y="2"/>
                        <a:pt x="25" y="1"/>
                      </a:cubicBezTo>
                      <a:cubicBezTo>
                        <a:pt x="24" y="0"/>
                        <a:pt x="23" y="0"/>
                        <a:pt x="22" y="0"/>
                      </a:cubicBezTo>
                      <a:cubicBezTo>
                        <a:pt x="22" y="0"/>
                        <a:pt x="22" y="0"/>
                        <a:pt x="22" y="0"/>
                      </a:cubicBezTo>
                      <a:cubicBezTo>
                        <a:pt x="13" y="4"/>
                        <a:pt x="5" y="12"/>
                        <a:pt x="1" y="22"/>
                      </a:cubicBezTo>
                      <a:cubicBezTo>
                        <a:pt x="0" y="23"/>
                        <a:pt x="1" y="24"/>
                        <a:pt x="2" y="25"/>
                      </a:cubicBezTo>
                      <a:cubicBezTo>
                        <a:pt x="3" y="25"/>
                        <a:pt x="4" y="25"/>
                        <a:pt x="5" y="24"/>
                      </a:cubicBezTo>
                      <a:cubicBezTo>
                        <a:pt x="8" y="14"/>
                        <a:pt x="15" y="8"/>
                        <a:pt x="24" y="4"/>
                      </a:cubicBezTo>
                      <a:close/>
                    </a:path>
                  </a:pathLst>
                </a:custGeom>
                <a:grpFill/>
                <a:ln>
                  <a:noFill/>
                </a:ln>
                <a:extLst/>
              </p:spPr>
              <p:txBody>
                <a:bodyPr lIns="51435" tIns="25718" rIns="51435" bIns="25718"/>
                <a:lstStyle/>
                <a:p>
                  <a:pPr defTabSz="514316">
                    <a:defRPr/>
                  </a:pPr>
                  <a:endParaRPr lang="id-ID" sz="760">
                    <a:cs typeface="+mn-ea"/>
                    <a:sym typeface="+mn-lt"/>
                  </a:endParaRPr>
                </a:p>
              </p:txBody>
            </p:sp>
          </p:grpSp>
          <p:grpSp>
            <p:nvGrpSpPr>
              <p:cNvPr id="7" name="Group 24"/>
              <p:cNvGrpSpPr/>
              <p:nvPr/>
            </p:nvGrpSpPr>
            <p:grpSpPr>
              <a:xfrm>
                <a:off x="8806221" y="3987764"/>
                <a:ext cx="495300" cy="466725"/>
                <a:chOff x="1049338" y="4976813"/>
                <a:chExt cx="495300" cy="466725"/>
              </a:xfrm>
              <a:solidFill>
                <a:schemeClr val="bg1"/>
              </a:solidFill>
            </p:grpSpPr>
            <p:sp>
              <p:nvSpPr>
                <p:cNvPr id="83" name="Oval 57"/>
                <p:cNvSpPr>
                  <a:spLocks noChangeArrowheads="1"/>
                </p:cNvSpPr>
                <p:nvPr/>
              </p:nvSpPr>
              <p:spPr bwMode="auto">
                <a:xfrm>
                  <a:off x="1289050" y="5232401"/>
                  <a:ext cx="60325" cy="60325"/>
                </a:xfrm>
                <a:prstGeom prst="ellipse">
                  <a:avLst/>
                </a:prstGeom>
                <a:grpFill/>
                <a:ln>
                  <a:noFill/>
                </a:ln>
                <a:extLst/>
              </p:spPr>
              <p:txBody>
                <a:bodyPr lIns="51435" tIns="25718" rIns="51435" bIns="25718"/>
                <a:lstStyle/>
                <a:p>
                  <a:pPr defTabSz="514316">
                    <a:defRPr/>
                  </a:pPr>
                  <a:endParaRPr lang="id-ID" sz="760">
                    <a:cs typeface="+mn-ea"/>
                    <a:sym typeface="+mn-lt"/>
                  </a:endParaRPr>
                </a:p>
              </p:txBody>
            </p:sp>
            <p:sp>
              <p:nvSpPr>
                <p:cNvPr id="84" name="Freeform 58"/>
                <p:cNvSpPr>
                  <a:spLocks noEditPoints="1"/>
                </p:cNvSpPr>
                <p:nvPr/>
              </p:nvSpPr>
              <p:spPr bwMode="auto">
                <a:xfrm>
                  <a:off x="1049338" y="4976813"/>
                  <a:ext cx="495300"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p:spPr>
              <p:txBody>
                <a:bodyPr lIns="51435" tIns="25718" rIns="51435" bIns="25718"/>
                <a:lstStyle/>
                <a:p>
                  <a:pPr defTabSz="514316">
                    <a:defRPr/>
                  </a:pPr>
                  <a:endParaRPr lang="id-ID" sz="760">
                    <a:cs typeface="+mn-ea"/>
                    <a:sym typeface="+mn-lt"/>
                  </a:endParaRPr>
                </a:p>
              </p:txBody>
            </p:sp>
          </p:grpSp>
          <p:sp>
            <p:nvSpPr>
              <p:cNvPr id="44" name="Freeform 59"/>
              <p:cNvSpPr>
                <a:spLocks noEditPoints="1"/>
              </p:cNvSpPr>
              <p:nvPr/>
            </p:nvSpPr>
            <p:spPr bwMode="auto">
              <a:xfrm>
                <a:off x="10359631" y="1779783"/>
                <a:ext cx="482890" cy="47883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1"/>
              </a:solidFill>
              <a:ln>
                <a:noFill/>
              </a:ln>
            </p:spPr>
            <p:txBody>
              <a:bodyPr lIns="51435" tIns="25718" rIns="51435" bIns="25718"/>
              <a:lstStyle/>
              <a:p>
                <a:pPr defTabSz="514316">
                  <a:defRPr/>
                </a:pPr>
                <a:endParaRPr lang="id-ID" sz="760">
                  <a:cs typeface="+mn-ea"/>
                  <a:sym typeface="+mn-lt"/>
                </a:endParaRPr>
              </a:p>
            </p:txBody>
          </p:sp>
          <p:sp>
            <p:nvSpPr>
              <p:cNvPr id="45" name="Freeform 60"/>
              <p:cNvSpPr>
                <a:spLocks noEditPoints="1"/>
              </p:cNvSpPr>
              <p:nvPr/>
            </p:nvSpPr>
            <p:spPr bwMode="auto">
              <a:xfrm>
                <a:off x="5922805" y="2564081"/>
                <a:ext cx="482893" cy="482964"/>
              </a:xfrm>
              <a:custGeom>
                <a:avLst/>
                <a:gdLst>
                  <a:gd name="T0" fmla="*/ 126 w 129"/>
                  <a:gd name="T1" fmla="*/ 2 h 128"/>
                  <a:gd name="T2" fmla="*/ 121 w 129"/>
                  <a:gd name="T3" fmla="*/ 0 h 128"/>
                  <a:gd name="T4" fmla="*/ 120 w 129"/>
                  <a:gd name="T5" fmla="*/ 0 h 128"/>
                  <a:gd name="T6" fmla="*/ 52 w 129"/>
                  <a:gd name="T7" fmla="*/ 12 h 128"/>
                  <a:gd name="T8" fmla="*/ 45 w 129"/>
                  <a:gd name="T9" fmla="*/ 20 h 128"/>
                  <a:gd name="T10" fmla="*/ 45 w 129"/>
                  <a:gd name="T11" fmla="*/ 28 h 128"/>
                  <a:gd name="T12" fmla="*/ 45 w 129"/>
                  <a:gd name="T13" fmla="*/ 32 h 128"/>
                  <a:gd name="T14" fmla="*/ 45 w 129"/>
                  <a:gd name="T15" fmla="*/ 89 h 128"/>
                  <a:gd name="T16" fmla="*/ 30 w 129"/>
                  <a:gd name="T17" fmla="*/ 84 h 128"/>
                  <a:gd name="T18" fmla="*/ 20 w 129"/>
                  <a:gd name="T19" fmla="*/ 86 h 128"/>
                  <a:gd name="T20" fmla="*/ 3 w 129"/>
                  <a:gd name="T21" fmla="*/ 100 h 128"/>
                  <a:gd name="T22" fmla="*/ 2 w 129"/>
                  <a:gd name="T23" fmla="*/ 115 h 128"/>
                  <a:gd name="T24" fmla="*/ 24 w 129"/>
                  <a:gd name="T25" fmla="*/ 128 h 128"/>
                  <a:gd name="T26" fmla="*/ 34 w 129"/>
                  <a:gd name="T27" fmla="*/ 126 h 128"/>
                  <a:gd name="T28" fmla="*/ 51 w 129"/>
                  <a:gd name="T29" fmla="*/ 112 h 128"/>
                  <a:gd name="T30" fmla="*/ 53 w 129"/>
                  <a:gd name="T31" fmla="*/ 104 h 128"/>
                  <a:gd name="T32" fmla="*/ 53 w 129"/>
                  <a:gd name="T33" fmla="*/ 104 h 128"/>
                  <a:gd name="T34" fmla="*/ 53 w 129"/>
                  <a:gd name="T35" fmla="*/ 40 h 128"/>
                  <a:gd name="T36" fmla="*/ 54 w 129"/>
                  <a:gd name="T37" fmla="*/ 40 h 128"/>
                  <a:gd name="T38" fmla="*/ 121 w 129"/>
                  <a:gd name="T39" fmla="*/ 28 h 128"/>
                  <a:gd name="T40" fmla="*/ 121 w 129"/>
                  <a:gd name="T41" fmla="*/ 77 h 128"/>
                  <a:gd name="T42" fmla="*/ 106 w 129"/>
                  <a:gd name="T43" fmla="*/ 72 h 128"/>
                  <a:gd name="T44" fmla="*/ 96 w 129"/>
                  <a:gd name="T45" fmla="*/ 74 h 128"/>
                  <a:gd name="T46" fmla="*/ 79 w 129"/>
                  <a:gd name="T47" fmla="*/ 88 h 128"/>
                  <a:gd name="T48" fmla="*/ 78 w 129"/>
                  <a:gd name="T49" fmla="*/ 103 h 128"/>
                  <a:gd name="T50" fmla="*/ 100 w 129"/>
                  <a:gd name="T51" fmla="*/ 116 h 128"/>
                  <a:gd name="T52" fmla="*/ 110 w 129"/>
                  <a:gd name="T53" fmla="*/ 114 h 128"/>
                  <a:gd name="T54" fmla="*/ 127 w 129"/>
                  <a:gd name="T55" fmla="*/ 100 h 128"/>
                  <a:gd name="T56" fmla="*/ 129 w 129"/>
                  <a:gd name="T57" fmla="*/ 92 h 128"/>
                  <a:gd name="T58" fmla="*/ 129 w 129"/>
                  <a:gd name="T59" fmla="*/ 92 h 128"/>
                  <a:gd name="T60" fmla="*/ 129 w 129"/>
                  <a:gd name="T61" fmla="*/ 20 h 128"/>
                  <a:gd name="T62" fmla="*/ 129 w 129"/>
                  <a:gd name="T63" fmla="*/ 16 h 128"/>
                  <a:gd name="T64" fmla="*/ 129 w 129"/>
                  <a:gd name="T65" fmla="*/ 8 h 128"/>
                  <a:gd name="T66" fmla="*/ 126 w 129"/>
                  <a:gd name="T67" fmla="*/ 2 h 128"/>
                  <a:gd name="T68" fmla="*/ 32 w 129"/>
                  <a:gd name="T69" fmla="*/ 119 h 128"/>
                  <a:gd name="T70" fmla="*/ 10 w 129"/>
                  <a:gd name="T71" fmla="*/ 112 h 128"/>
                  <a:gd name="T72" fmla="*/ 22 w 129"/>
                  <a:gd name="T73" fmla="*/ 93 h 128"/>
                  <a:gd name="T74" fmla="*/ 44 w 129"/>
                  <a:gd name="T75" fmla="*/ 100 h 128"/>
                  <a:gd name="T76" fmla="*/ 32 w 129"/>
                  <a:gd name="T77" fmla="*/ 119 h 128"/>
                  <a:gd name="T78" fmla="*/ 108 w 129"/>
                  <a:gd name="T79" fmla="*/ 107 h 128"/>
                  <a:gd name="T80" fmla="*/ 85 w 129"/>
                  <a:gd name="T81" fmla="*/ 100 h 128"/>
                  <a:gd name="T82" fmla="*/ 98 w 129"/>
                  <a:gd name="T83" fmla="*/ 81 h 128"/>
                  <a:gd name="T84" fmla="*/ 120 w 129"/>
                  <a:gd name="T85" fmla="*/ 88 h 128"/>
                  <a:gd name="T86" fmla="*/ 108 w 129"/>
                  <a:gd name="T87" fmla="*/ 107 h 128"/>
                  <a:gd name="T88" fmla="*/ 121 w 129"/>
                  <a:gd name="T89" fmla="*/ 20 h 128"/>
                  <a:gd name="T90" fmla="*/ 53 w 129"/>
                  <a:gd name="T91" fmla="*/ 32 h 128"/>
                  <a:gd name="T92" fmla="*/ 53 w 129"/>
                  <a:gd name="T93" fmla="*/ 28 h 128"/>
                  <a:gd name="T94" fmla="*/ 53 w 129"/>
                  <a:gd name="T95" fmla="*/ 20 h 128"/>
                  <a:gd name="T96" fmla="*/ 121 w 129"/>
                  <a:gd name="T97" fmla="*/ 8 h 128"/>
                  <a:gd name="T98" fmla="*/ 121 w 129"/>
                  <a:gd name="T99" fmla="*/ 16 h 128"/>
                  <a:gd name="T100" fmla="*/ 121 w 129"/>
                  <a:gd name="T101"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 h="128">
                    <a:moveTo>
                      <a:pt x="126" y="2"/>
                    </a:moveTo>
                    <a:cubicBezTo>
                      <a:pt x="125" y="1"/>
                      <a:pt x="123" y="0"/>
                      <a:pt x="121" y="0"/>
                    </a:cubicBezTo>
                    <a:cubicBezTo>
                      <a:pt x="121" y="0"/>
                      <a:pt x="120" y="0"/>
                      <a:pt x="120" y="0"/>
                    </a:cubicBezTo>
                    <a:cubicBezTo>
                      <a:pt x="52" y="12"/>
                      <a:pt x="52" y="12"/>
                      <a:pt x="52" y="12"/>
                    </a:cubicBezTo>
                    <a:cubicBezTo>
                      <a:pt x="48" y="13"/>
                      <a:pt x="45" y="16"/>
                      <a:pt x="45" y="20"/>
                    </a:cubicBezTo>
                    <a:cubicBezTo>
                      <a:pt x="45" y="28"/>
                      <a:pt x="45" y="28"/>
                      <a:pt x="45" y="28"/>
                    </a:cubicBezTo>
                    <a:cubicBezTo>
                      <a:pt x="45" y="32"/>
                      <a:pt x="45" y="32"/>
                      <a:pt x="45" y="32"/>
                    </a:cubicBezTo>
                    <a:cubicBezTo>
                      <a:pt x="45" y="89"/>
                      <a:pt x="45" y="89"/>
                      <a:pt x="45" y="89"/>
                    </a:cubicBezTo>
                    <a:cubicBezTo>
                      <a:pt x="41" y="86"/>
                      <a:pt x="36" y="84"/>
                      <a:pt x="30" y="84"/>
                    </a:cubicBezTo>
                    <a:cubicBezTo>
                      <a:pt x="26" y="84"/>
                      <a:pt x="23" y="85"/>
                      <a:pt x="20" y="86"/>
                    </a:cubicBezTo>
                    <a:cubicBezTo>
                      <a:pt x="12" y="88"/>
                      <a:pt x="6" y="93"/>
                      <a:pt x="3" y="100"/>
                    </a:cubicBezTo>
                    <a:cubicBezTo>
                      <a:pt x="1" y="104"/>
                      <a:pt x="0" y="110"/>
                      <a:pt x="2" y="115"/>
                    </a:cubicBezTo>
                    <a:cubicBezTo>
                      <a:pt x="5" y="123"/>
                      <a:pt x="14" y="128"/>
                      <a:pt x="24" y="128"/>
                    </a:cubicBezTo>
                    <a:cubicBezTo>
                      <a:pt x="28" y="128"/>
                      <a:pt x="31" y="127"/>
                      <a:pt x="34" y="126"/>
                    </a:cubicBezTo>
                    <a:cubicBezTo>
                      <a:pt x="42" y="124"/>
                      <a:pt x="48" y="119"/>
                      <a:pt x="51" y="112"/>
                    </a:cubicBezTo>
                    <a:cubicBezTo>
                      <a:pt x="52" y="110"/>
                      <a:pt x="53" y="107"/>
                      <a:pt x="53" y="104"/>
                    </a:cubicBezTo>
                    <a:cubicBezTo>
                      <a:pt x="53" y="104"/>
                      <a:pt x="53" y="104"/>
                      <a:pt x="53" y="104"/>
                    </a:cubicBezTo>
                    <a:cubicBezTo>
                      <a:pt x="53" y="40"/>
                      <a:pt x="53" y="40"/>
                      <a:pt x="53" y="40"/>
                    </a:cubicBezTo>
                    <a:cubicBezTo>
                      <a:pt x="53" y="40"/>
                      <a:pt x="54" y="40"/>
                      <a:pt x="54" y="40"/>
                    </a:cubicBezTo>
                    <a:cubicBezTo>
                      <a:pt x="121" y="28"/>
                      <a:pt x="121" y="28"/>
                      <a:pt x="121" y="28"/>
                    </a:cubicBezTo>
                    <a:cubicBezTo>
                      <a:pt x="121" y="77"/>
                      <a:pt x="121" y="77"/>
                      <a:pt x="121" y="77"/>
                    </a:cubicBezTo>
                    <a:cubicBezTo>
                      <a:pt x="117" y="74"/>
                      <a:pt x="112" y="72"/>
                      <a:pt x="106" y="72"/>
                    </a:cubicBezTo>
                    <a:cubicBezTo>
                      <a:pt x="102" y="72"/>
                      <a:pt x="99" y="73"/>
                      <a:pt x="96" y="74"/>
                    </a:cubicBezTo>
                    <a:cubicBezTo>
                      <a:pt x="88" y="76"/>
                      <a:pt x="82" y="81"/>
                      <a:pt x="79" y="88"/>
                    </a:cubicBezTo>
                    <a:cubicBezTo>
                      <a:pt x="77" y="92"/>
                      <a:pt x="76" y="98"/>
                      <a:pt x="78" y="103"/>
                    </a:cubicBezTo>
                    <a:cubicBezTo>
                      <a:pt x="81" y="111"/>
                      <a:pt x="90" y="116"/>
                      <a:pt x="100" y="116"/>
                    </a:cubicBezTo>
                    <a:cubicBezTo>
                      <a:pt x="104" y="116"/>
                      <a:pt x="107" y="115"/>
                      <a:pt x="110" y="114"/>
                    </a:cubicBezTo>
                    <a:cubicBezTo>
                      <a:pt x="118" y="112"/>
                      <a:pt x="124" y="107"/>
                      <a:pt x="127" y="100"/>
                    </a:cubicBezTo>
                    <a:cubicBezTo>
                      <a:pt x="128" y="98"/>
                      <a:pt x="129" y="95"/>
                      <a:pt x="129" y="92"/>
                    </a:cubicBezTo>
                    <a:cubicBezTo>
                      <a:pt x="129" y="92"/>
                      <a:pt x="129" y="92"/>
                      <a:pt x="129" y="92"/>
                    </a:cubicBezTo>
                    <a:cubicBezTo>
                      <a:pt x="129" y="20"/>
                      <a:pt x="129" y="20"/>
                      <a:pt x="129" y="20"/>
                    </a:cubicBezTo>
                    <a:cubicBezTo>
                      <a:pt x="129" y="16"/>
                      <a:pt x="129" y="16"/>
                      <a:pt x="129" y="16"/>
                    </a:cubicBezTo>
                    <a:cubicBezTo>
                      <a:pt x="129" y="8"/>
                      <a:pt x="129" y="8"/>
                      <a:pt x="129" y="8"/>
                    </a:cubicBezTo>
                    <a:cubicBezTo>
                      <a:pt x="129" y="6"/>
                      <a:pt x="128" y="3"/>
                      <a:pt x="126" y="2"/>
                    </a:cubicBezTo>
                    <a:close/>
                    <a:moveTo>
                      <a:pt x="32" y="119"/>
                    </a:moveTo>
                    <a:cubicBezTo>
                      <a:pt x="22" y="122"/>
                      <a:pt x="12" y="119"/>
                      <a:pt x="10" y="112"/>
                    </a:cubicBezTo>
                    <a:cubicBezTo>
                      <a:pt x="7" y="105"/>
                      <a:pt x="13" y="96"/>
                      <a:pt x="22" y="93"/>
                    </a:cubicBezTo>
                    <a:cubicBezTo>
                      <a:pt x="32" y="90"/>
                      <a:pt x="42" y="93"/>
                      <a:pt x="44" y="100"/>
                    </a:cubicBezTo>
                    <a:cubicBezTo>
                      <a:pt x="47" y="107"/>
                      <a:pt x="41" y="116"/>
                      <a:pt x="32" y="119"/>
                    </a:cubicBezTo>
                    <a:close/>
                    <a:moveTo>
                      <a:pt x="108" y="107"/>
                    </a:moveTo>
                    <a:cubicBezTo>
                      <a:pt x="98" y="110"/>
                      <a:pt x="88" y="107"/>
                      <a:pt x="85" y="100"/>
                    </a:cubicBezTo>
                    <a:cubicBezTo>
                      <a:pt x="83" y="93"/>
                      <a:pt x="88" y="84"/>
                      <a:pt x="98" y="81"/>
                    </a:cubicBezTo>
                    <a:cubicBezTo>
                      <a:pt x="108" y="78"/>
                      <a:pt x="118" y="81"/>
                      <a:pt x="120" y="88"/>
                    </a:cubicBezTo>
                    <a:cubicBezTo>
                      <a:pt x="123" y="95"/>
                      <a:pt x="117" y="104"/>
                      <a:pt x="108" y="107"/>
                    </a:cubicBezTo>
                    <a:close/>
                    <a:moveTo>
                      <a:pt x="121" y="20"/>
                    </a:moveTo>
                    <a:cubicBezTo>
                      <a:pt x="53" y="32"/>
                      <a:pt x="53" y="32"/>
                      <a:pt x="53" y="32"/>
                    </a:cubicBezTo>
                    <a:cubicBezTo>
                      <a:pt x="53" y="28"/>
                      <a:pt x="53" y="28"/>
                      <a:pt x="53" y="28"/>
                    </a:cubicBezTo>
                    <a:cubicBezTo>
                      <a:pt x="53" y="20"/>
                      <a:pt x="53" y="20"/>
                      <a:pt x="53" y="20"/>
                    </a:cubicBezTo>
                    <a:cubicBezTo>
                      <a:pt x="121" y="8"/>
                      <a:pt x="121" y="8"/>
                      <a:pt x="121" y="8"/>
                    </a:cubicBezTo>
                    <a:cubicBezTo>
                      <a:pt x="121" y="16"/>
                      <a:pt x="121" y="16"/>
                      <a:pt x="121" y="16"/>
                    </a:cubicBezTo>
                    <a:lnTo>
                      <a:pt x="121" y="20"/>
                    </a:lnTo>
                    <a:close/>
                  </a:path>
                </a:pathLst>
              </a:custGeom>
              <a:solidFill>
                <a:schemeClr val="bg1"/>
              </a:solidFill>
              <a:ln>
                <a:noFill/>
              </a:ln>
            </p:spPr>
            <p:txBody>
              <a:bodyPr lIns="51435" tIns="25718" rIns="51435" bIns="25718"/>
              <a:lstStyle/>
              <a:p>
                <a:pPr defTabSz="514316">
                  <a:defRPr/>
                </a:pPr>
                <a:endParaRPr lang="id-ID" sz="760">
                  <a:cs typeface="+mn-ea"/>
                  <a:sym typeface="+mn-lt"/>
                </a:endParaRPr>
              </a:p>
            </p:txBody>
          </p:sp>
          <p:grpSp>
            <p:nvGrpSpPr>
              <p:cNvPr id="8" name="Group 27"/>
              <p:cNvGrpSpPr/>
              <p:nvPr/>
            </p:nvGrpSpPr>
            <p:grpSpPr>
              <a:xfrm>
                <a:off x="8355201" y="767514"/>
                <a:ext cx="422275" cy="482600"/>
                <a:chOff x="2041525" y="3035301"/>
                <a:chExt cx="422275" cy="482600"/>
              </a:xfrm>
              <a:solidFill>
                <a:schemeClr val="bg1"/>
              </a:solidFill>
            </p:grpSpPr>
            <p:sp>
              <p:nvSpPr>
                <p:cNvPr id="79" name="Freeform 61"/>
                <p:cNvSpPr>
                  <a:spLocks noEditPoints="1"/>
                </p:cNvSpPr>
                <p:nvPr/>
              </p:nvSpPr>
              <p:spPr bwMode="auto">
                <a:xfrm>
                  <a:off x="2041525" y="3035301"/>
                  <a:ext cx="422275" cy="482600"/>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80" name="Oval 62"/>
                <p:cNvSpPr>
                  <a:spLocks noChangeArrowheads="1"/>
                </p:cNvSpPr>
                <p:nvPr/>
              </p:nvSpPr>
              <p:spPr bwMode="auto">
                <a:xfrm>
                  <a:off x="2373313" y="3411538"/>
                  <a:ext cx="30162" cy="30163"/>
                </a:xfrm>
                <a:prstGeom prst="ellipse">
                  <a:avLst/>
                </a:prstGeom>
                <a:grpFill/>
                <a:ln>
                  <a:noFill/>
                </a:ln>
                <a:extLst/>
              </p:spPr>
              <p:txBody>
                <a:bodyPr lIns="51435" tIns="25718" rIns="51435" bIns="25718"/>
                <a:lstStyle/>
                <a:p>
                  <a:pPr defTabSz="514316">
                    <a:defRPr/>
                  </a:pPr>
                  <a:endParaRPr lang="id-ID" sz="760">
                    <a:cs typeface="+mn-ea"/>
                    <a:sym typeface="+mn-lt"/>
                  </a:endParaRPr>
                </a:p>
              </p:txBody>
            </p:sp>
            <p:sp>
              <p:nvSpPr>
                <p:cNvPr id="81" name="Oval 63"/>
                <p:cNvSpPr>
                  <a:spLocks noChangeArrowheads="1"/>
                </p:cNvSpPr>
                <p:nvPr/>
              </p:nvSpPr>
              <p:spPr bwMode="auto">
                <a:xfrm>
                  <a:off x="2373313" y="3321051"/>
                  <a:ext cx="30162" cy="30163"/>
                </a:xfrm>
                <a:prstGeom prst="ellipse">
                  <a:avLst/>
                </a:prstGeom>
                <a:grpFill/>
                <a:ln>
                  <a:noFill/>
                </a:ln>
                <a:extLst/>
              </p:spPr>
              <p:txBody>
                <a:bodyPr lIns="51435" tIns="25718" rIns="51435" bIns="25718"/>
                <a:lstStyle/>
                <a:p>
                  <a:pPr defTabSz="514316">
                    <a:defRPr/>
                  </a:pPr>
                  <a:endParaRPr lang="id-ID" sz="760">
                    <a:cs typeface="+mn-ea"/>
                    <a:sym typeface="+mn-lt"/>
                  </a:endParaRPr>
                </a:p>
              </p:txBody>
            </p:sp>
            <p:sp>
              <p:nvSpPr>
                <p:cNvPr id="82" name="Oval 64"/>
                <p:cNvSpPr>
                  <a:spLocks noChangeArrowheads="1"/>
                </p:cNvSpPr>
                <p:nvPr/>
              </p:nvSpPr>
              <p:spPr bwMode="auto">
                <a:xfrm>
                  <a:off x="2373313" y="3230563"/>
                  <a:ext cx="30162" cy="30163"/>
                </a:xfrm>
                <a:prstGeom prst="ellipse">
                  <a:avLst/>
                </a:prstGeom>
                <a:grpFill/>
                <a:ln>
                  <a:noFill/>
                </a:ln>
                <a:extLst/>
              </p:spPr>
              <p:txBody>
                <a:bodyPr lIns="51435" tIns="25718" rIns="51435" bIns="25718"/>
                <a:lstStyle/>
                <a:p>
                  <a:pPr defTabSz="514316">
                    <a:defRPr/>
                  </a:pPr>
                  <a:endParaRPr lang="id-ID" sz="760">
                    <a:cs typeface="+mn-ea"/>
                    <a:sym typeface="+mn-lt"/>
                  </a:endParaRPr>
                </a:p>
              </p:txBody>
            </p:sp>
          </p:grpSp>
          <p:grpSp>
            <p:nvGrpSpPr>
              <p:cNvPr id="9" name="Group 28"/>
              <p:cNvGrpSpPr/>
              <p:nvPr/>
            </p:nvGrpSpPr>
            <p:grpSpPr>
              <a:xfrm>
                <a:off x="10224381" y="3967559"/>
                <a:ext cx="488950" cy="482600"/>
                <a:chOff x="1044576" y="3035301"/>
                <a:chExt cx="488950" cy="482600"/>
              </a:xfrm>
              <a:solidFill>
                <a:schemeClr val="bg1"/>
              </a:solidFill>
            </p:grpSpPr>
            <p:sp>
              <p:nvSpPr>
                <p:cNvPr id="75" name="Freeform 65"/>
                <p:cNvSpPr>
                  <a:spLocks noEditPoints="1"/>
                </p:cNvSpPr>
                <p:nvPr/>
              </p:nvSpPr>
              <p:spPr bwMode="auto">
                <a:xfrm>
                  <a:off x="1044576" y="3035301"/>
                  <a:ext cx="488950" cy="4826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76" name="Freeform 66"/>
                <p:cNvSpPr>
                  <a:spLocks noEditPoints="1"/>
                </p:cNvSpPr>
                <p:nvPr/>
              </p:nvSpPr>
              <p:spPr bwMode="auto">
                <a:xfrm>
                  <a:off x="1222375" y="3205163"/>
                  <a:ext cx="131762" cy="1349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77" name="Freeform 67"/>
                <p:cNvSpPr>
                  <a:spLocks/>
                </p:cNvSpPr>
                <p:nvPr/>
              </p:nvSpPr>
              <p:spPr bwMode="auto">
                <a:xfrm>
                  <a:off x="1211263" y="3367088"/>
                  <a:ext cx="71437"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78" name="Freeform 68"/>
                <p:cNvSpPr>
                  <a:spLocks/>
                </p:cNvSpPr>
                <p:nvPr/>
              </p:nvSpPr>
              <p:spPr bwMode="auto">
                <a:xfrm>
                  <a:off x="1296988" y="3111501"/>
                  <a:ext cx="74612" cy="7778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p:spPr>
              <p:txBody>
                <a:bodyPr lIns="51435" tIns="25718" rIns="51435" bIns="25718"/>
                <a:lstStyle/>
                <a:p>
                  <a:pPr defTabSz="514316">
                    <a:defRPr/>
                  </a:pPr>
                  <a:endParaRPr lang="id-ID" sz="760">
                    <a:cs typeface="+mn-ea"/>
                    <a:sym typeface="+mn-lt"/>
                  </a:endParaRPr>
                </a:p>
              </p:txBody>
            </p:sp>
          </p:grpSp>
          <p:grpSp>
            <p:nvGrpSpPr>
              <p:cNvPr id="10" name="Group 29"/>
              <p:cNvGrpSpPr/>
              <p:nvPr/>
            </p:nvGrpSpPr>
            <p:grpSpPr>
              <a:xfrm>
                <a:off x="7197315" y="3405112"/>
                <a:ext cx="331787" cy="482600"/>
                <a:chOff x="4029075" y="2071688"/>
                <a:chExt cx="331787" cy="482600"/>
              </a:xfrm>
              <a:solidFill>
                <a:schemeClr val="bg1"/>
              </a:solidFill>
            </p:grpSpPr>
            <p:sp>
              <p:nvSpPr>
                <p:cNvPr id="66" name="Oval 69"/>
                <p:cNvSpPr>
                  <a:spLocks noChangeArrowheads="1"/>
                </p:cNvSpPr>
                <p:nvPr/>
              </p:nvSpPr>
              <p:spPr bwMode="auto">
                <a:xfrm>
                  <a:off x="4164013" y="2208213"/>
                  <a:ext cx="30162" cy="30163"/>
                </a:xfrm>
                <a:prstGeom prst="ellipse">
                  <a:avLst/>
                </a:prstGeom>
                <a:grpFill/>
                <a:ln>
                  <a:noFill/>
                </a:ln>
                <a:extLst/>
              </p:spPr>
              <p:txBody>
                <a:bodyPr lIns="51435" tIns="25718" rIns="51435" bIns="25718"/>
                <a:lstStyle/>
                <a:p>
                  <a:pPr defTabSz="514316">
                    <a:defRPr/>
                  </a:pPr>
                  <a:endParaRPr lang="id-ID" sz="760">
                    <a:cs typeface="+mn-ea"/>
                    <a:sym typeface="+mn-lt"/>
                  </a:endParaRPr>
                </a:p>
              </p:txBody>
            </p:sp>
            <p:sp>
              <p:nvSpPr>
                <p:cNvPr id="67" name="Oval 70"/>
                <p:cNvSpPr>
                  <a:spLocks noChangeArrowheads="1"/>
                </p:cNvSpPr>
                <p:nvPr/>
              </p:nvSpPr>
              <p:spPr bwMode="auto">
                <a:xfrm>
                  <a:off x="4164013" y="2389188"/>
                  <a:ext cx="30162" cy="28575"/>
                </a:xfrm>
                <a:prstGeom prst="ellipse">
                  <a:avLst/>
                </a:prstGeom>
                <a:grpFill/>
                <a:ln>
                  <a:noFill/>
                </a:ln>
                <a:extLst/>
              </p:spPr>
              <p:txBody>
                <a:bodyPr lIns="51435" tIns="25718" rIns="51435" bIns="25718"/>
                <a:lstStyle/>
                <a:p>
                  <a:pPr defTabSz="514316">
                    <a:defRPr/>
                  </a:pPr>
                  <a:endParaRPr lang="id-ID" sz="760">
                    <a:cs typeface="+mn-ea"/>
                    <a:sym typeface="+mn-lt"/>
                  </a:endParaRPr>
                </a:p>
              </p:txBody>
            </p:sp>
            <p:sp>
              <p:nvSpPr>
                <p:cNvPr id="68" name="Oval 71"/>
                <p:cNvSpPr>
                  <a:spLocks noChangeArrowheads="1"/>
                </p:cNvSpPr>
                <p:nvPr/>
              </p:nvSpPr>
              <p:spPr bwMode="auto">
                <a:xfrm>
                  <a:off x="4073525" y="2298701"/>
                  <a:ext cx="30162" cy="30163"/>
                </a:xfrm>
                <a:prstGeom prst="ellipse">
                  <a:avLst/>
                </a:prstGeom>
                <a:grpFill/>
                <a:ln>
                  <a:noFill/>
                </a:ln>
                <a:extLst/>
              </p:spPr>
              <p:txBody>
                <a:bodyPr lIns="51435" tIns="25718" rIns="51435" bIns="25718"/>
                <a:lstStyle/>
                <a:p>
                  <a:pPr defTabSz="514316">
                    <a:defRPr/>
                  </a:pPr>
                  <a:endParaRPr lang="id-ID" sz="760">
                    <a:cs typeface="+mn-ea"/>
                    <a:sym typeface="+mn-lt"/>
                  </a:endParaRPr>
                </a:p>
              </p:txBody>
            </p:sp>
            <p:sp>
              <p:nvSpPr>
                <p:cNvPr id="69" name="Oval 72"/>
                <p:cNvSpPr>
                  <a:spLocks noChangeArrowheads="1"/>
                </p:cNvSpPr>
                <p:nvPr/>
              </p:nvSpPr>
              <p:spPr bwMode="auto">
                <a:xfrm>
                  <a:off x="4254500" y="2298701"/>
                  <a:ext cx="30162" cy="30163"/>
                </a:xfrm>
                <a:prstGeom prst="ellipse">
                  <a:avLst/>
                </a:prstGeom>
                <a:grpFill/>
                <a:ln>
                  <a:noFill/>
                </a:ln>
                <a:extLst/>
              </p:spPr>
              <p:txBody>
                <a:bodyPr lIns="51435" tIns="25718" rIns="51435" bIns="25718"/>
                <a:lstStyle/>
                <a:p>
                  <a:pPr defTabSz="514316">
                    <a:defRPr/>
                  </a:pPr>
                  <a:endParaRPr lang="id-ID" sz="760">
                    <a:cs typeface="+mn-ea"/>
                    <a:sym typeface="+mn-lt"/>
                  </a:endParaRPr>
                </a:p>
              </p:txBody>
            </p:sp>
            <p:sp>
              <p:nvSpPr>
                <p:cNvPr id="70" name="Freeform 73"/>
                <p:cNvSpPr>
                  <a:spLocks/>
                </p:cNvSpPr>
                <p:nvPr/>
              </p:nvSpPr>
              <p:spPr bwMode="auto">
                <a:xfrm>
                  <a:off x="4100513" y="2362201"/>
                  <a:ext cx="30162"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71" name="Freeform 74"/>
                <p:cNvSpPr>
                  <a:spLocks/>
                </p:cNvSpPr>
                <p:nvPr/>
              </p:nvSpPr>
              <p:spPr bwMode="auto">
                <a:xfrm>
                  <a:off x="4100513" y="2233613"/>
                  <a:ext cx="30162"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72" name="Freeform 75"/>
                <p:cNvSpPr>
                  <a:spLocks/>
                </p:cNvSpPr>
                <p:nvPr/>
              </p:nvSpPr>
              <p:spPr bwMode="auto">
                <a:xfrm>
                  <a:off x="4229100" y="2362201"/>
                  <a:ext cx="30162"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73" name="Freeform 76"/>
                <p:cNvSpPr>
                  <a:spLocks noEditPoints="1"/>
                </p:cNvSpPr>
                <p:nvPr/>
              </p:nvSpPr>
              <p:spPr bwMode="auto">
                <a:xfrm>
                  <a:off x="4029075" y="2071688"/>
                  <a:ext cx="331787" cy="482600"/>
                </a:xfrm>
                <a:custGeom>
                  <a:avLst/>
                  <a:gdLst>
                    <a:gd name="T0" fmla="*/ 80 w 88"/>
                    <a:gd name="T1" fmla="*/ 56 h 128"/>
                    <a:gd name="T2" fmla="*/ 79 w 88"/>
                    <a:gd name="T3" fmla="*/ 56 h 128"/>
                    <a:gd name="T4" fmla="*/ 70 w 88"/>
                    <a:gd name="T5" fmla="*/ 38 h 128"/>
                    <a:gd name="T6" fmla="*/ 64 w 88"/>
                    <a:gd name="T7" fmla="*/ 7 h 128"/>
                    <a:gd name="T8" fmla="*/ 56 w 88"/>
                    <a:gd name="T9" fmla="*/ 0 h 128"/>
                    <a:gd name="T10" fmla="*/ 24 w 88"/>
                    <a:gd name="T11" fmla="*/ 0 h 128"/>
                    <a:gd name="T12" fmla="*/ 17 w 88"/>
                    <a:gd name="T13" fmla="*/ 7 h 128"/>
                    <a:gd name="T14" fmla="*/ 11 w 88"/>
                    <a:gd name="T15" fmla="*/ 37 h 128"/>
                    <a:gd name="T16" fmla="*/ 0 w 88"/>
                    <a:gd name="T17" fmla="*/ 64 h 128"/>
                    <a:gd name="T18" fmla="*/ 10 w 88"/>
                    <a:gd name="T19" fmla="*/ 91 h 128"/>
                    <a:gd name="T20" fmla="*/ 16 w 88"/>
                    <a:gd name="T21" fmla="*/ 121 h 128"/>
                    <a:gd name="T22" fmla="*/ 24 w 88"/>
                    <a:gd name="T23" fmla="*/ 128 h 128"/>
                    <a:gd name="T24" fmla="*/ 56 w 88"/>
                    <a:gd name="T25" fmla="*/ 128 h 128"/>
                    <a:gd name="T26" fmla="*/ 64 w 88"/>
                    <a:gd name="T27" fmla="*/ 121 h 128"/>
                    <a:gd name="T28" fmla="*/ 70 w 88"/>
                    <a:gd name="T29" fmla="*/ 91 h 128"/>
                    <a:gd name="T30" fmla="*/ 79 w 88"/>
                    <a:gd name="T31" fmla="*/ 72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30 h 128"/>
                    <a:gd name="T44" fmla="*/ 40 w 88"/>
                    <a:gd name="T45" fmla="*/ 24 h 128"/>
                    <a:gd name="T46" fmla="*/ 20 w 88"/>
                    <a:gd name="T47" fmla="*/ 30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8"/>
                      </a:cubicBezTo>
                      <a:cubicBezTo>
                        <a:pt x="64" y="7"/>
                        <a:pt x="64" y="7"/>
                        <a:pt x="64" y="7"/>
                      </a:cubicBezTo>
                      <a:cubicBezTo>
                        <a:pt x="64" y="3"/>
                        <a:pt x="60" y="0"/>
                        <a:pt x="56" y="0"/>
                      </a:cubicBezTo>
                      <a:cubicBezTo>
                        <a:pt x="24" y="0"/>
                        <a:pt x="24" y="0"/>
                        <a:pt x="24" y="0"/>
                      </a:cubicBezTo>
                      <a:cubicBezTo>
                        <a:pt x="21" y="0"/>
                        <a:pt x="17" y="3"/>
                        <a:pt x="17" y="7"/>
                      </a:cubicBezTo>
                      <a:cubicBezTo>
                        <a:pt x="11" y="37"/>
                        <a:pt x="11" y="37"/>
                        <a:pt x="11" y="37"/>
                      </a:cubicBezTo>
                      <a:cubicBezTo>
                        <a:pt x="4" y="44"/>
                        <a:pt x="0" y="53"/>
                        <a:pt x="0" y="64"/>
                      </a:cubicBezTo>
                      <a:cubicBezTo>
                        <a:pt x="0" y="74"/>
                        <a:pt x="4" y="84"/>
                        <a:pt x="10" y="91"/>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1"/>
                        <a:pt x="70" y="91"/>
                        <a:pt x="70" y="91"/>
                      </a:cubicBezTo>
                      <a:cubicBezTo>
                        <a:pt x="74" y="85"/>
                        <a:pt x="78" y="79"/>
                        <a:pt x="79" y="72"/>
                      </a:cubicBezTo>
                      <a:cubicBezTo>
                        <a:pt x="79" y="72"/>
                        <a:pt x="80" y="72"/>
                        <a:pt x="80" y="72"/>
                      </a:cubicBezTo>
                      <a:cubicBezTo>
                        <a:pt x="84" y="72"/>
                        <a:pt x="88" y="68"/>
                        <a:pt x="88" y="64"/>
                      </a:cubicBezTo>
                      <a:cubicBezTo>
                        <a:pt x="88" y="60"/>
                        <a:pt x="84" y="56"/>
                        <a:pt x="80" y="56"/>
                      </a:cubicBezTo>
                      <a:close/>
                      <a:moveTo>
                        <a:pt x="24" y="8"/>
                      </a:moveTo>
                      <a:cubicBezTo>
                        <a:pt x="56" y="8"/>
                        <a:pt x="56" y="8"/>
                        <a:pt x="56" y="8"/>
                      </a:cubicBezTo>
                      <a:cubicBezTo>
                        <a:pt x="60" y="30"/>
                        <a:pt x="60" y="30"/>
                        <a:pt x="60" y="30"/>
                      </a:cubicBezTo>
                      <a:cubicBezTo>
                        <a:pt x="55" y="26"/>
                        <a:pt x="48" y="24"/>
                        <a:pt x="40" y="24"/>
                      </a:cubicBezTo>
                      <a:cubicBezTo>
                        <a:pt x="33" y="24"/>
                        <a:pt x="26" y="26"/>
                        <a:pt x="20" y="30"/>
                      </a:cubicBezTo>
                      <a:lnTo>
                        <a:pt x="24" y="8"/>
                      </a:lnTo>
                      <a:close/>
                      <a:moveTo>
                        <a:pt x="56" y="120"/>
                      </a:moveTo>
                      <a:cubicBezTo>
                        <a:pt x="24" y="120"/>
                        <a:pt x="24" y="120"/>
                        <a:pt x="24" y="120"/>
                      </a:cubicBezTo>
                      <a:cubicBezTo>
                        <a:pt x="20" y="98"/>
                        <a:pt x="20" y="98"/>
                        <a:pt x="20" y="98"/>
                      </a:cubicBezTo>
                      <a:cubicBezTo>
                        <a:pt x="26" y="102"/>
                        <a:pt x="33" y="104"/>
                        <a:pt x="40" y="104"/>
                      </a:cubicBezTo>
                      <a:cubicBezTo>
                        <a:pt x="47" y="104"/>
                        <a:pt x="54" y="102"/>
                        <a:pt x="60" y="98"/>
                      </a:cubicBezTo>
                      <a:lnTo>
                        <a:pt x="56" y="120"/>
                      </a:lnTo>
                      <a:close/>
                      <a:moveTo>
                        <a:pt x="40" y="96"/>
                      </a:moveTo>
                      <a:cubicBezTo>
                        <a:pt x="22" y="96"/>
                        <a:pt x="8" y="82"/>
                        <a:pt x="8" y="64"/>
                      </a:cubicBezTo>
                      <a:cubicBezTo>
                        <a:pt x="8" y="46"/>
                        <a:pt x="22" y="32"/>
                        <a:pt x="40" y="32"/>
                      </a:cubicBezTo>
                      <a:cubicBezTo>
                        <a:pt x="58" y="32"/>
                        <a:pt x="72" y="46"/>
                        <a:pt x="72" y="64"/>
                      </a:cubicBezTo>
                      <a:cubicBezTo>
                        <a:pt x="72" y="82"/>
                        <a:pt x="58" y="96"/>
                        <a:pt x="40" y="96"/>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74" name="Freeform 77"/>
                <p:cNvSpPr>
                  <a:spLocks/>
                </p:cNvSpPr>
                <p:nvPr/>
              </p:nvSpPr>
              <p:spPr bwMode="auto">
                <a:xfrm>
                  <a:off x="4164013" y="2238376"/>
                  <a:ext cx="90487" cy="90488"/>
                </a:xfrm>
                <a:custGeom>
                  <a:avLst/>
                  <a:gdLst>
                    <a:gd name="T0" fmla="*/ 24 w 24"/>
                    <a:gd name="T1" fmla="*/ 0 h 24"/>
                    <a:gd name="T2" fmla="*/ 22 w 24"/>
                    <a:gd name="T3" fmla="*/ 0 h 24"/>
                    <a:gd name="T4" fmla="*/ 1 w 24"/>
                    <a:gd name="T5" fmla="*/ 17 h 24"/>
                    <a:gd name="T6" fmla="*/ 0 w 24"/>
                    <a:gd name="T7" fmla="*/ 20 h 24"/>
                    <a:gd name="T8" fmla="*/ 1 w 24"/>
                    <a:gd name="T9" fmla="*/ 23 h 24"/>
                    <a:gd name="T10" fmla="*/ 4 w 24"/>
                    <a:gd name="T11" fmla="*/ 24 h 24"/>
                    <a:gd name="T12" fmla="*/ 7 w 24"/>
                    <a:gd name="T13" fmla="*/ 23 h 24"/>
                    <a:gd name="T14" fmla="*/ 14 w 24"/>
                    <a:gd name="T15" fmla="*/ 14 h 24"/>
                    <a:gd name="T16" fmla="*/ 24 w 24"/>
                    <a:gd name="T17" fmla="*/ 2 h 24"/>
                    <a:gd name="T18" fmla="*/ 24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4" y="0"/>
                      </a:moveTo>
                      <a:cubicBezTo>
                        <a:pt x="23" y="0"/>
                        <a:pt x="23" y="0"/>
                        <a:pt x="22" y="0"/>
                      </a:cubicBezTo>
                      <a:cubicBezTo>
                        <a:pt x="1" y="17"/>
                        <a:pt x="1" y="17"/>
                        <a:pt x="1" y="17"/>
                      </a:cubicBezTo>
                      <a:cubicBezTo>
                        <a:pt x="0" y="18"/>
                        <a:pt x="0" y="19"/>
                        <a:pt x="0" y="20"/>
                      </a:cubicBezTo>
                      <a:cubicBezTo>
                        <a:pt x="0" y="21"/>
                        <a:pt x="0" y="22"/>
                        <a:pt x="1" y="23"/>
                      </a:cubicBezTo>
                      <a:cubicBezTo>
                        <a:pt x="2" y="24"/>
                        <a:pt x="3" y="24"/>
                        <a:pt x="4" y="24"/>
                      </a:cubicBezTo>
                      <a:cubicBezTo>
                        <a:pt x="5" y="24"/>
                        <a:pt x="6" y="24"/>
                        <a:pt x="7" y="23"/>
                      </a:cubicBezTo>
                      <a:cubicBezTo>
                        <a:pt x="14" y="14"/>
                        <a:pt x="14" y="14"/>
                        <a:pt x="14" y="14"/>
                      </a:cubicBezTo>
                      <a:cubicBezTo>
                        <a:pt x="24" y="2"/>
                        <a:pt x="24" y="2"/>
                        <a:pt x="24" y="2"/>
                      </a:cubicBezTo>
                      <a:cubicBezTo>
                        <a:pt x="24" y="1"/>
                        <a:pt x="24" y="1"/>
                        <a:pt x="24" y="0"/>
                      </a:cubicBezTo>
                      <a:close/>
                    </a:path>
                  </a:pathLst>
                </a:custGeom>
                <a:grpFill/>
                <a:ln>
                  <a:noFill/>
                </a:ln>
                <a:extLst/>
              </p:spPr>
              <p:txBody>
                <a:bodyPr lIns="51435" tIns="25718" rIns="51435" bIns="25718"/>
                <a:lstStyle/>
                <a:p>
                  <a:pPr defTabSz="514316">
                    <a:defRPr/>
                  </a:pPr>
                  <a:endParaRPr lang="id-ID" sz="760">
                    <a:cs typeface="+mn-ea"/>
                    <a:sym typeface="+mn-lt"/>
                  </a:endParaRPr>
                </a:p>
              </p:txBody>
            </p:sp>
          </p:grpSp>
          <p:grpSp>
            <p:nvGrpSpPr>
              <p:cNvPr id="11" name="Group 30"/>
              <p:cNvGrpSpPr/>
              <p:nvPr/>
            </p:nvGrpSpPr>
            <p:grpSpPr>
              <a:xfrm>
                <a:off x="9012997" y="1679576"/>
                <a:ext cx="482600" cy="452438"/>
                <a:chOff x="2974975" y="2071688"/>
                <a:chExt cx="482600" cy="452438"/>
              </a:xfrm>
              <a:solidFill>
                <a:schemeClr val="bg1"/>
              </a:solidFill>
            </p:grpSpPr>
            <p:sp>
              <p:nvSpPr>
                <p:cNvPr id="57" name="Freeform 78"/>
                <p:cNvSpPr>
                  <a:spLocks noEditPoints="1"/>
                </p:cNvSpPr>
                <p:nvPr/>
              </p:nvSpPr>
              <p:spPr bwMode="auto">
                <a:xfrm>
                  <a:off x="2974975" y="2071688"/>
                  <a:ext cx="482600" cy="452438"/>
                </a:xfrm>
                <a:custGeom>
                  <a:avLst/>
                  <a:gdLst>
                    <a:gd name="T0" fmla="*/ 126 w 128"/>
                    <a:gd name="T1" fmla="*/ 26 h 120"/>
                    <a:gd name="T2" fmla="*/ 102 w 128"/>
                    <a:gd name="T3" fmla="*/ 2 h 120"/>
                    <a:gd name="T4" fmla="*/ 96 w 128"/>
                    <a:gd name="T5" fmla="*/ 0 h 120"/>
                    <a:gd name="T6" fmla="*/ 12 w 128"/>
                    <a:gd name="T7" fmla="*/ 0 h 120"/>
                    <a:gd name="T8" fmla="*/ 0 w 128"/>
                    <a:gd name="T9" fmla="*/ 12 h 120"/>
                    <a:gd name="T10" fmla="*/ 0 w 128"/>
                    <a:gd name="T11" fmla="*/ 108 h 120"/>
                    <a:gd name="T12" fmla="*/ 12 w 128"/>
                    <a:gd name="T13" fmla="*/ 120 h 120"/>
                    <a:gd name="T14" fmla="*/ 116 w 128"/>
                    <a:gd name="T15" fmla="*/ 120 h 120"/>
                    <a:gd name="T16" fmla="*/ 128 w 128"/>
                    <a:gd name="T17" fmla="*/ 108 h 120"/>
                    <a:gd name="T18" fmla="*/ 128 w 128"/>
                    <a:gd name="T19" fmla="*/ 32 h 120"/>
                    <a:gd name="T20" fmla="*/ 126 w 128"/>
                    <a:gd name="T21" fmla="*/ 26 h 120"/>
                    <a:gd name="T22" fmla="*/ 120 w 128"/>
                    <a:gd name="T23" fmla="*/ 108 h 120"/>
                    <a:gd name="T24" fmla="*/ 116 w 128"/>
                    <a:gd name="T25" fmla="*/ 112 h 120"/>
                    <a:gd name="T26" fmla="*/ 12 w 128"/>
                    <a:gd name="T27" fmla="*/ 112 h 120"/>
                    <a:gd name="T28" fmla="*/ 8 w 128"/>
                    <a:gd name="T29" fmla="*/ 108 h 120"/>
                    <a:gd name="T30" fmla="*/ 8 w 128"/>
                    <a:gd name="T31" fmla="*/ 12 h 120"/>
                    <a:gd name="T32" fmla="*/ 12 w 128"/>
                    <a:gd name="T33" fmla="*/ 8 h 120"/>
                    <a:gd name="T34" fmla="*/ 92 w 128"/>
                    <a:gd name="T35" fmla="*/ 8 h 120"/>
                    <a:gd name="T36" fmla="*/ 92 w 128"/>
                    <a:gd name="T37" fmla="*/ 24 h 120"/>
                    <a:gd name="T38" fmla="*/ 92 w 128"/>
                    <a:gd name="T39" fmla="*/ 24 h 120"/>
                    <a:gd name="T40" fmla="*/ 104 w 128"/>
                    <a:gd name="T41" fmla="*/ 36 h 120"/>
                    <a:gd name="T42" fmla="*/ 108 w 128"/>
                    <a:gd name="T43" fmla="*/ 36 h 120"/>
                    <a:gd name="T44" fmla="*/ 120 w 128"/>
                    <a:gd name="T45" fmla="*/ 36 h 120"/>
                    <a:gd name="T46" fmla="*/ 120 w 128"/>
                    <a:gd name="T47" fmla="*/ 108 h 120"/>
                    <a:gd name="T48" fmla="*/ 108 w 128"/>
                    <a:gd name="T49" fmla="*/ 32 h 120"/>
                    <a:gd name="T50" fmla="*/ 104 w 128"/>
                    <a:gd name="T51" fmla="*/ 32 h 120"/>
                    <a:gd name="T52" fmla="*/ 96 w 128"/>
                    <a:gd name="T53" fmla="*/ 24 h 120"/>
                    <a:gd name="T54" fmla="*/ 96 w 128"/>
                    <a:gd name="T55" fmla="*/ 24 h 120"/>
                    <a:gd name="T56" fmla="*/ 96 w 128"/>
                    <a:gd name="T57" fmla="*/ 8 h 120"/>
                    <a:gd name="T58" fmla="*/ 120 w 128"/>
                    <a:gd name="T59" fmla="*/ 32 h 120"/>
                    <a:gd name="T60" fmla="*/ 108 w 128"/>
                    <a:gd name="T61" fmla="*/ 3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126" y="26"/>
                      </a:moveTo>
                      <a:cubicBezTo>
                        <a:pt x="102" y="2"/>
                        <a:pt x="102" y="2"/>
                        <a:pt x="102" y="2"/>
                      </a:cubicBezTo>
                      <a:cubicBezTo>
                        <a:pt x="100" y="1"/>
                        <a:pt x="98" y="0"/>
                        <a:pt x="96" y="0"/>
                      </a:cubicBezTo>
                      <a:cubicBezTo>
                        <a:pt x="12" y="0"/>
                        <a:pt x="12" y="0"/>
                        <a:pt x="12" y="0"/>
                      </a:cubicBezTo>
                      <a:cubicBezTo>
                        <a:pt x="5" y="0"/>
                        <a:pt x="0" y="5"/>
                        <a:pt x="0" y="12"/>
                      </a:cubicBezTo>
                      <a:cubicBezTo>
                        <a:pt x="0" y="108"/>
                        <a:pt x="0" y="108"/>
                        <a:pt x="0" y="108"/>
                      </a:cubicBezTo>
                      <a:cubicBezTo>
                        <a:pt x="0" y="115"/>
                        <a:pt x="5" y="120"/>
                        <a:pt x="12" y="120"/>
                      </a:cubicBezTo>
                      <a:cubicBezTo>
                        <a:pt x="116" y="120"/>
                        <a:pt x="116" y="120"/>
                        <a:pt x="116" y="120"/>
                      </a:cubicBezTo>
                      <a:cubicBezTo>
                        <a:pt x="123" y="120"/>
                        <a:pt x="128" y="115"/>
                        <a:pt x="128" y="108"/>
                      </a:cubicBezTo>
                      <a:cubicBezTo>
                        <a:pt x="128" y="32"/>
                        <a:pt x="128" y="32"/>
                        <a:pt x="128" y="32"/>
                      </a:cubicBezTo>
                      <a:cubicBezTo>
                        <a:pt x="128" y="30"/>
                        <a:pt x="127" y="28"/>
                        <a:pt x="126" y="26"/>
                      </a:cubicBezTo>
                      <a:close/>
                      <a:moveTo>
                        <a:pt x="120" y="108"/>
                      </a:moveTo>
                      <a:cubicBezTo>
                        <a:pt x="120" y="110"/>
                        <a:pt x="118" y="112"/>
                        <a:pt x="116" y="112"/>
                      </a:cubicBezTo>
                      <a:cubicBezTo>
                        <a:pt x="12" y="112"/>
                        <a:pt x="12" y="112"/>
                        <a:pt x="12" y="112"/>
                      </a:cubicBezTo>
                      <a:cubicBezTo>
                        <a:pt x="10" y="112"/>
                        <a:pt x="8" y="110"/>
                        <a:pt x="8" y="108"/>
                      </a:cubicBezTo>
                      <a:cubicBezTo>
                        <a:pt x="8" y="12"/>
                        <a:pt x="8" y="12"/>
                        <a:pt x="8" y="12"/>
                      </a:cubicBezTo>
                      <a:cubicBezTo>
                        <a:pt x="8" y="10"/>
                        <a:pt x="10" y="8"/>
                        <a:pt x="12" y="8"/>
                      </a:cubicBezTo>
                      <a:cubicBezTo>
                        <a:pt x="92" y="8"/>
                        <a:pt x="92" y="8"/>
                        <a:pt x="92" y="8"/>
                      </a:cubicBezTo>
                      <a:cubicBezTo>
                        <a:pt x="92" y="24"/>
                        <a:pt x="92" y="24"/>
                        <a:pt x="92" y="24"/>
                      </a:cubicBezTo>
                      <a:cubicBezTo>
                        <a:pt x="92" y="24"/>
                        <a:pt x="92" y="24"/>
                        <a:pt x="92" y="24"/>
                      </a:cubicBezTo>
                      <a:cubicBezTo>
                        <a:pt x="92" y="31"/>
                        <a:pt x="97" y="36"/>
                        <a:pt x="104" y="36"/>
                      </a:cubicBezTo>
                      <a:cubicBezTo>
                        <a:pt x="108" y="36"/>
                        <a:pt x="108" y="36"/>
                        <a:pt x="108" y="36"/>
                      </a:cubicBezTo>
                      <a:cubicBezTo>
                        <a:pt x="120" y="36"/>
                        <a:pt x="120" y="36"/>
                        <a:pt x="120" y="36"/>
                      </a:cubicBezTo>
                      <a:lnTo>
                        <a:pt x="120" y="108"/>
                      </a:lnTo>
                      <a:close/>
                      <a:moveTo>
                        <a:pt x="108" y="32"/>
                      </a:moveTo>
                      <a:cubicBezTo>
                        <a:pt x="104" y="32"/>
                        <a:pt x="104" y="32"/>
                        <a:pt x="104" y="32"/>
                      </a:cubicBezTo>
                      <a:cubicBezTo>
                        <a:pt x="100" y="32"/>
                        <a:pt x="96" y="28"/>
                        <a:pt x="96" y="24"/>
                      </a:cubicBezTo>
                      <a:cubicBezTo>
                        <a:pt x="96" y="24"/>
                        <a:pt x="96" y="24"/>
                        <a:pt x="96" y="24"/>
                      </a:cubicBezTo>
                      <a:cubicBezTo>
                        <a:pt x="96" y="8"/>
                        <a:pt x="96" y="8"/>
                        <a:pt x="96" y="8"/>
                      </a:cubicBezTo>
                      <a:cubicBezTo>
                        <a:pt x="120" y="32"/>
                        <a:pt x="120" y="32"/>
                        <a:pt x="120" y="32"/>
                      </a:cubicBezTo>
                      <a:lnTo>
                        <a:pt x="108" y="32"/>
                      </a:ln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58" name="Freeform 79"/>
                <p:cNvSpPr>
                  <a:spLocks/>
                </p:cNvSpPr>
                <p:nvPr/>
              </p:nvSpPr>
              <p:spPr bwMode="auto">
                <a:xfrm>
                  <a:off x="3200400" y="2162176"/>
                  <a:ext cx="90487" cy="15875"/>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59" name="Freeform 80"/>
                <p:cNvSpPr>
                  <a:spLocks/>
                </p:cNvSpPr>
                <p:nvPr/>
              </p:nvSpPr>
              <p:spPr bwMode="auto">
                <a:xfrm>
                  <a:off x="3200400" y="2208213"/>
                  <a:ext cx="90487" cy="14288"/>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60" name="Freeform 81"/>
                <p:cNvSpPr>
                  <a:spLocks/>
                </p:cNvSpPr>
                <p:nvPr/>
              </p:nvSpPr>
              <p:spPr bwMode="auto">
                <a:xfrm>
                  <a:off x="3200400" y="2252663"/>
                  <a:ext cx="196850" cy="15875"/>
                </a:xfrm>
                <a:custGeom>
                  <a:avLst/>
                  <a:gdLst>
                    <a:gd name="T0" fmla="*/ 0 w 52"/>
                    <a:gd name="T1" fmla="*/ 2 h 4"/>
                    <a:gd name="T2" fmla="*/ 2 w 52"/>
                    <a:gd name="T3" fmla="*/ 4 h 4"/>
                    <a:gd name="T4" fmla="*/ 50 w 52"/>
                    <a:gd name="T5" fmla="*/ 4 h 4"/>
                    <a:gd name="T6" fmla="*/ 52 w 52"/>
                    <a:gd name="T7" fmla="*/ 2 h 4"/>
                    <a:gd name="T8" fmla="*/ 50 w 52"/>
                    <a:gd name="T9" fmla="*/ 0 h 4"/>
                    <a:gd name="T10" fmla="*/ 2 w 52"/>
                    <a:gd name="T11" fmla="*/ 0 h 4"/>
                    <a:gd name="T12" fmla="*/ 0 w 52"/>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52" h="4">
                      <a:moveTo>
                        <a:pt x="0" y="2"/>
                      </a:moveTo>
                      <a:cubicBezTo>
                        <a:pt x="0" y="3"/>
                        <a:pt x="1" y="4"/>
                        <a:pt x="2" y="4"/>
                      </a:cubicBez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61" name="Freeform 82"/>
                <p:cNvSpPr>
                  <a:spLocks/>
                </p:cNvSpPr>
                <p:nvPr/>
              </p:nvSpPr>
              <p:spPr bwMode="auto">
                <a:xfrm>
                  <a:off x="3035300" y="2343151"/>
                  <a:ext cx="361950" cy="15875"/>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62" name="Freeform 83"/>
                <p:cNvSpPr>
                  <a:spLocks/>
                </p:cNvSpPr>
                <p:nvPr/>
              </p:nvSpPr>
              <p:spPr bwMode="auto">
                <a:xfrm>
                  <a:off x="3035300" y="238918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63" name="Freeform 84"/>
                <p:cNvSpPr>
                  <a:spLocks/>
                </p:cNvSpPr>
                <p:nvPr/>
              </p:nvSpPr>
              <p:spPr bwMode="auto">
                <a:xfrm>
                  <a:off x="3035300" y="243363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64" name="Freeform 85"/>
                <p:cNvSpPr>
                  <a:spLocks/>
                </p:cNvSpPr>
                <p:nvPr/>
              </p:nvSpPr>
              <p:spPr bwMode="auto">
                <a:xfrm>
                  <a:off x="3035300" y="2298701"/>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65" name="Freeform 86"/>
                <p:cNvSpPr>
                  <a:spLocks noEditPoints="1"/>
                </p:cNvSpPr>
                <p:nvPr/>
              </p:nvSpPr>
              <p:spPr bwMode="auto">
                <a:xfrm>
                  <a:off x="3035300" y="2147888"/>
                  <a:ext cx="134937" cy="120650"/>
                </a:xfrm>
                <a:custGeom>
                  <a:avLst/>
                  <a:gdLst>
                    <a:gd name="T0" fmla="*/ 4 w 36"/>
                    <a:gd name="T1" fmla="*/ 32 h 32"/>
                    <a:gd name="T2" fmla="*/ 32 w 36"/>
                    <a:gd name="T3" fmla="*/ 32 h 32"/>
                    <a:gd name="T4" fmla="*/ 36 w 36"/>
                    <a:gd name="T5" fmla="*/ 28 h 32"/>
                    <a:gd name="T6" fmla="*/ 36 w 36"/>
                    <a:gd name="T7" fmla="*/ 4 h 32"/>
                    <a:gd name="T8" fmla="*/ 32 w 36"/>
                    <a:gd name="T9" fmla="*/ 0 h 32"/>
                    <a:gd name="T10" fmla="*/ 4 w 36"/>
                    <a:gd name="T11" fmla="*/ 0 h 32"/>
                    <a:gd name="T12" fmla="*/ 0 w 36"/>
                    <a:gd name="T13" fmla="*/ 4 h 32"/>
                    <a:gd name="T14" fmla="*/ 0 w 36"/>
                    <a:gd name="T15" fmla="*/ 28 h 32"/>
                    <a:gd name="T16" fmla="*/ 4 w 36"/>
                    <a:gd name="T17" fmla="*/ 32 h 32"/>
                    <a:gd name="T18" fmla="*/ 8 w 36"/>
                    <a:gd name="T19" fmla="*/ 8 h 32"/>
                    <a:gd name="T20" fmla="*/ 28 w 36"/>
                    <a:gd name="T21" fmla="*/ 8 h 32"/>
                    <a:gd name="T22" fmla="*/ 28 w 36"/>
                    <a:gd name="T23" fmla="*/ 24 h 32"/>
                    <a:gd name="T24" fmla="*/ 8 w 36"/>
                    <a:gd name="T25" fmla="*/ 24 h 32"/>
                    <a:gd name="T26" fmla="*/ 8 w 36"/>
                    <a:gd name="T2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4" y="32"/>
                      </a:moveTo>
                      <a:cubicBezTo>
                        <a:pt x="32" y="32"/>
                        <a:pt x="32" y="32"/>
                        <a:pt x="32" y="32"/>
                      </a:cubicBezTo>
                      <a:cubicBezTo>
                        <a:pt x="34" y="32"/>
                        <a:pt x="36" y="30"/>
                        <a:pt x="36" y="28"/>
                      </a:cubicBezTo>
                      <a:cubicBezTo>
                        <a:pt x="36" y="4"/>
                        <a:pt x="36" y="4"/>
                        <a:pt x="36" y="4"/>
                      </a:cubicBezTo>
                      <a:cubicBezTo>
                        <a:pt x="36" y="2"/>
                        <a:pt x="34" y="0"/>
                        <a:pt x="32" y="0"/>
                      </a:cubicBezTo>
                      <a:cubicBezTo>
                        <a:pt x="4" y="0"/>
                        <a:pt x="4" y="0"/>
                        <a:pt x="4" y="0"/>
                      </a:cubicBezTo>
                      <a:cubicBezTo>
                        <a:pt x="2" y="0"/>
                        <a:pt x="0" y="2"/>
                        <a:pt x="0" y="4"/>
                      </a:cubicBezTo>
                      <a:cubicBezTo>
                        <a:pt x="0" y="28"/>
                        <a:pt x="0" y="28"/>
                        <a:pt x="0" y="28"/>
                      </a:cubicBezTo>
                      <a:cubicBezTo>
                        <a:pt x="0" y="30"/>
                        <a:pt x="2" y="32"/>
                        <a:pt x="4" y="32"/>
                      </a:cubicBezTo>
                      <a:close/>
                      <a:moveTo>
                        <a:pt x="8" y="8"/>
                      </a:moveTo>
                      <a:cubicBezTo>
                        <a:pt x="28" y="8"/>
                        <a:pt x="28" y="8"/>
                        <a:pt x="28" y="8"/>
                      </a:cubicBezTo>
                      <a:cubicBezTo>
                        <a:pt x="28" y="24"/>
                        <a:pt x="28" y="24"/>
                        <a:pt x="28" y="24"/>
                      </a:cubicBezTo>
                      <a:cubicBezTo>
                        <a:pt x="8" y="24"/>
                        <a:pt x="8" y="24"/>
                        <a:pt x="8" y="24"/>
                      </a:cubicBezTo>
                      <a:lnTo>
                        <a:pt x="8" y="8"/>
                      </a:lnTo>
                      <a:close/>
                    </a:path>
                  </a:pathLst>
                </a:custGeom>
                <a:grpFill/>
                <a:ln>
                  <a:noFill/>
                </a:ln>
                <a:extLst/>
              </p:spPr>
              <p:txBody>
                <a:bodyPr lIns="51435" tIns="25718" rIns="51435" bIns="25718"/>
                <a:lstStyle/>
                <a:p>
                  <a:pPr defTabSz="514316">
                    <a:defRPr/>
                  </a:pPr>
                  <a:endParaRPr lang="id-ID" sz="760">
                    <a:cs typeface="+mn-ea"/>
                    <a:sym typeface="+mn-lt"/>
                  </a:endParaRPr>
                </a:p>
              </p:txBody>
            </p:sp>
          </p:grpSp>
          <p:grpSp>
            <p:nvGrpSpPr>
              <p:cNvPr id="12" name="Group 31"/>
              <p:cNvGrpSpPr/>
              <p:nvPr/>
            </p:nvGrpSpPr>
            <p:grpSpPr>
              <a:xfrm>
                <a:off x="9983081" y="717253"/>
                <a:ext cx="450850" cy="482600"/>
                <a:chOff x="2027238" y="2071688"/>
                <a:chExt cx="450850" cy="482600"/>
              </a:xfrm>
              <a:solidFill>
                <a:schemeClr val="bg1"/>
              </a:solidFill>
            </p:grpSpPr>
            <p:sp>
              <p:nvSpPr>
                <p:cNvPr id="54" name="Freeform 87"/>
                <p:cNvSpPr>
                  <a:spLocks noEditPoints="1"/>
                </p:cNvSpPr>
                <p:nvPr/>
              </p:nvSpPr>
              <p:spPr bwMode="auto">
                <a:xfrm>
                  <a:off x="2027238" y="2071688"/>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55" name="Freeform 88"/>
                <p:cNvSpPr>
                  <a:spLocks noEditPoints="1"/>
                </p:cNvSpPr>
                <p:nvPr/>
              </p:nvSpPr>
              <p:spPr bwMode="auto">
                <a:xfrm>
                  <a:off x="2087563" y="2132013"/>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56" name="Freeform 89"/>
                <p:cNvSpPr>
                  <a:spLocks noEditPoints="1"/>
                </p:cNvSpPr>
                <p:nvPr/>
              </p:nvSpPr>
              <p:spPr bwMode="auto">
                <a:xfrm>
                  <a:off x="2268538" y="2178051"/>
                  <a:ext cx="88900"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p:spPr>
              <p:txBody>
                <a:bodyPr lIns="51435" tIns="25718" rIns="51435" bIns="25718"/>
                <a:lstStyle/>
                <a:p>
                  <a:pPr defTabSz="514316">
                    <a:defRPr/>
                  </a:pPr>
                  <a:endParaRPr lang="id-ID" sz="760">
                    <a:cs typeface="+mn-ea"/>
                    <a:sym typeface="+mn-lt"/>
                  </a:endParaRPr>
                </a:p>
              </p:txBody>
            </p:sp>
          </p:grpSp>
          <p:grpSp>
            <p:nvGrpSpPr>
              <p:cNvPr id="13" name="Group 32"/>
              <p:cNvGrpSpPr/>
              <p:nvPr/>
            </p:nvGrpSpPr>
            <p:grpSpPr>
              <a:xfrm>
                <a:off x="10091435" y="2775575"/>
                <a:ext cx="481012" cy="482600"/>
                <a:chOff x="1049338" y="2071688"/>
                <a:chExt cx="481012" cy="482600"/>
              </a:xfrm>
              <a:solidFill>
                <a:schemeClr val="bg1"/>
              </a:solidFill>
            </p:grpSpPr>
            <p:sp>
              <p:nvSpPr>
                <p:cNvPr id="52" name="Freeform 90"/>
                <p:cNvSpPr>
                  <a:spLocks noEditPoints="1"/>
                </p:cNvSpPr>
                <p:nvPr/>
              </p:nvSpPr>
              <p:spPr bwMode="auto">
                <a:xfrm>
                  <a:off x="1049338" y="2071688"/>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p:spPr>
              <p:txBody>
                <a:bodyPr lIns="51435" tIns="25718" rIns="51435" bIns="25718"/>
                <a:lstStyle/>
                <a:p>
                  <a:pPr defTabSz="514316">
                    <a:defRPr/>
                  </a:pPr>
                  <a:endParaRPr lang="id-ID" sz="760">
                    <a:cs typeface="+mn-ea"/>
                    <a:sym typeface="+mn-lt"/>
                  </a:endParaRPr>
                </a:p>
              </p:txBody>
            </p:sp>
            <p:sp>
              <p:nvSpPr>
                <p:cNvPr id="53" name="Freeform 91"/>
                <p:cNvSpPr>
                  <a:spLocks noEditPoints="1"/>
                </p:cNvSpPr>
                <p:nvPr/>
              </p:nvSpPr>
              <p:spPr bwMode="auto">
                <a:xfrm>
                  <a:off x="1093788" y="2463801"/>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p:spPr>
              <p:txBody>
                <a:bodyPr lIns="51435" tIns="25718" rIns="51435" bIns="25718"/>
                <a:lstStyle/>
                <a:p>
                  <a:pPr defTabSz="514316">
                    <a:defRPr/>
                  </a:pPr>
                  <a:endParaRPr lang="id-ID" sz="760">
                    <a:cs typeface="+mn-ea"/>
                    <a:sym typeface="+mn-lt"/>
                  </a:endParaRPr>
                </a:p>
              </p:txBody>
            </p:sp>
          </p:grpSp>
        </p:grpSp>
      </p:grpSp>
      <p:grpSp>
        <p:nvGrpSpPr>
          <p:cNvPr id="14" name="Group 84"/>
          <p:cNvGrpSpPr>
            <a:grpSpLocks noChangeAspect="1"/>
          </p:cNvGrpSpPr>
          <p:nvPr/>
        </p:nvGrpSpPr>
        <p:grpSpPr bwMode="auto">
          <a:xfrm>
            <a:off x="4268405" y="1436623"/>
            <a:ext cx="324079" cy="323765"/>
            <a:chOff x="7275513" y="5302250"/>
            <a:chExt cx="1012825" cy="1012825"/>
          </a:xfrm>
          <a:solidFill>
            <a:schemeClr val="accent1"/>
          </a:solidFill>
        </p:grpSpPr>
        <p:sp>
          <p:nvSpPr>
            <p:cNvPr id="101" name="Freeform 34"/>
            <p:cNvSpPr>
              <a:spLocks/>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chemeClr val="accent1"/>
            </a:solidFill>
            <a:ln>
              <a:noFill/>
            </a:ln>
            <a:extLst/>
          </p:spPr>
          <p:txBody>
            <a:bodyPr lIns="51435" tIns="25718" rIns="51435" bIns="25718"/>
            <a:lstStyle/>
            <a:p>
              <a:pPr defTabSz="514316">
                <a:defRPr/>
              </a:pPr>
              <a:endParaRPr lang="id-ID" sz="450">
                <a:solidFill>
                  <a:schemeClr val="bg1">
                    <a:lumMod val="50000"/>
                  </a:schemeClr>
                </a:solidFill>
                <a:cs typeface="+mn-ea"/>
                <a:sym typeface="+mn-lt"/>
              </a:endParaRPr>
            </a:p>
          </p:txBody>
        </p:sp>
        <p:sp>
          <p:nvSpPr>
            <p:cNvPr id="102"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solidFill>
              <a:schemeClr val="accent1"/>
            </a:solidFill>
            <a:ln>
              <a:noFill/>
            </a:ln>
            <a:extLst/>
          </p:spPr>
          <p:txBody>
            <a:bodyPr lIns="51435" tIns="25718" rIns="51435" bIns="25718"/>
            <a:lstStyle/>
            <a:p>
              <a:pPr defTabSz="514316">
                <a:defRPr/>
              </a:pPr>
              <a:endParaRPr lang="id-ID" sz="450">
                <a:solidFill>
                  <a:schemeClr val="bg1">
                    <a:lumMod val="50000"/>
                  </a:schemeClr>
                </a:solidFill>
                <a:cs typeface="+mn-ea"/>
                <a:sym typeface="+mn-lt"/>
              </a:endParaRPr>
            </a:p>
          </p:txBody>
        </p:sp>
      </p:grpSp>
      <p:grpSp>
        <p:nvGrpSpPr>
          <p:cNvPr id="15" name="Group 92"/>
          <p:cNvGrpSpPr>
            <a:grpSpLocks noChangeAspect="1"/>
          </p:cNvGrpSpPr>
          <p:nvPr/>
        </p:nvGrpSpPr>
        <p:grpSpPr bwMode="auto">
          <a:xfrm>
            <a:off x="4268404" y="2505084"/>
            <a:ext cx="324046" cy="324302"/>
            <a:chOff x="4427538" y="3192463"/>
            <a:chExt cx="823913" cy="825500"/>
          </a:xfrm>
          <a:solidFill>
            <a:schemeClr val="accent3"/>
          </a:solidFill>
        </p:grpSpPr>
        <p:sp>
          <p:nvSpPr>
            <p:cNvPr id="104" name="Oval 23"/>
            <p:cNvSpPr>
              <a:spLocks noChangeArrowheads="1"/>
            </p:cNvSpPr>
            <p:nvPr/>
          </p:nvSpPr>
          <p:spPr bwMode="auto">
            <a:xfrm>
              <a:off x="4813301" y="3825875"/>
              <a:ext cx="57150" cy="57150"/>
            </a:xfrm>
            <a:prstGeom prst="ellipse">
              <a:avLst/>
            </a:prstGeom>
            <a:grpFill/>
            <a:ln>
              <a:noFill/>
            </a:ln>
            <a:extLst/>
          </p:spPr>
          <p:txBody>
            <a:bodyPr lIns="51435" tIns="25718" rIns="51435" bIns="25718"/>
            <a:lstStyle/>
            <a:p>
              <a:pPr defTabSz="514316">
                <a:defRPr/>
              </a:pPr>
              <a:endParaRPr lang="id-ID" sz="450">
                <a:solidFill>
                  <a:schemeClr val="bg1">
                    <a:lumMod val="50000"/>
                  </a:schemeClr>
                </a:solidFill>
                <a:cs typeface="+mn-ea"/>
                <a:sym typeface="+mn-lt"/>
              </a:endParaRPr>
            </a:p>
          </p:txBody>
        </p:sp>
        <p:sp>
          <p:nvSpPr>
            <p:cNvPr id="105" name="Rectangle 24"/>
            <p:cNvSpPr>
              <a:spLocks noChangeArrowheads="1"/>
            </p:cNvSpPr>
            <p:nvPr/>
          </p:nvSpPr>
          <p:spPr bwMode="auto">
            <a:xfrm>
              <a:off x="4784726" y="3352800"/>
              <a:ext cx="115888" cy="15875"/>
            </a:xfrm>
            <a:prstGeom prst="rect">
              <a:avLst/>
            </a:prstGeom>
            <a:grpFill/>
            <a:ln>
              <a:noFill/>
            </a:ln>
            <a:extLst/>
          </p:spPr>
          <p:txBody>
            <a:bodyPr lIns="51435" tIns="25718" rIns="51435" bIns="25718"/>
            <a:lstStyle/>
            <a:p>
              <a:pPr defTabSz="514316">
                <a:defRPr/>
              </a:pPr>
              <a:endParaRPr lang="id-ID" sz="450">
                <a:solidFill>
                  <a:schemeClr val="bg1">
                    <a:lumMod val="50000"/>
                  </a:schemeClr>
                </a:solidFill>
                <a:cs typeface="+mn-ea"/>
                <a:sym typeface="+mn-lt"/>
              </a:endParaRPr>
            </a:p>
          </p:txBody>
        </p:sp>
        <p:sp>
          <p:nvSpPr>
            <p:cNvPr id="106"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grpFill/>
            <a:ln>
              <a:noFill/>
            </a:ln>
            <a:extLst/>
          </p:spPr>
          <p:txBody>
            <a:bodyPr lIns="51435" tIns="25718" rIns="51435" bIns="25718"/>
            <a:lstStyle/>
            <a:p>
              <a:pPr defTabSz="514316">
                <a:defRPr/>
              </a:pPr>
              <a:endParaRPr lang="id-ID" sz="450">
                <a:solidFill>
                  <a:schemeClr val="bg1">
                    <a:lumMod val="50000"/>
                  </a:schemeClr>
                </a:solidFill>
                <a:cs typeface="+mn-ea"/>
                <a:sym typeface="+mn-lt"/>
              </a:endParaRPr>
            </a:p>
          </p:txBody>
        </p:sp>
        <p:sp>
          <p:nvSpPr>
            <p:cNvPr id="107" name="Oval 26"/>
            <p:cNvSpPr>
              <a:spLocks noChangeArrowheads="1"/>
            </p:cNvSpPr>
            <p:nvPr/>
          </p:nvSpPr>
          <p:spPr bwMode="auto">
            <a:xfrm>
              <a:off x="4926013" y="3351213"/>
              <a:ext cx="22225" cy="19050"/>
            </a:xfrm>
            <a:prstGeom prst="ellipse">
              <a:avLst/>
            </a:prstGeom>
            <a:grpFill/>
            <a:ln>
              <a:noFill/>
            </a:ln>
            <a:extLst/>
          </p:spPr>
          <p:txBody>
            <a:bodyPr lIns="51435" tIns="25718" rIns="51435" bIns="25718"/>
            <a:lstStyle/>
            <a:p>
              <a:pPr defTabSz="514316">
                <a:defRPr/>
              </a:pPr>
              <a:endParaRPr lang="id-ID" sz="450">
                <a:solidFill>
                  <a:schemeClr val="bg1">
                    <a:lumMod val="50000"/>
                  </a:schemeClr>
                </a:solidFill>
                <a:cs typeface="+mn-ea"/>
                <a:sym typeface="+mn-lt"/>
              </a:endParaRPr>
            </a:p>
          </p:txBody>
        </p:sp>
        <p:sp>
          <p:nvSpPr>
            <p:cNvPr id="108" name="Rectangle 27"/>
            <p:cNvSpPr>
              <a:spLocks noChangeArrowheads="1"/>
            </p:cNvSpPr>
            <p:nvPr/>
          </p:nvSpPr>
          <p:spPr bwMode="auto">
            <a:xfrm>
              <a:off x="4710113" y="3397250"/>
              <a:ext cx="265113" cy="400050"/>
            </a:xfrm>
            <a:prstGeom prst="rect">
              <a:avLst/>
            </a:prstGeom>
            <a:grpFill/>
            <a:ln>
              <a:noFill/>
            </a:ln>
            <a:extLst/>
          </p:spPr>
          <p:txBody>
            <a:bodyPr lIns="51435" tIns="25718" rIns="51435" bIns="25718"/>
            <a:lstStyle/>
            <a:p>
              <a:pPr defTabSz="514316">
                <a:defRPr/>
              </a:pPr>
              <a:endParaRPr lang="id-ID" sz="450">
                <a:solidFill>
                  <a:schemeClr val="bg1">
                    <a:lumMod val="50000"/>
                  </a:schemeClr>
                </a:solidFill>
                <a:cs typeface="+mn-ea"/>
                <a:sym typeface="+mn-lt"/>
              </a:endParaRPr>
            </a:p>
          </p:txBody>
        </p:sp>
      </p:grpSp>
      <p:sp>
        <p:nvSpPr>
          <p:cNvPr id="109" name="Freeform 31"/>
          <p:cNvSpPr>
            <a:spLocks noChangeAspect="1" noEditPoints="1"/>
          </p:cNvSpPr>
          <p:nvPr/>
        </p:nvSpPr>
        <p:spPr bwMode="auto">
          <a:xfrm>
            <a:off x="6484667" y="1411473"/>
            <a:ext cx="323816" cy="324702"/>
          </a:xfrm>
          <a:custGeom>
            <a:avLst/>
            <a:gdLst>
              <a:gd name="T0" fmla="*/ 2147483647 w 280"/>
              <a:gd name="T1" fmla="*/ 0 h 280"/>
              <a:gd name="T2" fmla="*/ 0 w 280"/>
              <a:gd name="T3" fmla="*/ 2147483647 h 280"/>
              <a:gd name="T4" fmla="*/ 2147483647 w 280"/>
              <a:gd name="T5" fmla="*/ 2147483647 h 280"/>
              <a:gd name="T6" fmla="*/ 2147483647 w 280"/>
              <a:gd name="T7" fmla="*/ 2147483647 h 280"/>
              <a:gd name="T8" fmla="*/ 2147483647 w 280"/>
              <a:gd name="T9" fmla="*/ 0 h 280"/>
              <a:gd name="T10" fmla="*/ 2147483647 w 280"/>
              <a:gd name="T11" fmla="*/ 2147483647 h 280"/>
              <a:gd name="T12" fmla="*/ 2147483647 w 280"/>
              <a:gd name="T13" fmla="*/ 2147483647 h 280"/>
              <a:gd name="T14" fmla="*/ 2147483647 w 280"/>
              <a:gd name="T15" fmla="*/ 2147483647 h 280"/>
              <a:gd name="T16" fmla="*/ 2147483647 w 280"/>
              <a:gd name="T17" fmla="*/ 2147483647 h 280"/>
              <a:gd name="T18" fmla="*/ 2147483647 w 280"/>
              <a:gd name="T19" fmla="*/ 2147483647 h 280"/>
              <a:gd name="T20" fmla="*/ 2147483647 w 280"/>
              <a:gd name="T21" fmla="*/ 2147483647 h 280"/>
              <a:gd name="T22" fmla="*/ 2147483647 w 280"/>
              <a:gd name="T23" fmla="*/ 2147483647 h 280"/>
              <a:gd name="T24" fmla="*/ 2147483647 w 280"/>
              <a:gd name="T25" fmla="*/ 2147483647 h 280"/>
              <a:gd name="T26" fmla="*/ 2147483647 w 280"/>
              <a:gd name="T27" fmla="*/ 2147483647 h 280"/>
              <a:gd name="T28" fmla="*/ 2147483647 w 280"/>
              <a:gd name="T29" fmla="*/ 2147483647 h 280"/>
              <a:gd name="T30" fmla="*/ 2147483647 w 280"/>
              <a:gd name="T31" fmla="*/ 2147483647 h 280"/>
              <a:gd name="T32" fmla="*/ 2147483647 w 280"/>
              <a:gd name="T33" fmla="*/ 2147483647 h 280"/>
              <a:gd name="T34" fmla="*/ 2147483647 w 280"/>
              <a:gd name="T35" fmla="*/ 2147483647 h 280"/>
              <a:gd name="T36" fmla="*/ 2147483647 w 280"/>
              <a:gd name="T37" fmla="*/ 2147483647 h 280"/>
              <a:gd name="T38" fmla="*/ 2147483647 w 280"/>
              <a:gd name="T39" fmla="*/ 2147483647 h 280"/>
              <a:gd name="T40" fmla="*/ 2147483647 w 280"/>
              <a:gd name="T41" fmla="*/ 2147483647 h 280"/>
              <a:gd name="T42" fmla="*/ 2147483647 w 280"/>
              <a:gd name="T43" fmla="*/ 2147483647 h 280"/>
              <a:gd name="T44" fmla="*/ 2147483647 w 280"/>
              <a:gd name="T45" fmla="*/ 2147483647 h 280"/>
              <a:gd name="T46" fmla="*/ 2147483647 w 280"/>
              <a:gd name="T47" fmla="*/ 2147483647 h 280"/>
              <a:gd name="T48" fmla="*/ 2147483647 w 280"/>
              <a:gd name="T49" fmla="*/ 2147483647 h 280"/>
              <a:gd name="T50" fmla="*/ 2147483647 w 280"/>
              <a:gd name="T51" fmla="*/ 2147483647 h 280"/>
              <a:gd name="T52" fmla="*/ 2147483647 w 280"/>
              <a:gd name="T53" fmla="*/ 2147483647 h 280"/>
              <a:gd name="T54" fmla="*/ 2147483647 w 280"/>
              <a:gd name="T55" fmla="*/ 2147483647 h 280"/>
              <a:gd name="T56" fmla="*/ 2147483647 w 280"/>
              <a:gd name="T57" fmla="*/ 2147483647 h 280"/>
              <a:gd name="T58" fmla="*/ 2147483647 w 280"/>
              <a:gd name="T59" fmla="*/ 2147483647 h 280"/>
              <a:gd name="T60" fmla="*/ 2147483647 w 280"/>
              <a:gd name="T61" fmla="*/ 2147483647 h 280"/>
              <a:gd name="T62" fmla="*/ 2147483647 w 280"/>
              <a:gd name="T63" fmla="*/ 2147483647 h 280"/>
              <a:gd name="T64" fmla="*/ 2147483647 w 280"/>
              <a:gd name="T65" fmla="*/ 2147483647 h 280"/>
              <a:gd name="T66" fmla="*/ 2147483647 w 280"/>
              <a:gd name="T67" fmla="*/ 2147483647 h 280"/>
              <a:gd name="T68" fmla="*/ 2147483647 w 280"/>
              <a:gd name="T69" fmla="*/ 2147483647 h 280"/>
              <a:gd name="T70" fmla="*/ 2147483647 w 280"/>
              <a:gd name="T71" fmla="*/ 2147483647 h 280"/>
              <a:gd name="T72" fmla="*/ 2147483647 w 280"/>
              <a:gd name="T73" fmla="*/ 2147483647 h 280"/>
              <a:gd name="T74" fmla="*/ 2147483647 w 280"/>
              <a:gd name="T75" fmla="*/ 2147483647 h 280"/>
              <a:gd name="T76" fmla="*/ 2147483647 w 280"/>
              <a:gd name="T77" fmla="*/ 2147483647 h 280"/>
              <a:gd name="T78" fmla="*/ 2147483647 w 280"/>
              <a:gd name="T79" fmla="*/ 2147483647 h 280"/>
              <a:gd name="T80" fmla="*/ 2147483647 w 280"/>
              <a:gd name="T81" fmla="*/ 2147483647 h 280"/>
              <a:gd name="T82" fmla="*/ 2147483647 w 280"/>
              <a:gd name="T83" fmla="*/ 2147483647 h 280"/>
              <a:gd name="T84" fmla="*/ 2147483647 w 280"/>
              <a:gd name="T85" fmla="*/ 2147483647 h 280"/>
              <a:gd name="T86" fmla="*/ 2147483647 w 280"/>
              <a:gd name="T87" fmla="*/ 2147483647 h 280"/>
              <a:gd name="T88" fmla="*/ 2147483647 w 280"/>
              <a:gd name="T89" fmla="*/ 2147483647 h 280"/>
              <a:gd name="T90" fmla="*/ 2147483647 w 280"/>
              <a:gd name="T91" fmla="*/ 2147483647 h 280"/>
              <a:gd name="T92" fmla="*/ 2147483647 w 280"/>
              <a:gd name="T93" fmla="*/ 2147483647 h 280"/>
              <a:gd name="T94" fmla="*/ 2147483647 w 280"/>
              <a:gd name="T95" fmla="*/ 2147483647 h 280"/>
              <a:gd name="T96" fmla="*/ 2147483647 w 280"/>
              <a:gd name="T97" fmla="*/ 2147483647 h 280"/>
              <a:gd name="T98" fmla="*/ 2147483647 w 280"/>
              <a:gd name="T99" fmla="*/ 2147483647 h 280"/>
              <a:gd name="T100" fmla="*/ 2147483647 w 280"/>
              <a:gd name="T101" fmla="*/ 2147483647 h 280"/>
              <a:gd name="T102" fmla="*/ 2147483647 w 280"/>
              <a:gd name="T103" fmla="*/ 2147483647 h 280"/>
              <a:gd name="T104" fmla="*/ 2147483647 w 280"/>
              <a:gd name="T105" fmla="*/ 2147483647 h 280"/>
              <a:gd name="T106" fmla="*/ 2147483647 w 280"/>
              <a:gd name="T107" fmla="*/ 2147483647 h 280"/>
              <a:gd name="T108" fmla="*/ 2147483647 w 280"/>
              <a:gd name="T109" fmla="*/ 2147483647 h 280"/>
              <a:gd name="T110" fmla="*/ 2147483647 w 280"/>
              <a:gd name="T111" fmla="*/ 2147483647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80"/>
              <a:gd name="T169" fmla="*/ 0 h 280"/>
              <a:gd name="T170" fmla="*/ 280 w 280"/>
              <a:gd name="T171" fmla="*/ 280 h 28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2"/>
          </a:solidFill>
          <a:ln>
            <a:noFill/>
          </a:ln>
        </p:spPr>
        <p:txBody>
          <a:bodyPr lIns="51435" tIns="25718" rIns="51435" bIns="25718"/>
          <a:lstStyle/>
          <a:p>
            <a:endParaRPr lang="zh-CN" altLang="en-US" sz="1013">
              <a:solidFill>
                <a:schemeClr val="bg1">
                  <a:lumMod val="50000"/>
                </a:schemeClr>
              </a:solidFill>
              <a:cs typeface="+mn-ea"/>
              <a:sym typeface="+mn-lt"/>
            </a:endParaRPr>
          </a:p>
        </p:txBody>
      </p:sp>
      <p:sp>
        <p:nvSpPr>
          <p:cNvPr id="110" name="Freeform 45"/>
          <p:cNvSpPr>
            <a:spLocks noChangeAspect="1" noEditPoints="1"/>
          </p:cNvSpPr>
          <p:nvPr/>
        </p:nvSpPr>
        <p:spPr bwMode="auto">
          <a:xfrm>
            <a:off x="6484667" y="2515531"/>
            <a:ext cx="323850" cy="323850"/>
          </a:xfrm>
          <a:custGeom>
            <a:avLst/>
            <a:gdLst>
              <a:gd name="T0" fmla="*/ 0 w 342"/>
              <a:gd name="T1" fmla="*/ 171 h 342"/>
              <a:gd name="T2" fmla="*/ 342 w 342"/>
              <a:gd name="T3" fmla="*/ 171 h 342"/>
              <a:gd name="T4" fmla="*/ 48 w 342"/>
              <a:gd name="T5" fmla="*/ 140 h 342"/>
              <a:gd name="T6" fmla="*/ 108 w 342"/>
              <a:gd name="T7" fmla="*/ 164 h 342"/>
              <a:gd name="T8" fmla="*/ 48 w 342"/>
              <a:gd name="T9" fmla="*/ 140 h 342"/>
              <a:gd name="T10" fmla="*/ 109 w 342"/>
              <a:gd name="T11" fmla="*/ 171 h 342"/>
              <a:gd name="T12" fmla="*/ 66 w 342"/>
              <a:gd name="T13" fmla="*/ 209 h 342"/>
              <a:gd name="T14" fmla="*/ 95 w 342"/>
              <a:gd name="T15" fmla="*/ 283 h 342"/>
              <a:gd name="T16" fmla="*/ 95 w 342"/>
              <a:gd name="T17" fmla="*/ 245 h 342"/>
              <a:gd name="T18" fmla="*/ 95 w 342"/>
              <a:gd name="T19" fmla="*/ 283 h 342"/>
              <a:gd name="T20" fmla="*/ 67 w 342"/>
              <a:gd name="T21" fmla="*/ 216 h 342"/>
              <a:gd name="T22" fmla="*/ 114 w 342"/>
              <a:gd name="T23" fmla="*/ 239 h 342"/>
              <a:gd name="T24" fmla="*/ 169 w 342"/>
              <a:gd name="T25" fmla="*/ 239 h 342"/>
              <a:gd name="T26" fmla="*/ 120 w 342"/>
              <a:gd name="T27" fmla="*/ 216 h 342"/>
              <a:gd name="T28" fmla="*/ 169 w 342"/>
              <a:gd name="T29" fmla="*/ 239 h 342"/>
              <a:gd name="T30" fmla="*/ 119 w 342"/>
              <a:gd name="T31" fmla="*/ 209 h 342"/>
              <a:gd name="T32" fmla="*/ 175 w 342"/>
              <a:gd name="T33" fmla="*/ 171 h 342"/>
              <a:gd name="T34" fmla="*/ 116 w 342"/>
              <a:gd name="T35" fmla="*/ 164 h 342"/>
              <a:gd name="T36" fmla="*/ 177 w 342"/>
              <a:gd name="T37" fmla="*/ 140 h 342"/>
              <a:gd name="T38" fmla="*/ 116 w 342"/>
              <a:gd name="T39" fmla="*/ 164 h 342"/>
              <a:gd name="T40" fmla="*/ 177 w 342"/>
              <a:gd name="T41" fmla="*/ 264 h 342"/>
              <a:gd name="T42" fmla="*/ 215 w 342"/>
              <a:gd name="T43" fmla="*/ 264 h 342"/>
              <a:gd name="T44" fmla="*/ 217 w 342"/>
              <a:gd name="T45" fmla="*/ 239 h 342"/>
              <a:gd name="T46" fmla="*/ 178 w 342"/>
              <a:gd name="T47" fmla="*/ 216 h 342"/>
              <a:gd name="T48" fmla="*/ 217 w 342"/>
              <a:gd name="T49" fmla="*/ 239 h 342"/>
              <a:gd name="T50" fmla="*/ 179 w 342"/>
              <a:gd name="T51" fmla="*/ 209 h 342"/>
              <a:gd name="T52" fmla="*/ 235 w 342"/>
              <a:gd name="T53" fmla="*/ 171 h 342"/>
              <a:gd name="T54" fmla="*/ 283 w 342"/>
              <a:gd name="T55" fmla="*/ 126 h 342"/>
              <a:gd name="T56" fmla="*/ 241 w 342"/>
              <a:gd name="T57" fmla="*/ 149 h 342"/>
              <a:gd name="T58" fmla="*/ 182 w 342"/>
              <a:gd name="T59" fmla="*/ 164 h 342"/>
              <a:gd name="T60" fmla="*/ 220 w 342"/>
              <a:gd name="T61" fmla="*/ 140 h 342"/>
              <a:gd name="T62" fmla="*/ 252 w 342"/>
              <a:gd name="T63" fmla="*/ 107 h 342"/>
              <a:gd name="T64" fmla="*/ 260 w 342"/>
              <a:gd name="T65" fmla="*/ 103 h 342"/>
              <a:gd name="T66" fmla="*/ 283 w 342"/>
              <a:gd name="T67" fmla="*/ 12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chemeClr val="accent4"/>
          </a:solidFill>
          <a:ln>
            <a:noFill/>
          </a:ln>
        </p:spPr>
        <p:txBody>
          <a:bodyPr lIns="51435" tIns="25718" rIns="51435" bIns="25718"/>
          <a:lstStyle/>
          <a:p>
            <a:pPr defTabSz="514316">
              <a:defRPr/>
            </a:pPr>
            <a:endParaRPr lang="id-ID" sz="450">
              <a:solidFill>
                <a:schemeClr val="bg1">
                  <a:lumMod val="50000"/>
                </a:schemeClr>
              </a:solidFill>
              <a:cs typeface="+mn-ea"/>
              <a:sym typeface="+mn-lt"/>
            </a:endParaRPr>
          </a:p>
        </p:txBody>
      </p:sp>
      <p:sp>
        <p:nvSpPr>
          <p:cNvPr id="111" name="矩形 110"/>
          <p:cNvSpPr/>
          <p:nvPr/>
        </p:nvSpPr>
        <p:spPr>
          <a:xfrm>
            <a:off x="4736348" y="1388912"/>
            <a:ext cx="1305165" cy="369332"/>
          </a:xfrm>
          <a:prstGeom prst="rect">
            <a:avLst/>
          </a:prstGeom>
        </p:spPr>
        <p:txBody>
          <a:bodyPr wrap="none">
            <a:spAutoFit/>
          </a:bodyPr>
          <a:lstStyle/>
          <a:p>
            <a:pPr lvl="0" algn="ctr"/>
            <a:r>
              <a:rPr lang="en-US" altLang="zh-CN" sz="1800" b="1" dirty="0">
                <a:solidFill>
                  <a:schemeClr val="bg1">
                    <a:lumMod val="50000"/>
                  </a:schemeClr>
                </a:solidFill>
                <a:cs typeface="+mn-ea"/>
                <a:sym typeface="+mn-lt"/>
              </a:rPr>
              <a:t>100</a:t>
            </a:r>
            <a:r>
              <a:rPr lang="zh-CN" altLang="en-US" sz="1800" b="1" dirty="0">
                <a:solidFill>
                  <a:schemeClr val="bg1">
                    <a:lumMod val="50000"/>
                  </a:schemeClr>
                </a:solidFill>
                <a:cs typeface="+mn-ea"/>
                <a:sym typeface="+mn-lt"/>
              </a:rPr>
              <a:t>家分店</a:t>
            </a:r>
          </a:p>
        </p:txBody>
      </p:sp>
      <p:sp>
        <p:nvSpPr>
          <p:cNvPr id="112" name="矩形 111"/>
          <p:cNvSpPr/>
          <p:nvPr/>
        </p:nvSpPr>
        <p:spPr>
          <a:xfrm>
            <a:off x="7024583" y="1383618"/>
            <a:ext cx="1107996" cy="369332"/>
          </a:xfrm>
          <a:prstGeom prst="rect">
            <a:avLst/>
          </a:prstGeom>
        </p:spPr>
        <p:txBody>
          <a:bodyPr wrap="none">
            <a:spAutoFit/>
          </a:bodyPr>
          <a:lstStyle/>
          <a:p>
            <a:pPr lvl="0" algn="ctr"/>
            <a:r>
              <a:rPr lang="zh-CN" altLang="en-US" sz="1800" b="1" dirty="0">
                <a:solidFill>
                  <a:schemeClr val="bg1">
                    <a:lumMod val="50000"/>
                  </a:schemeClr>
                </a:solidFill>
                <a:cs typeface="+mn-ea"/>
                <a:sym typeface="+mn-lt"/>
              </a:rPr>
              <a:t>十大产业</a:t>
            </a:r>
          </a:p>
        </p:txBody>
      </p:sp>
      <p:sp>
        <p:nvSpPr>
          <p:cNvPr id="113" name="矩形 112"/>
          <p:cNvSpPr/>
          <p:nvPr/>
        </p:nvSpPr>
        <p:spPr>
          <a:xfrm>
            <a:off x="4729068" y="2464173"/>
            <a:ext cx="1338829" cy="369332"/>
          </a:xfrm>
          <a:prstGeom prst="rect">
            <a:avLst/>
          </a:prstGeom>
        </p:spPr>
        <p:txBody>
          <a:bodyPr wrap="none">
            <a:spAutoFit/>
          </a:bodyPr>
          <a:lstStyle/>
          <a:p>
            <a:pPr lvl="0" algn="ctr"/>
            <a:r>
              <a:rPr lang="zh-CN" altLang="en-US" sz="1800" b="1" dirty="0">
                <a:solidFill>
                  <a:schemeClr val="bg1">
                    <a:lumMod val="50000"/>
                  </a:schemeClr>
                </a:solidFill>
                <a:cs typeface="+mn-ea"/>
                <a:sym typeface="+mn-lt"/>
              </a:rPr>
              <a:t>科技创新奖</a:t>
            </a:r>
          </a:p>
        </p:txBody>
      </p:sp>
      <p:sp>
        <p:nvSpPr>
          <p:cNvPr id="114" name="矩形 113"/>
          <p:cNvSpPr/>
          <p:nvPr/>
        </p:nvSpPr>
        <p:spPr>
          <a:xfrm>
            <a:off x="6941614" y="2463738"/>
            <a:ext cx="1569661" cy="369332"/>
          </a:xfrm>
          <a:prstGeom prst="rect">
            <a:avLst/>
          </a:prstGeom>
        </p:spPr>
        <p:txBody>
          <a:bodyPr wrap="none">
            <a:spAutoFit/>
          </a:bodyPr>
          <a:lstStyle/>
          <a:p>
            <a:pPr lvl="0" algn="ctr"/>
            <a:r>
              <a:rPr lang="zh-CN" altLang="en-US" sz="1800" b="1" dirty="0">
                <a:solidFill>
                  <a:schemeClr val="bg1">
                    <a:lumMod val="50000"/>
                  </a:schemeClr>
                </a:solidFill>
                <a:cs typeface="+mn-ea"/>
                <a:sym typeface="+mn-lt"/>
              </a:rPr>
              <a:t>年创利税破亿</a:t>
            </a:r>
          </a:p>
        </p:txBody>
      </p:sp>
      <p:sp>
        <p:nvSpPr>
          <p:cNvPr id="115" name="矩形 114"/>
          <p:cNvSpPr/>
          <p:nvPr/>
        </p:nvSpPr>
        <p:spPr>
          <a:xfrm>
            <a:off x="4752151" y="1729867"/>
            <a:ext cx="1480880" cy="4801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在这里输入您的内容，在这里输入您的内容。</a:t>
            </a:r>
          </a:p>
        </p:txBody>
      </p:sp>
      <p:sp>
        <p:nvSpPr>
          <p:cNvPr id="116" name="矩形 115"/>
          <p:cNvSpPr/>
          <p:nvPr/>
        </p:nvSpPr>
        <p:spPr>
          <a:xfrm>
            <a:off x="6838141" y="1750105"/>
            <a:ext cx="1480880" cy="4801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在这里输入您的内容，在这里输入您的内容。</a:t>
            </a:r>
          </a:p>
        </p:txBody>
      </p:sp>
      <p:sp>
        <p:nvSpPr>
          <p:cNvPr id="117" name="矩形 116"/>
          <p:cNvSpPr/>
          <p:nvPr/>
        </p:nvSpPr>
        <p:spPr>
          <a:xfrm>
            <a:off x="4764031" y="2870964"/>
            <a:ext cx="1480880" cy="4801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在这里输入您的内容，在这里输入您的内容。</a:t>
            </a:r>
          </a:p>
        </p:txBody>
      </p:sp>
      <p:sp>
        <p:nvSpPr>
          <p:cNvPr id="118" name="矩形 117"/>
          <p:cNvSpPr/>
          <p:nvPr/>
        </p:nvSpPr>
        <p:spPr>
          <a:xfrm>
            <a:off x="7020403" y="2845963"/>
            <a:ext cx="1480880" cy="4801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在这里输入您的内容，在这里输入您的内容。</a:t>
            </a:r>
          </a:p>
        </p:txBody>
      </p:sp>
      <p:sp>
        <p:nvSpPr>
          <p:cNvPr id="120" name="矩形 119"/>
          <p:cNvSpPr/>
          <p:nvPr/>
        </p:nvSpPr>
        <p:spPr>
          <a:xfrm>
            <a:off x="4764031" y="3759882"/>
            <a:ext cx="3737252" cy="722505"/>
          </a:xfrm>
          <a:prstGeom prst="rect">
            <a:avLst/>
          </a:prstGeom>
        </p:spPr>
        <p:txBody>
          <a:bodyPr wrap="square">
            <a:spAutoFit/>
          </a:bodyPr>
          <a:lstStyle/>
          <a:p>
            <a:pPr>
              <a:lnSpc>
                <a:spcPct val="130000"/>
              </a:lnSpc>
            </a:pPr>
            <a:r>
              <a:rPr lang="zh-CN" altLang="en-US" sz="1050" dirty="0">
                <a:solidFill>
                  <a:schemeClr val="bg1">
                    <a:lumMod val="50000"/>
                  </a:schemeClr>
                </a:solidFill>
                <a:cs typeface="+mn-ea"/>
                <a:sym typeface="+mn-lt"/>
              </a:rPr>
              <a:t>可通过复制内容后右键选择保留文本。可通过复制内容后右键选择保留文本。可通过复制内容后右键选择保留文本。</a:t>
            </a:r>
          </a:p>
          <a:p>
            <a:pPr>
              <a:lnSpc>
                <a:spcPct val="130000"/>
              </a:lnSpc>
            </a:pPr>
            <a:endParaRPr lang="zh-CN" altLang="en-US" sz="1050" dirty="0">
              <a:solidFill>
                <a:schemeClr val="bg1">
                  <a:lumMod val="50000"/>
                </a:schemeClr>
              </a:solidFill>
              <a:cs typeface="+mn-ea"/>
              <a:sym typeface="+mn-lt"/>
            </a:endParaRPr>
          </a:p>
        </p:txBody>
      </p:sp>
      <p:cxnSp>
        <p:nvCxnSpPr>
          <p:cNvPr id="122" name="直接连接符 121"/>
          <p:cNvCxnSpPr/>
          <p:nvPr/>
        </p:nvCxnSpPr>
        <p:spPr>
          <a:xfrm>
            <a:off x="4752152" y="3543858"/>
            <a:ext cx="3566869" cy="0"/>
          </a:xfrm>
          <a:prstGeom prst="line">
            <a:avLst/>
          </a:prstGeom>
          <a:ln>
            <a:solidFill>
              <a:srgbClr val="0091C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569966"/>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style.rotation</p:attrName>
                                        </p:attrNameLst>
                                      </p:cBhvr>
                                      <p:tavLst>
                                        <p:tav tm="0">
                                          <p:val>
                                            <p:fltVal val="360"/>
                                          </p:val>
                                        </p:tav>
                                        <p:tav tm="100000">
                                          <p:val>
                                            <p:fltVal val="0"/>
                                          </p:val>
                                        </p:tav>
                                      </p:tavLst>
                                    </p:anim>
                                    <p:animEffect transition="in" filter="fade">
                                      <p:cBhvr>
                                        <p:cTn id="16" dur="500"/>
                                        <p:tgtEl>
                                          <p:spTgt spid="14"/>
                                        </p:tgtEl>
                                      </p:cBhvr>
                                    </p:animEffect>
                                  </p:childTnLst>
                                </p:cTn>
                              </p:par>
                            </p:childTnLst>
                          </p:cTn>
                        </p:par>
                        <p:par>
                          <p:cTn id="17" fill="hold">
                            <p:stCondLst>
                              <p:cond delay="1500"/>
                            </p:stCondLst>
                            <p:childTnLst>
                              <p:par>
                                <p:cTn id="18" presetID="23" presetClass="entr" presetSubtype="16" fill="hold" grpId="0" nodeType="afterEffect">
                                  <p:stCondLst>
                                    <p:cond delay="0"/>
                                  </p:stCondLst>
                                  <p:iterate type="lt">
                                    <p:tmPct val="10000"/>
                                  </p:iterate>
                                  <p:childTnLst>
                                    <p:set>
                                      <p:cBhvr>
                                        <p:cTn id="19" dur="1" fill="hold">
                                          <p:stCondLst>
                                            <p:cond delay="0"/>
                                          </p:stCondLst>
                                        </p:cTn>
                                        <p:tgtEl>
                                          <p:spTgt spid="111"/>
                                        </p:tgtEl>
                                        <p:attrNameLst>
                                          <p:attrName>style.visibility</p:attrName>
                                        </p:attrNameLst>
                                      </p:cBhvr>
                                      <p:to>
                                        <p:strVal val="visible"/>
                                      </p:to>
                                    </p:set>
                                    <p:anim calcmode="lin" valueType="num">
                                      <p:cBhvr>
                                        <p:cTn id="20" dur="500" fill="hold"/>
                                        <p:tgtEl>
                                          <p:spTgt spid="111"/>
                                        </p:tgtEl>
                                        <p:attrNameLst>
                                          <p:attrName>ppt_w</p:attrName>
                                        </p:attrNameLst>
                                      </p:cBhvr>
                                      <p:tavLst>
                                        <p:tav tm="0">
                                          <p:val>
                                            <p:fltVal val="0"/>
                                          </p:val>
                                        </p:tav>
                                        <p:tav tm="100000">
                                          <p:val>
                                            <p:strVal val="#ppt_w"/>
                                          </p:val>
                                        </p:tav>
                                      </p:tavLst>
                                    </p:anim>
                                    <p:anim calcmode="lin" valueType="num">
                                      <p:cBhvr>
                                        <p:cTn id="21" dur="500" fill="hold"/>
                                        <p:tgtEl>
                                          <p:spTgt spid="111"/>
                                        </p:tgtEl>
                                        <p:attrNameLst>
                                          <p:attrName>ppt_h</p:attrName>
                                        </p:attrNameLst>
                                      </p:cBhvr>
                                      <p:tavLst>
                                        <p:tav tm="0">
                                          <p:val>
                                            <p:fltVal val="0"/>
                                          </p:val>
                                        </p:tav>
                                        <p:tav tm="100000">
                                          <p:val>
                                            <p:strVal val="#ppt_h"/>
                                          </p:val>
                                        </p:tav>
                                      </p:tavLst>
                                    </p:anim>
                                  </p:childTnLst>
                                </p:cTn>
                              </p:par>
                            </p:childTnLst>
                          </p:cTn>
                        </p:par>
                        <p:par>
                          <p:cTn id="22" fill="hold">
                            <p:stCondLst>
                              <p:cond delay="2250"/>
                            </p:stCondLst>
                            <p:childTnLst>
                              <p:par>
                                <p:cTn id="23" presetID="14" presetClass="entr" presetSubtype="10" fill="hold" grpId="0" nodeType="afterEffect">
                                  <p:stCondLst>
                                    <p:cond delay="0"/>
                                  </p:stCondLst>
                                  <p:childTnLst>
                                    <p:set>
                                      <p:cBhvr>
                                        <p:cTn id="24" dur="1" fill="hold">
                                          <p:stCondLst>
                                            <p:cond delay="0"/>
                                          </p:stCondLst>
                                        </p:cTn>
                                        <p:tgtEl>
                                          <p:spTgt spid="115"/>
                                        </p:tgtEl>
                                        <p:attrNameLst>
                                          <p:attrName>style.visibility</p:attrName>
                                        </p:attrNameLst>
                                      </p:cBhvr>
                                      <p:to>
                                        <p:strVal val="visible"/>
                                      </p:to>
                                    </p:set>
                                    <p:animEffect transition="in" filter="randombar(horizontal)">
                                      <p:cBhvr>
                                        <p:cTn id="25" dur="500"/>
                                        <p:tgtEl>
                                          <p:spTgt spid="115"/>
                                        </p:tgtEl>
                                      </p:cBhvr>
                                    </p:animEffect>
                                  </p:childTnLst>
                                </p:cTn>
                              </p:par>
                            </p:childTnLst>
                          </p:cTn>
                        </p:par>
                        <p:par>
                          <p:cTn id="26" fill="hold">
                            <p:stCondLst>
                              <p:cond delay="2750"/>
                            </p:stCondLst>
                            <p:childTnLst>
                              <p:par>
                                <p:cTn id="27" presetID="49" presetClass="entr" presetSubtype="0" decel="100000" fill="hold" grpId="0" nodeType="afterEffect">
                                  <p:stCondLst>
                                    <p:cond delay="0"/>
                                  </p:stCondLst>
                                  <p:childTnLst>
                                    <p:set>
                                      <p:cBhvr>
                                        <p:cTn id="28" dur="1" fill="hold">
                                          <p:stCondLst>
                                            <p:cond delay="0"/>
                                          </p:stCondLst>
                                        </p:cTn>
                                        <p:tgtEl>
                                          <p:spTgt spid="109"/>
                                        </p:tgtEl>
                                        <p:attrNameLst>
                                          <p:attrName>style.visibility</p:attrName>
                                        </p:attrNameLst>
                                      </p:cBhvr>
                                      <p:to>
                                        <p:strVal val="visible"/>
                                      </p:to>
                                    </p:set>
                                    <p:anim calcmode="lin" valueType="num">
                                      <p:cBhvr>
                                        <p:cTn id="29" dur="500" fill="hold"/>
                                        <p:tgtEl>
                                          <p:spTgt spid="109"/>
                                        </p:tgtEl>
                                        <p:attrNameLst>
                                          <p:attrName>ppt_w</p:attrName>
                                        </p:attrNameLst>
                                      </p:cBhvr>
                                      <p:tavLst>
                                        <p:tav tm="0">
                                          <p:val>
                                            <p:fltVal val="0"/>
                                          </p:val>
                                        </p:tav>
                                        <p:tav tm="100000">
                                          <p:val>
                                            <p:strVal val="#ppt_w"/>
                                          </p:val>
                                        </p:tav>
                                      </p:tavLst>
                                    </p:anim>
                                    <p:anim calcmode="lin" valueType="num">
                                      <p:cBhvr>
                                        <p:cTn id="30" dur="500" fill="hold"/>
                                        <p:tgtEl>
                                          <p:spTgt spid="109"/>
                                        </p:tgtEl>
                                        <p:attrNameLst>
                                          <p:attrName>ppt_h</p:attrName>
                                        </p:attrNameLst>
                                      </p:cBhvr>
                                      <p:tavLst>
                                        <p:tav tm="0">
                                          <p:val>
                                            <p:fltVal val="0"/>
                                          </p:val>
                                        </p:tav>
                                        <p:tav tm="100000">
                                          <p:val>
                                            <p:strVal val="#ppt_h"/>
                                          </p:val>
                                        </p:tav>
                                      </p:tavLst>
                                    </p:anim>
                                    <p:anim calcmode="lin" valueType="num">
                                      <p:cBhvr>
                                        <p:cTn id="31" dur="500" fill="hold"/>
                                        <p:tgtEl>
                                          <p:spTgt spid="109"/>
                                        </p:tgtEl>
                                        <p:attrNameLst>
                                          <p:attrName>style.rotation</p:attrName>
                                        </p:attrNameLst>
                                      </p:cBhvr>
                                      <p:tavLst>
                                        <p:tav tm="0">
                                          <p:val>
                                            <p:fltVal val="360"/>
                                          </p:val>
                                        </p:tav>
                                        <p:tav tm="100000">
                                          <p:val>
                                            <p:fltVal val="0"/>
                                          </p:val>
                                        </p:tav>
                                      </p:tavLst>
                                    </p:anim>
                                    <p:animEffect transition="in" filter="fade">
                                      <p:cBhvr>
                                        <p:cTn id="32" dur="500"/>
                                        <p:tgtEl>
                                          <p:spTgt spid="109"/>
                                        </p:tgtEl>
                                      </p:cBhvr>
                                    </p:animEffect>
                                  </p:childTnLst>
                                </p:cTn>
                              </p:par>
                            </p:childTnLst>
                          </p:cTn>
                        </p:par>
                        <p:par>
                          <p:cTn id="33" fill="hold">
                            <p:stCondLst>
                              <p:cond delay="3250"/>
                            </p:stCondLst>
                            <p:childTnLst>
                              <p:par>
                                <p:cTn id="34" presetID="23" presetClass="entr" presetSubtype="16" fill="hold" grpId="0" nodeType="afterEffect">
                                  <p:stCondLst>
                                    <p:cond delay="0"/>
                                  </p:stCondLst>
                                  <p:iterate type="lt">
                                    <p:tmPct val="10000"/>
                                  </p:iterate>
                                  <p:childTnLst>
                                    <p:set>
                                      <p:cBhvr>
                                        <p:cTn id="35" dur="1" fill="hold">
                                          <p:stCondLst>
                                            <p:cond delay="0"/>
                                          </p:stCondLst>
                                        </p:cTn>
                                        <p:tgtEl>
                                          <p:spTgt spid="112"/>
                                        </p:tgtEl>
                                        <p:attrNameLst>
                                          <p:attrName>style.visibility</p:attrName>
                                        </p:attrNameLst>
                                      </p:cBhvr>
                                      <p:to>
                                        <p:strVal val="visible"/>
                                      </p:to>
                                    </p:set>
                                    <p:anim calcmode="lin" valueType="num">
                                      <p:cBhvr>
                                        <p:cTn id="36" dur="500" fill="hold"/>
                                        <p:tgtEl>
                                          <p:spTgt spid="112"/>
                                        </p:tgtEl>
                                        <p:attrNameLst>
                                          <p:attrName>ppt_w</p:attrName>
                                        </p:attrNameLst>
                                      </p:cBhvr>
                                      <p:tavLst>
                                        <p:tav tm="0">
                                          <p:val>
                                            <p:fltVal val="0"/>
                                          </p:val>
                                        </p:tav>
                                        <p:tav tm="100000">
                                          <p:val>
                                            <p:strVal val="#ppt_w"/>
                                          </p:val>
                                        </p:tav>
                                      </p:tavLst>
                                    </p:anim>
                                    <p:anim calcmode="lin" valueType="num">
                                      <p:cBhvr>
                                        <p:cTn id="37" dur="500" fill="hold"/>
                                        <p:tgtEl>
                                          <p:spTgt spid="112"/>
                                        </p:tgtEl>
                                        <p:attrNameLst>
                                          <p:attrName>ppt_h</p:attrName>
                                        </p:attrNameLst>
                                      </p:cBhvr>
                                      <p:tavLst>
                                        <p:tav tm="0">
                                          <p:val>
                                            <p:fltVal val="0"/>
                                          </p:val>
                                        </p:tav>
                                        <p:tav tm="100000">
                                          <p:val>
                                            <p:strVal val="#ppt_h"/>
                                          </p:val>
                                        </p:tav>
                                      </p:tavLst>
                                    </p:anim>
                                  </p:childTnLst>
                                </p:cTn>
                              </p:par>
                            </p:childTnLst>
                          </p:cTn>
                        </p:par>
                        <p:par>
                          <p:cTn id="38" fill="hold">
                            <p:stCondLst>
                              <p:cond delay="3900"/>
                            </p:stCondLst>
                            <p:childTnLst>
                              <p:par>
                                <p:cTn id="39" presetID="14" presetClass="entr" presetSubtype="10" fill="hold" grpId="0" nodeType="afterEffect">
                                  <p:stCondLst>
                                    <p:cond delay="0"/>
                                  </p:stCondLst>
                                  <p:childTnLst>
                                    <p:set>
                                      <p:cBhvr>
                                        <p:cTn id="40" dur="1" fill="hold">
                                          <p:stCondLst>
                                            <p:cond delay="0"/>
                                          </p:stCondLst>
                                        </p:cTn>
                                        <p:tgtEl>
                                          <p:spTgt spid="116"/>
                                        </p:tgtEl>
                                        <p:attrNameLst>
                                          <p:attrName>style.visibility</p:attrName>
                                        </p:attrNameLst>
                                      </p:cBhvr>
                                      <p:to>
                                        <p:strVal val="visible"/>
                                      </p:to>
                                    </p:set>
                                    <p:animEffect transition="in" filter="randombar(horizontal)">
                                      <p:cBhvr>
                                        <p:cTn id="41" dur="500"/>
                                        <p:tgtEl>
                                          <p:spTgt spid="116"/>
                                        </p:tgtEl>
                                      </p:cBhvr>
                                    </p:animEffect>
                                  </p:childTnLst>
                                </p:cTn>
                              </p:par>
                            </p:childTnLst>
                          </p:cTn>
                        </p:par>
                        <p:par>
                          <p:cTn id="42" fill="hold">
                            <p:stCondLst>
                              <p:cond delay="4400"/>
                            </p:stCondLst>
                            <p:childTnLst>
                              <p:par>
                                <p:cTn id="43" presetID="49" presetClass="entr" presetSubtype="0" decel="10000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 calcmode="lin" valueType="num">
                                      <p:cBhvr>
                                        <p:cTn id="47" dur="500" fill="hold"/>
                                        <p:tgtEl>
                                          <p:spTgt spid="15"/>
                                        </p:tgtEl>
                                        <p:attrNameLst>
                                          <p:attrName>style.rotation</p:attrName>
                                        </p:attrNameLst>
                                      </p:cBhvr>
                                      <p:tavLst>
                                        <p:tav tm="0">
                                          <p:val>
                                            <p:fltVal val="360"/>
                                          </p:val>
                                        </p:tav>
                                        <p:tav tm="100000">
                                          <p:val>
                                            <p:fltVal val="0"/>
                                          </p:val>
                                        </p:tav>
                                      </p:tavLst>
                                    </p:anim>
                                    <p:animEffect transition="in" filter="fade">
                                      <p:cBhvr>
                                        <p:cTn id="48" dur="500"/>
                                        <p:tgtEl>
                                          <p:spTgt spid="15"/>
                                        </p:tgtEl>
                                      </p:cBhvr>
                                    </p:animEffect>
                                  </p:childTnLst>
                                </p:cTn>
                              </p:par>
                            </p:childTnLst>
                          </p:cTn>
                        </p:par>
                        <p:par>
                          <p:cTn id="49" fill="hold">
                            <p:stCondLst>
                              <p:cond delay="4900"/>
                            </p:stCondLst>
                            <p:childTnLst>
                              <p:par>
                                <p:cTn id="50" presetID="23" presetClass="entr" presetSubtype="16" fill="hold" grpId="0" nodeType="afterEffect">
                                  <p:stCondLst>
                                    <p:cond delay="0"/>
                                  </p:stCondLst>
                                  <p:iterate type="lt">
                                    <p:tmPct val="10000"/>
                                  </p:iterate>
                                  <p:childTnLst>
                                    <p:set>
                                      <p:cBhvr>
                                        <p:cTn id="51" dur="1" fill="hold">
                                          <p:stCondLst>
                                            <p:cond delay="0"/>
                                          </p:stCondLst>
                                        </p:cTn>
                                        <p:tgtEl>
                                          <p:spTgt spid="113"/>
                                        </p:tgtEl>
                                        <p:attrNameLst>
                                          <p:attrName>style.visibility</p:attrName>
                                        </p:attrNameLst>
                                      </p:cBhvr>
                                      <p:to>
                                        <p:strVal val="visible"/>
                                      </p:to>
                                    </p:set>
                                    <p:anim calcmode="lin" valueType="num">
                                      <p:cBhvr>
                                        <p:cTn id="52" dur="500" fill="hold"/>
                                        <p:tgtEl>
                                          <p:spTgt spid="113"/>
                                        </p:tgtEl>
                                        <p:attrNameLst>
                                          <p:attrName>ppt_w</p:attrName>
                                        </p:attrNameLst>
                                      </p:cBhvr>
                                      <p:tavLst>
                                        <p:tav tm="0">
                                          <p:val>
                                            <p:fltVal val="0"/>
                                          </p:val>
                                        </p:tav>
                                        <p:tav tm="100000">
                                          <p:val>
                                            <p:strVal val="#ppt_w"/>
                                          </p:val>
                                        </p:tav>
                                      </p:tavLst>
                                    </p:anim>
                                    <p:anim calcmode="lin" valueType="num">
                                      <p:cBhvr>
                                        <p:cTn id="53" dur="500" fill="hold"/>
                                        <p:tgtEl>
                                          <p:spTgt spid="113"/>
                                        </p:tgtEl>
                                        <p:attrNameLst>
                                          <p:attrName>ppt_h</p:attrName>
                                        </p:attrNameLst>
                                      </p:cBhvr>
                                      <p:tavLst>
                                        <p:tav tm="0">
                                          <p:val>
                                            <p:fltVal val="0"/>
                                          </p:val>
                                        </p:tav>
                                        <p:tav tm="100000">
                                          <p:val>
                                            <p:strVal val="#ppt_h"/>
                                          </p:val>
                                        </p:tav>
                                      </p:tavLst>
                                    </p:anim>
                                  </p:childTnLst>
                                </p:cTn>
                              </p:par>
                            </p:childTnLst>
                          </p:cTn>
                        </p:par>
                        <p:par>
                          <p:cTn id="54" fill="hold">
                            <p:stCondLst>
                              <p:cond delay="5600"/>
                            </p:stCondLst>
                            <p:childTnLst>
                              <p:par>
                                <p:cTn id="55" presetID="14" presetClass="entr" presetSubtype="10"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randombar(horizontal)">
                                      <p:cBhvr>
                                        <p:cTn id="57" dur="500"/>
                                        <p:tgtEl>
                                          <p:spTgt spid="117"/>
                                        </p:tgtEl>
                                      </p:cBhvr>
                                    </p:animEffect>
                                  </p:childTnLst>
                                </p:cTn>
                              </p:par>
                            </p:childTnLst>
                          </p:cTn>
                        </p:par>
                        <p:par>
                          <p:cTn id="58" fill="hold">
                            <p:stCondLst>
                              <p:cond delay="6100"/>
                            </p:stCondLst>
                            <p:childTnLst>
                              <p:par>
                                <p:cTn id="59" presetID="49" presetClass="entr" presetSubtype="0" decel="100000"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 calcmode="lin" valueType="num">
                                      <p:cBhvr>
                                        <p:cTn id="61" dur="500" fill="hold"/>
                                        <p:tgtEl>
                                          <p:spTgt spid="110"/>
                                        </p:tgtEl>
                                        <p:attrNameLst>
                                          <p:attrName>ppt_w</p:attrName>
                                        </p:attrNameLst>
                                      </p:cBhvr>
                                      <p:tavLst>
                                        <p:tav tm="0">
                                          <p:val>
                                            <p:fltVal val="0"/>
                                          </p:val>
                                        </p:tav>
                                        <p:tav tm="100000">
                                          <p:val>
                                            <p:strVal val="#ppt_w"/>
                                          </p:val>
                                        </p:tav>
                                      </p:tavLst>
                                    </p:anim>
                                    <p:anim calcmode="lin" valueType="num">
                                      <p:cBhvr>
                                        <p:cTn id="62" dur="500" fill="hold"/>
                                        <p:tgtEl>
                                          <p:spTgt spid="110"/>
                                        </p:tgtEl>
                                        <p:attrNameLst>
                                          <p:attrName>ppt_h</p:attrName>
                                        </p:attrNameLst>
                                      </p:cBhvr>
                                      <p:tavLst>
                                        <p:tav tm="0">
                                          <p:val>
                                            <p:fltVal val="0"/>
                                          </p:val>
                                        </p:tav>
                                        <p:tav tm="100000">
                                          <p:val>
                                            <p:strVal val="#ppt_h"/>
                                          </p:val>
                                        </p:tav>
                                      </p:tavLst>
                                    </p:anim>
                                    <p:anim calcmode="lin" valueType="num">
                                      <p:cBhvr>
                                        <p:cTn id="63" dur="500" fill="hold"/>
                                        <p:tgtEl>
                                          <p:spTgt spid="110"/>
                                        </p:tgtEl>
                                        <p:attrNameLst>
                                          <p:attrName>style.rotation</p:attrName>
                                        </p:attrNameLst>
                                      </p:cBhvr>
                                      <p:tavLst>
                                        <p:tav tm="0">
                                          <p:val>
                                            <p:fltVal val="360"/>
                                          </p:val>
                                        </p:tav>
                                        <p:tav tm="100000">
                                          <p:val>
                                            <p:fltVal val="0"/>
                                          </p:val>
                                        </p:tav>
                                      </p:tavLst>
                                    </p:anim>
                                    <p:animEffect transition="in" filter="fade">
                                      <p:cBhvr>
                                        <p:cTn id="64" dur="500"/>
                                        <p:tgtEl>
                                          <p:spTgt spid="110"/>
                                        </p:tgtEl>
                                      </p:cBhvr>
                                    </p:animEffect>
                                  </p:childTnLst>
                                </p:cTn>
                              </p:par>
                            </p:childTnLst>
                          </p:cTn>
                        </p:par>
                        <p:par>
                          <p:cTn id="65" fill="hold">
                            <p:stCondLst>
                              <p:cond delay="6600"/>
                            </p:stCondLst>
                            <p:childTnLst>
                              <p:par>
                                <p:cTn id="66" presetID="23" presetClass="entr" presetSubtype="16" fill="hold" grpId="0" nodeType="afterEffect">
                                  <p:stCondLst>
                                    <p:cond delay="0"/>
                                  </p:stCondLst>
                                  <p:iterate type="lt">
                                    <p:tmPct val="10000"/>
                                  </p:iterate>
                                  <p:childTnLst>
                                    <p:set>
                                      <p:cBhvr>
                                        <p:cTn id="67" dur="1" fill="hold">
                                          <p:stCondLst>
                                            <p:cond delay="0"/>
                                          </p:stCondLst>
                                        </p:cTn>
                                        <p:tgtEl>
                                          <p:spTgt spid="114"/>
                                        </p:tgtEl>
                                        <p:attrNameLst>
                                          <p:attrName>style.visibility</p:attrName>
                                        </p:attrNameLst>
                                      </p:cBhvr>
                                      <p:to>
                                        <p:strVal val="visible"/>
                                      </p:to>
                                    </p:set>
                                    <p:anim calcmode="lin" valueType="num">
                                      <p:cBhvr>
                                        <p:cTn id="68" dur="500" fill="hold"/>
                                        <p:tgtEl>
                                          <p:spTgt spid="114"/>
                                        </p:tgtEl>
                                        <p:attrNameLst>
                                          <p:attrName>ppt_w</p:attrName>
                                        </p:attrNameLst>
                                      </p:cBhvr>
                                      <p:tavLst>
                                        <p:tav tm="0">
                                          <p:val>
                                            <p:fltVal val="0"/>
                                          </p:val>
                                        </p:tav>
                                        <p:tav tm="100000">
                                          <p:val>
                                            <p:strVal val="#ppt_w"/>
                                          </p:val>
                                        </p:tav>
                                      </p:tavLst>
                                    </p:anim>
                                    <p:anim calcmode="lin" valueType="num">
                                      <p:cBhvr>
                                        <p:cTn id="69" dur="500" fill="hold"/>
                                        <p:tgtEl>
                                          <p:spTgt spid="114"/>
                                        </p:tgtEl>
                                        <p:attrNameLst>
                                          <p:attrName>ppt_h</p:attrName>
                                        </p:attrNameLst>
                                      </p:cBhvr>
                                      <p:tavLst>
                                        <p:tav tm="0">
                                          <p:val>
                                            <p:fltVal val="0"/>
                                          </p:val>
                                        </p:tav>
                                        <p:tav tm="100000">
                                          <p:val>
                                            <p:strVal val="#ppt_h"/>
                                          </p:val>
                                        </p:tav>
                                      </p:tavLst>
                                    </p:anim>
                                  </p:childTnLst>
                                </p:cTn>
                              </p:par>
                            </p:childTnLst>
                          </p:cTn>
                        </p:par>
                        <p:par>
                          <p:cTn id="70" fill="hold">
                            <p:stCondLst>
                              <p:cond delay="7350"/>
                            </p:stCondLst>
                            <p:childTnLst>
                              <p:par>
                                <p:cTn id="71" presetID="14" presetClass="entr" presetSubtype="10" fill="hold" grpId="0" nodeType="afterEffect">
                                  <p:stCondLst>
                                    <p:cond delay="0"/>
                                  </p:stCondLst>
                                  <p:childTnLst>
                                    <p:set>
                                      <p:cBhvr>
                                        <p:cTn id="72" dur="1" fill="hold">
                                          <p:stCondLst>
                                            <p:cond delay="0"/>
                                          </p:stCondLst>
                                        </p:cTn>
                                        <p:tgtEl>
                                          <p:spTgt spid="118"/>
                                        </p:tgtEl>
                                        <p:attrNameLst>
                                          <p:attrName>style.visibility</p:attrName>
                                        </p:attrNameLst>
                                      </p:cBhvr>
                                      <p:to>
                                        <p:strVal val="visible"/>
                                      </p:to>
                                    </p:set>
                                    <p:animEffect transition="in" filter="randombar(horizontal)">
                                      <p:cBhvr>
                                        <p:cTn id="73" dur="500"/>
                                        <p:tgtEl>
                                          <p:spTgt spid="118"/>
                                        </p:tgtEl>
                                      </p:cBhvr>
                                    </p:animEffect>
                                  </p:childTnLst>
                                </p:cTn>
                              </p:par>
                            </p:childTnLst>
                          </p:cTn>
                        </p:par>
                        <p:par>
                          <p:cTn id="74" fill="hold">
                            <p:stCondLst>
                              <p:cond delay="7850"/>
                            </p:stCondLst>
                            <p:childTnLst>
                              <p:par>
                                <p:cTn id="75" presetID="16" presetClass="entr" presetSubtype="21" fill="hold" nodeType="afterEffect">
                                  <p:stCondLst>
                                    <p:cond delay="0"/>
                                  </p:stCondLst>
                                  <p:childTnLst>
                                    <p:set>
                                      <p:cBhvr>
                                        <p:cTn id="76" dur="1" fill="hold">
                                          <p:stCondLst>
                                            <p:cond delay="0"/>
                                          </p:stCondLst>
                                        </p:cTn>
                                        <p:tgtEl>
                                          <p:spTgt spid="122"/>
                                        </p:tgtEl>
                                        <p:attrNameLst>
                                          <p:attrName>style.visibility</p:attrName>
                                        </p:attrNameLst>
                                      </p:cBhvr>
                                      <p:to>
                                        <p:strVal val="visible"/>
                                      </p:to>
                                    </p:set>
                                    <p:animEffect transition="in" filter="barn(inVertical)">
                                      <p:cBhvr>
                                        <p:cTn id="77" dur="500"/>
                                        <p:tgtEl>
                                          <p:spTgt spid="122"/>
                                        </p:tgtEl>
                                      </p:cBhvr>
                                    </p:animEffect>
                                  </p:childTnLst>
                                </p:cTn>
                              </p:par>
                            </p:childTnLst>
                          </p:cTn>
                        </p:par>
                        <p:par>
                          <p:cTn id="78" fill="hold">
                            <p:stCondLst>
                              <p:cond delay="8350"/>
                            </p:stCondLst>
                            <p:childTnLst>
                              <p:par>
                                <p:cTn id="79" presetID="14" presetClass="entr" presetSubtype="10" fill="hold" grpId="0" nodeType="afterEffect">
                                  <p:stCondLst>
                                    <p:cond delay="0"/>
                                  </p:stCondLst>
                                  <p:childTnLst>
                                    <p:set>
                                      <p:cBhvr>
                                        <p:cTn id="80" dur="1" fill="hold">
                                          <p:stCondLst>
                                            <p:cond delay="0"/>
                                          </p:stCondLst>
                                        </p:cTn>
                                        <p:tgtEl>
                                          <p:spTgt spid="120"/>
                                        </p:tgtEl>
                                        <p:attrNameLst>
                                          <p:attrName>style.visibility</p:attrName>
                                        </p:attrNameLst>
                                      </p:cBhvr>
                                      <p:to>
                                        <p:strVal val="visible"/>
                                      </p:to>
                                    </p:set>
                                    <p:animEffect transition="in" filter="randombar(horizontal)">
                                      <p:cBhvr>
                                        <p:cTn id="81"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p:bldP spid="112" grpId="0"/>
      <p:bldP spid="113" grpId="0"/>
      <p:bldP spid="114" grpId="0"/>
      <p:bldP spid="115" grpId="0"/>
      <p:bldP spid="116" grpId="0"/>
      <p:bldP spid="117" grpId="0"/>
      <p:bldP spid="118" grpId="0"/>
      <p:bldP spid="1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29"/>
          <p:cNvGrpSpPr/>
          <p:nvPr/>
        </p:nvGrpSpPr>
        <p:grpSpPr>
          <a:xfrm>
            <a:off x="3291663" y="1850232"/>
            <a:ext cx="2464594" cy="869156"/>
            <a:chOff x="3038475" y="2625725"/>
            <a:chExt cx="3286125" cy="1158875"/>
          </a:xfrm>
          <a:solidFill>
            <a:schemeClr val="accent2"/>
          </a:solidFill>
        </p:grpSpPr>
        <p:sp>
          <p:nvSpPr>
            <p:cNvPr id="2" name="任意多边形 47"/>
            <p:cNvSpPr>
              <a:spLocks/>
            </p:cNvSpPr>
            <p:nvPr/>
          </p:nvSpPr>
          <p:spPr bwMode="auto">
            <a:xfrm rot="21480000" flipH="1">
              <a:off x="3038475" y="2651125"/>
              <a:ext cx="1901825" cy="1133475"/>
            </a:xfrm>
            <a:custGeom>
              <a:avLst/>
              <a:gdLst>
                <a:gd name="T0" fmla="*/ 0 w 2262142"/>
                <a:gd name="T1" fmla="*/ 0 h 1396256"/>
                <a:gd name="T2" fmla="*/ 74770 w 2262142"/>
                <a:gd name="T3" fmla="*/ 1396256 h 1396256"/>
                <a:gd name="T4" fmla="*/ 2262142 w 2262142"/>
                <a:gd name="T5" fmla="*/ 1396256 h 1396256"/>
                <a:gd name="T6" fmla="*/ 0 w 2262142"/>
                <a:gd name="T7" fmla="*/ 0 h 1396256"/>
                <a:gd name="T8" fmla="*/ 2262142 w 2262142"/>
                <a:gd name="T9" fmla="*/ 1396256 h 1396256"/>
              </a:gdLst>
              <a:ahLst/>
              <a:cxnLst>
                <a:cxn ang="0">
                  <a:pos x="T0" y="T1"/>
                </a:cxn>
                <a:cxn ang="0">
                  <a:pos x="T2" y="T3"/>
                </a:cxn>
                <a:cxn ang="0">
                  <a:pos x="T4" y="T5"/>
                </a:cxn>
              </a:cxnLst>
              <a:rect l="T6" t="T7" r="T8" b="T9"/>
              <a:pathLst>
                <a:path w="2262142" h="1396256">
                  <a:moveTo>
                    <a:pt x="0" y="0"/>
                  </a:moveTo>
                  <a:lnTo>
                    <a:pt x="74770" y="1396256"/>
                  </a:lnTo>
                  <a:lnTo>
                    <a:pt x="2262142" y="1396256"/>
                  </a:lnTo>
                  <a:close/>
                </a:path>
              </a:pathLst>
            </a:custGeom>
            <a:grpFill/>
            <a:ln>
              <a:noFill/>
            </a:ln>
          </p:spPr>
          <p:txBody>
            <a:bodyPr anchor="ctr"/>
            <a:lstStyle/>
            <a:p>
              <a:endParaRPr lang="zh-CN" altLang="en-US" sz="1013">
                <a:cs typeface="+mn-ea"/>
                <a:sym typeface="+mn-lt"/>
              </a:endParaRPr>
            </a:p>
          </p:txBody>
        </p:sp>
        <p:sp>
          <p:nvSpPr>
            <p:cNvPr id="3" name="任意多边形 51"/>
            <p:cNvSpPr>
              <a:spLocks/>
            </p:cNvSpPr>
            <p:nvPr/>
          </p:nvSpPr>
          <p:spPr bwMode="auto">
            <a:xfrm>
              <a:off x="4895850" y="2625725"/>
              <a:ext cx="1428750" cy="1133475"/>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grpFill/>
            <a:ln>
              <a:noFill/>
            </a:ln>
          </p:spPr>
          <p:txBody>
            <a:bodyPr anchor="ctr"/>
            <a:lstStyle/>
            <a:p>
              <a:endParaRPr lang="zh-CN" altLang="en-US" sz="1013">
                <a:cs typeface="+mn-ea"/>
                <a:sym typeface="+mn-lt"/>
              </a:endParaRPr>
            </a:p>
          </p:txBody>
        </p:sp>
      </p:grpSp>
      <p:grpSp>
        <p:nvGrpSpPr>
          <p:cNvPr id="11" name="组合 30"/>
          <p:cNvGrpSpPr/>
          <p:nvPr/>
        </p:nvGrpSpPr>
        <p:grpSpPr>
          <a:xfrm>
            <a:off x="3291664" y="2762251"/>
            <a:ext cx="2451497" cy="859631"/>
            <a:chOff x="3038475" y="3841750"/>
            <a:chExt cx="3268663" cy="1146175"/>
          </a:xfrm>
          <a:solidFill>
            <a:schemeClr val="accent3"/>
          </a:solidFill>
        </p:grpSpPr>
        <p:sp>
          <p:nvSpPr>
            <p:cNvPr id="4" name="任意多边形 63"/>
            <p:cNvSpPr>
              <a:spLocks/>
            </p:cNvSpPr>
            <p:nvPr/>
          </p:nvSpPr>
          <p:spPr bwMode="auto">
            <a:xfrm rot="120000" flipH="1" flipV="1">
              <a:off x="3038475" y="3841750"/>
              <a:ext cx="1901825" cy="1128713"/>
            </a:xfrm>
            <a:custGeom>
              <a:avLst/>
              <a:gdLst>
                <a:gd name="T0" fmla="*/ 1901961 w 1901961"/>
                <a:gd name="T1" fmla="*/ 1128526 h 1128526"/>
                <a:gd name="T2" fmla="*/ 62575 w 1901961"/>
                <a:gd name="T3" fmla="*/ 1128526 h 1128526"/>
                <a:gd name="T4" fmla="*/ 0 w 1901961"/>
                <a:gd name="T5" fmla="*/ 290 h 1128526"/>
                <a:gd name="T6" fmla="*/ 8289 w 1901961"/>
                <a:gd name="T7" fmla="*/ 0 h 1128526"/>
                <a:gd name="T8" fmla="*/ 0 w 1901961"/>
                <a:gd name="T9" fmla="*/ 0 h 1128526"/>
                <a:gd name="T10" fmla="*/ 1901961 w 1901961"/>
                <a:gd name="T11" fmla="*/ 1128526 h 1128526"/>
              </a:gdLst>
              <a:ahLst/>
              <a:cxnLst>
                <a:cxn ang="0">
                  <a:pos x="T0" y="T1"/>
                </a:cxn>
                <a:cxn ang="0">
                  <a:pos x="T2" y="T3"/>
                </a:cxn>
                <a:cxn ang="0">
                  <a:pos x="T4" y="T5"/>
                </a:cxn>
                <a:cxn ang="0">
                  <a:pos x="T6" y="T7"/>
                </a:cxn>
              </a:cxnLst>
              <a:rect l="T8" t="T9" r="T10" b="T11"/>
              <a:pathLst>
                <a:path w="1901961" h="1128526">
                  <a:moveTo>
                    <a:pt x="1901961" y="1128526"/>
                  </a:moveTo>
                  <a:lnTo>
                    <a:pt x="62575" y="1128526"/>
                  </a:lnTo>
                  <a:lnTo>
                    <a:pt x="0" y="290"/>
                  </a:lnTo>
                  <a:lnTo>
                    <a:pt x="8289" y="0"/>
                  </a:lnTo>
                  <a:close/>
                </a:path>
              </a:pathLst>
            </a:custGeom>
            <a:grpFill/>
            <a:ln>
              <a:noFill/>
            </a:ln>
          </p:spPr>
          <p:txBody>
            <a:bodyPr anchor="ctr"/>
            <a:lstStyle/>
            <a:p>
              <a:endParaRPr lang="zh-CN" altLang="en-US" sz="1013">
                <a:cs typeface="+mn-ea"/>
                <a:sym typeface="+mn-lt"/>
              </a:endParaRPr>
            </a:p>
          </p:txBody>
        </p:sp>
        <p:sp>
          <p:nvSpPr>
            <p:cNvPr id="5" name="任意多边形 53"/>
            <p:cNvSpPr>
              <a:spLocks/>
            </p:cNvSpPr>
            <p:nvPr/>
          </p:nvSpPr>
          <p:spPr bwMode="auto">
            <a:xfrm flipV="1">
              <a:off x="4878388" y="3867150"/>
              <a:ext cx="1428750" cy="1120775"/>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grpFill/>
            <a:ln>
              <a:noFill/>
            </a:ln>
          </p:spPr>
          <p:txBody>
            <a:bodyPr anchor="ctr"/>
            <a:lstStyle/>
            <a:p>
              <a:endParaRPr lang="zh-CN" altLang="en-US" sz="1013">
                <a:cs typeface="+mn-ea"/>
                <a:sym typeface="+mn-lt"/>
              </a:endParaRPr>
            </a:p>
          </p:txBody>
        </p:sp>
      </p:grpSp>
      <p:grpSp>
        <p:nvGrpSpPr>
          <p:cNvPr id="20" name="组合 31"/>
          <p:cNvGrpSpPr/>
          <p:nvPr/>
        </p:nvGrpSpPr>
        <p:grpSpPr>
          <a:xfrm>
            <a:off x="2893994" y="3283744"/>
            <a:ext cx="2849166" cy="1270397"/>
            <a:chOff x="2508250" y="4537075"/>
            <a:chExt cx="3798888" cy="1693863"/>
          </a:xfrm>
          <a:solidFill>
            <a:schemeClr val="accent4"/>
          </a:solidFill>
        </p:grpSpPr>
        <p:sp>
          <p:nvSpPr>
            <p:cNvPr id="6" name="任意多边形 55"/>
            <p:cNvSpPr>
              <a:spLocks/>
            </p:cNvSpPr>
            <p:nvPr/>
          </p:nvSpPr>
          <p:spPr bwMode="auto">
            <a:xfrm rot="13105210" flipV="1">
              <a:off x="2508250" y="4537075"/>
              <a:ext cx="3000375" cy="879475"/>
            </a:xfrm>
            <a:custGeom>
              <a:avLst/>
              <a:gdLst>
                <a:gd name="T0" fmla="*/ 0 w 3567861"/>
                <a:gd name="T1" fmla="*/ 1045825 h 1045825"/>
                <a:gd name="T2" fmla="*/ 829510 w 3567861"/>
                <a:gd name="T3" fmla="*/ 0 h 1045825"/>
                <a:gd name="T4" fmla="*/ 3567861 w 3567861"/>
                <a:gd name="T5" fmla="*/ 116658 h 1045825"/>
                <a:gd name="T6" fmla="*/ 0 w 3567861"/>
                <a:gd name="T7" fmla="*/ 1045825 h 1045825"/>
                <a:gd name="T8" fmla="*/ 0 w 3567861"/>
                <a:gd name="T9" fmla="*/ 0 h 1045825"/>
                <a:gd name="T10" fmla="*/ 3567861 w 3567861"/>
                <a:gd name="T11" fmla="*/ 1045825 h 1045825"/>
              </a:gdLst>
              <a:ahLst/>
              <a:cxnLst>
                <a:cxn ang="0">
                  <a:pos x="T0" y="T1"/>
                </a:cxn>
                <a:cxn ang="0">
                  <a:pos x="T2" y="T3"/>
                </a:cxn>
                <a:cxn ang="0">
                  <a:pos x="T4" y="T5"/>
                </a:cxn>
                <a:cxn ang="0">
                  <a:pos x="T6" y="T7"/>
                </a:cxn>
              </a:cxnLst>
              <a:rect l="T8" t="T9" r="T10" b="T11"/>
              <a:pathLst>
                <a:path w="3567861" h="1045825">
                  <a:moveTo>
                    <a:pt x="0" y="1045825"/>
                  </a:moveTo>
                  <a:lnTo>
                    <a:pt x="829510" y="0"/>
                  </a:lnTo>
                  <a:lnTo>
                    <a:pt x="3567861" y="116658"/>
                  </a:lnTo>
                  <a:cubicBezTo>
                    <a:pt x="2354936" y="465266"/>
                    <a:pt x="1212925" y="697217"/>
                    <a:pt x="0" y="1045825"/>
                  </a:cubicBezTo>
                  <a:close/>
                </a:path>
              </a:pathLst>
            </a:custGeom>
            <a:grpFill/>
            <a:ln>
              <a:noFill/>
            </a:ln>
            <a:effectLst>
              <a:outerShdw blurRad="50800" dist="38100" dir="2700000" algn="tl" rotWithShape="0">
                <a:prstClr val="black">
                  <a:alpha val="40000"/>
                </a:prstClr>
              </a:outerShdw>
            </a:effectLst>
          </p:spPr>
          <p:txBody>
            <a:bodyPr/>
            <a:lstStyle/>
            <a:p>
              <a:endParaRPr lang="zh-CN" altLang="en-US" sz="1500">
                <a:cs typeface="+mn-ea"/>
                <a:sym typeface="+mn-lt"/>
              </a:endParaRPr>
            </a:p>
          </p:txBody>
        </p:sp>
        <p:sp>
          <p:nvSpPr>
            <p:cNvPr id="7" name="任意多边形 56"/>
            <p:cNvSpPr>
              <a:spLocks/>
            </p:cNvSpPr>
            <p:nvPr/>
          </p:nvSpPr>
          <p:spPr bwMode="auto">
            <a:xfrm flipV="1">
              <a:off x="4878388" y="5114925"/>
              <a:ext cx="1428750" cy="1116013"/>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grpFill/>
            <a:ln>
              <a:noFill/>
            </a:ln>
            <a:effectLst>
              <a:outerShdw blurRad="50800" dist="38100" dir="2700000" algn="tl" rotWithShape="0">
                <a:prstClr val="black">
                  <a:alpha val="40000"/>
                </a:prstClr>
              </a:outerShdw>
            </a:effectLst>
          </p:spPr>
          <p:txBody>
            <a:bodyPr/>
            <a:lstStyle/>
            <a:p>
              <a:endParaRPr lang="zh-CN" altLang="en-US" sz="1500">
                <a:cs typeface="+mn-ea"/>
                <a:sym typeface="+mn-lt"/>
              </a:endParaRPr>
            </a:p>
          </p:txBody>
        </p:sp>
      </p:grpSp>
      <p:grpSp>
        <p:nvGrpSpPr>
          <p:cNvPr id="21" name="组合 28"/>
          <p:cNvGrpSpPr/>
          <p:nvPr/>
        </p:nvGrpSpPr>
        <p:grpSpPr>
          <a:xfrm>
            <a:off x="2893994" y="912019"/>
            <a:ext cx="2862263" cy="1276350"/>
            <a:chOff x="2508250" y="1374775"/>
            <a:chExt cx="3816350" cy="1701800"/>
          </a:xfrm>
        </p:grpSpPr>
        <p:sp>
          <p:nvSpPr>
            <p:cNvPr id="8" name="任意多边形 58"/>
            <p:cNvSpPr>
              <a:spLocks/>
            </p:cNvSpPr>
            <p:nvPr/>
          </p:nvSpPr>
          <p:spPr bwMode="auto">
            <a:xfrm rot="8494790">
              <a:off x="2508250" y="2197100"/>
              <a:ext cx="3000375" cy="879475"/>
            </a:xfrm>
            <a:custGeom>
              <a:avLst/>
              <a:gdLst>
                <a:gd name="T0" fmla="*/ 0 w 3567861"/>
                <a:gd name="T1" fmla="*/ 1045825 h 1045825"/>
                <a:gd name="T2" fmla="*/ 829510 w 3567861"/>
                <a:gd name="T3" fmla="*/ 0 h 1045825"/>
                <a:gd name="T4" fmla="*/ 3567861 w 3567861"/>
                <a:gd name="T5" fmla="*/ 116658 h 1045825"/>
                <a:gd name="T6" fmla="*/ 0 w 3567861"/>
                <a:gd name="T7" fmla="*/ 1045825 h 1045825"/>
                <a:gd name="T8" fmla="*/ 0 w 3567861"/>
                <a:gd name="T9" fmla="*/ 0 h 1045825"/>
                <a:gd name="T10" fmla="*/ 3567861 w 3567861"/>
                <a:gd name="T11" fmla="*/ 1045825 h 1045825"/>
              </a:gdLst>
              <a:ahLst/>
              <a:cxnLst>
                <a:cxn ang="0">
                  <a:pos x="T0" y="T1"/>
                </a:cxn>
                <a:cxn ang="0">
                  <a:pos x="T2" y="T3"/>
                </a:cxn>
                <a:cxn ang="0">
                  <a:pos x="T4" y="T5"/>
                </a:cxn>
                <a:cxn ang="0">
                  <a:pos x="T6" y="T7"/>
                </a:cxn>
              </a:cxnLst>
              <a:rect l="T8" t="T9" r="T10" b="T11"/>
              <a:pathLst>
                <a:path w="3567861" h="1045825">
                  <a:moveTo>
                    <a:pt x="0" y="1045825"/>
                  </a:moveTo>
                  <a:lnTo>
                    <a:pt x="829510" y="0"/>
                  </a:lnTo>
                  <a:lnTo>
                    <a:pt x="3567861" y="116658"/>
                  </a:lnTo>
                  <a:cubicBezTo>
                    <a:pt x="2354936" y="465266"/>
                    <a:pt x="1212925" y="697217"/>
                    <a:pt x="0" y="1045825"/>
                  </a:cubicBezTo>
                  <a:close/>
                </a:path>
              </a:pathLst>
            </a:custGeom>
            <a:solidFill>
              <a:schemeClr val="accent1"/>
            </a:solidFill>
            <a:ln>
              <a:noFill/>
            </a:ln>
          </p:spPr>
          <p:txBody>
            <a:bodyPr anchor="ctr"/>
            <a:lstStyle/>
            <a:p>
              <a:endParaRPr lang="zh-CN" altLang="en-US" sz="1013">
                <a:cs typeface="+mn-ea"/>
                <a:sym typeface="+mn-lt"/>
              </a:endParaRPr>
            </a:p>
          </p:txBody>
        </p:sp>
        <p:sp>
          <p:nvSpPr>
            <p:cNvPr id="9" name="任意多边形 59"/>
            <p:cNvSpPr>
              <a:spLocks/>
            </p:cNvSpPr>
            <p:nvPr/>
          </p:nvSpPr>
          <p:spPr bwMode="auto">
            <a:xfrm>
              <a:off x="4895850" y="1374775"/>
              <a:ext cx="1428750" cy="1117600"/>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chemeClr val="accent1"/>
            </a:solidFill>
            <a:ln>
              <a:noFill/>
            </a:ln>
          </p:spPr>
          <p:txBody>
            <a:bodyPr anchor="ctr"/>
            <a:lstStyle/>
            <a:p>
              <a:endParaRPr lang="zh-CN" altLang="en-US" sz="1013">
                <a:cs typeface="+mn-ea"/>
                <a:sym typeface="+mn-lt"/>
              </a:endParaRPr>
            </a:p>
          </p:txBody>
        </p:sp>
      </p:grpSp>
      <p:grpSp>
        <p:nvGrpSpPr>
          <p:cNvPr id="22" name="组合 27"/>
          <p:cNvGrpSpPr>
            <a:grpSpLocks/>
          </p:cNvGrpSpPr>
          <p:nvPr/>
        </p:nvGrpSpPr>
        <p:grpSpPr bwMode="auto">
          <a:xfrm>
            <a:off x="2299873" y="2312194"/>
            <a:ext cx="1026319" cy="1031081"/>
            <a:chOff x="0" y="0"/>
            <a:chExt cx="1375837" cy="1380067"/>
          </a:xfrm>
          <a:solidFill>
            <a:schemeClr val="accent1"/>
          </a:solidFill>
        </p:grpSpPr>
        <p:grpSp>
          <p:nvGrpSpPr>
            <p:cNvPr id="23" name="组合 25"/>
            <p:cNvGrpSpPr>
              <a:grpSpLocks/>
            </p:cNvGrpSpPr>
            <p:nvPr/>
          </p:nvGrpSpPr>
          <p:grpSpPr bwMode="auto">
            <a:xfrm>
              <a:off x="0" y="0"/>
              <a:ext cx="1375837" cy="1380067"/>
              <a:chOff x="0" y="0"/>
              <a:chExt cx="1375837" cy="1380067"/>
            </a:xfrm>
            <a:grpFill/>
          </p:grpSpPr>
          <p:sp>
            <p:nvSpPr>
              <p:cNvPr id="13" name="矩形 11"/>
              <p:cNvSpPr>
                <a:spLocks noChangeArrowheads="1"/>
              </p:cNvSpPr>
              <p:nvPr/>
            </p:nvSpPr>
            <p:spPr bwMode="auto">
              <a:xfrm>
                <a:off x="0" y="254000"/>
                <a:ext cx="795866" cy="626533"/>
              </a:xfrm>
              <a:prstGeom prst="rect">
                <a:avLst/>
              </a:prstGeom>
              <a:grpFill/>
              <a:ln>
                <a:noFill/>
              </a:ln>
              <a:effectLst>
                <a:outerShdw blurRad="152400" dist="63500" dir="2700000" sx="101000" sy="101000" algn="tl" rotWithShape="0">
                  <a:prstClr val="black">
                    <a:alpha val="21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4" name="矩形 12"/>
              <p:cNvSpPr>
                <a:spLocks noChangeArrowheads="1"/>
              </p:cNvSpPr>
              <p:nvPr/>
            </p:nvSpPr>
            <p:spPr bwMode="auto">
              <a:xfrm>
                <a:off x="0" y="0"/>
                <a:ext cx="559857" cy="254000"/>
              </a:xfrm>
              <a:prstGeom prst="rect">
                <a:avLst/>
              </a:prstGeom>
              <a:grpFill/>
              <a:ln>
                <a:noFill/>
              </a:ln>
              <a:effectLst>
                <a:outerShdw blurRad="152400" dist="63500" dir="2700000" sx="101000" sy="101000" algn="tl" rotWithShape="0">
                  <a:prstClr val="black">
                    <a:alpha val="21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5" name="矩形 13"/>
              <p:cNvSpPr>
                <a:spLocks noChangeArrowheads="1"/>
              </p:cNvSpPr>
              <p:nvPr/>
            </p:nvSpPr>
            <p:spPr bwMode="auto">
              <a:xfrm>
                <a:off x="829733" y="287867"/>
                <a:ext cx="295406" cy="567266"/>
              </a:xfrm>
              <a:prstGeom prst="rect">
                <a:avLst/>
              </a:prstGeom>
              <a:grpFill/>
              <a:ln>
                <a:noFill/>
              </a:ln>
              <a:effectLst>
                <a:outerShdw blurRad="152400" dist="63500" dir="2700000" sx="101000" sy="101000" algn="tl" rotWithShape="0">
                  <a:prstClr val="black">
                    <a:alpha val="21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6" name="任意多边形 18"/>
              <p:cNvSpPr>
                <a:spLocks/>
              </p:cNvSpPr>
              <p:nvPr/>
            </p:nvSpPr>
            <p:spPr bwMode="auto">
              <a:xfrm>
                <a:off x="1156761" y="143317"/>
                <a:ext cx="219076" cy="839485"/>
              </a:xfrm>
              <a:custGeom>
                <a:avLst/>
                <a:gdLst>
                  <a:gd name="T0" fmla="*/ 215619 w 215619"/>
                  <a:gd name="T1" fmla="*/ 0 h 839485"/>
                  <a:gd name="T2" fmla="*/ 215619 w 215619"/>
                  <a:gd name="T3" fmla="*/ 839485 h 839485"/>
                  <a:gd name="T4" fmla="*/ 0 w 215619"/>
                  <a:gd name="T5" fmla="*/ 691923 h 839485"/>
                  <a:gd name="T6" fmla="*/ 0 w 215619"/>
                  <a:gd name="T7" fmla="*/ 147562 h 839485"/>
                  <a:gd name="T8" fmla="*/ 0 w 215619"/>
                  <a:gd name="T9" fmla="*/ 0 h 839485"/>
                  <a:gd name="T10" fmla="*/ 215619 w 215619"/>
                  <a:gd name="T11" fmla="*/ 839485 h 839485"/>
                </a:gdLst>
                <a:ahLst/>
                <a:cxnLst>
                  <a:cxn ang="0">
                    <a:pos x="T0" y="T1"/>
                  </a:cxn>
                  <a:cxn ang="0">
                    <a:pos x="T2" y="T3"/>
                  </a:cxn>
                  <a:cxn ang="0">
                    <a:pos x="T4" y="T5"/>
                  </a:cxn>
                  <a:cxn ang="0">
                    <a:pos x="T6" y="T7"/>
                  </a:cxn>
                </a:cxnLst>
                <a:rect l="T8" t="T9" r="T10" b="T11"/>
                <a:pathLst>
                  <a:path w="215619" h="839485">
                    <a:moveTo>
                      <a:pt x="215619" y="0"/>
                    </a:moveTo>
                    <a:lnTo>
                      <a:pt x="215619" y="839485"/>
                    </a:lnTo>
                    <a:lnTo>
                      <a:pt x="0" y="691923"/>
                    </a:lnTo>
                    <a:lnTo>
                      <a:pt x="0" y="147562"/>
                    </a:lnTo>
                    <a:close/>
                  </a:path>
                </a:pathLst>
              </a:custGeom>
              <a:grpFill/>
              <a:ln>
                <a:noFill/>
              </a:ln>
              <a:effectLst>
                <a:outerShdw blurRad="152400" dist="63500" dir="2700000" sx="101000" sy="101000" algn="tl" rotWithShape="0">
                  <a:prstClr val="black">
                    <a:alpha val="21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7" name="任意多边形 21"/>
              <p:cNvSpPr>
                <a:spLocks/>
              </p:cNvSpPr>
              <p:nvPr/>
            </p:nvSpPr>
            <p:spPr bwMode="auto">
              <a:xfrm>
                <a:off x="92709" y="821266"/>
                <a:ext cx="431799" cy="558801"/>
              </a:xfrm>
              <a:custGeom>
                <a:avLst/>
                <a:gdLst>
                  <a:gd name="T0" fmla="*/ 62411 w 431799"/>
                  <a:gd name="T1" fmla="*/ 80767 h 558801"/>
                  <a:gd name="T2" fmla="*/ 62411 w 431799"/>
                  <a:gd name="T3" fmla="*/ 478032 h 558801"/>
                  <a:gd name="T4" fmla="*/ 369387 w 431799"/>
                  <a:gd name="T5" fmla="*/ 478032 h 558801"/>
                  <a:gd name="T6" fmla="*/ 369387 w 431799"/>
                  <a:gd name="T7" fmla="*/ 80767 h 558801"/>
                  <a:gd name="T8" fmla="*/ 0 w 431799"/>
                  <a:gd name="T9" fmla="*/ 0 h 558801"/>
                  <a:gd name="T10" fmla="*/ 431799 w 431799"/>
                  <a:gd name="T11" fmla="*/ 0 h 558801"/>
                  <a:gd name="T12" fmla="*/ 431799 w 431799"/>
                  <a:gd name="T13" fmla="*/ 558801 h 558801"/>
                  <a:gd name="T14" fmla="*/ 0 w 431799"/>
                  <a:gd name="T15" fmla="*/ 558801 h 558801"/>
                  <a:gd name="T16" fmla="*/ 0 w 431799"/>
                  <a:gd name="T17" fmla="*/ 0 h 558801"/>
                  <a:gd name="T18" fmla="*/ 431799 w 431799"/>
                  <a:gd name="T19" fmla="*/ 558801 h 558801"/>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431799" h="558801">
                    <a:moveTo>
                      <a:pt x="62411" y="80767"/>
                    </a:moveTo>
                    <a:lnTo>
                      <a:pt x="62411" y="478032"/>
                    </a:lnTo>
                    <a:lnTo>
                      <a:pt x="369387" y="478032"/>
                    </a:lnTo>
                    <a:lnTo>
                      <a:pt x="369387" y="80767"/>
                    </a:lnTo>
                    <a:close/>
                    <a:moveTo>
                      <a:pt x="0" y="0"/>
                    </a:moveTo>
                    <a:lnTo>
                      <a:pt x="431799" y="0"/>
                    </a:lnTo>
                    <a:lnTo>
                      <a:pt x="431799" y="558801"/>
                    </a:lnTo>
                    <a:lnTo>
                      <a:pt x="0" y="558801"/>
                    </a:lnTo>
                    <a:close/>
                  </a:path>
                </a:pathLst>
              </a:custGeom>
              <a:grpFill/>
              <a:ln>
                <a:noFill/>
              </a:ln>
              <a:effectLst>
                <a:outerShdw blurRad="152400" dist="63500" dir="2700000" sx="101000" sy="101000" algn="tl" rotWithShape="0">
                  <a:prstClr val="black">
                    <a:alpha val="21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8" name="椭圆 22"/>
              <p:cNvSpPr>
                <a:spLocks noChangeArrowheads="1"/>
              </p:cNvSpPr>
              <p:nvPr/>
            </p:nvSpPr>
            <p:spPr bwMode="auto">
              <a:xfrm>
                <a:off x="470600" y="1004001"/>
                <a:ext cx="376066" cy="376066"/>
              </a:xfrm>
              <a:prstGeom prst="ellipse">
                <a:avLst/>
              </a:prstGeom>
              <a:grpFill/>
              <a:ln>
                <a:noFill/>
              </a:ln>
              <a:effectLst>
                <a:outerShdw blurRad="152400" dist="63500" dir="2700000" sx="101000" sy="101000" algn="tl" rotWithShape="0">
                  <a:prstClr val="black">
                    <a:alpha val="21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9" name="矩形 23"/>
              <p:cNvSpPr>
                <a:spLocks noChangeArrowheads="1"/>
              </p:cNvSpPr>
              <p:nvPr/>
            </p:nvSpPr>
            <p:spPr bwMode="auto">
              <a:xfrm>
                <a:off x="476797" y="812801"/>
                <a:ext cx="167786" cy="567266"/>
              </a:xfrm>
              <a:prstGeom prst="rect">
                <a:avLst/>
              </a:prstGeom>
              <a:grpFill/>
              <a:ln>
                <a:noFill/>
              </a:ln>
              <a:effectLst>
                <a:outerShdw blurRad="152400" dist="63500" dir="2700000" sx="101000" sy="101000" algn="tl" rotWithShape="0">
                  <a:prstClr val="black">
                    <a:alpha val="21000"/>
                  </a:prstClr>
                </a:outerShdw>
              </a:effectLst>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grpSp>
        <p:sp>
          <p:nvSpPr>
            <p:cNvPr id="12" name="椭圆 26"/>
            <p:cNvSpPr>
              <a:spLocks noChangeAspect="1" noChangeArrowheads="1"/>
            </p:cNvSpPr>
            <p:nvPr/>
          </p:nvSpPr>
          <p:spPr bwMode="auto">
            <a:xfrm>
              <a:off x="535892" y="1071836"/>
              <a:ext cx="252000" cy="252000"/>
            </a:xfrm>
            <a:prstGeom prst="ellipse">
              <a:avLst/>
            </a:prstGeom>
            <a:grpFill/>
            <a:ln>
              <a:noFill/>
            </a:ln>
            <a:effectLst>
              <a:outerShdw blurRad="152400" dist="63500" dir="2700000" sx="101000" sy="101000" algn="tl" rotWithShape="0">
                <a:prstClr val="black">
                  <a:alpha val="21000"/>
                </a:prstClr>
              </a:outerShdw>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grpSp>
      <p:sp>
        <p:nvSpPr>
          <p:cNvPr id="33" name="矩形 32"/>
          <p:cNvSpPr/>
          <p:nvPr/>
        </p:nvSpPr>
        <p:spPr>
          <a:xfrm>
            <a:off x="6274081" y="991856"/>
            <a:ext cx="1659899" cy="248209"/>
          </a:xfrm>
          <a:prstGeom prst="rect">
            <a:avLst/>
          </a:prstGeom>
        </p:spPr>
        <p:txBody>
          <a:bodyPr wrap="square">
            <a:spAutoFit/>
          </a:bodyPr>
          <a:lstStyle/>
          <a:p>
            <a:pPr lvl="0"/>
            <a:r>
              <a:rPr lang="zh-CN" altLang="en-US" sz="1013" b="1" dirty="0">
                <a:solidFill>
                  <a:schemeClr val="bg1">
                    <a:lumMod val="50000"/>
                  </a:schemeClr>
                </a:solidFill>
                <a:cs typeface="+mn-ea"/>
                <a:sym typeface="+mn-lt"/>
              </a:rPr>
              <a:t>请添加您的内容</a:t>
            </a:r>
          </a:p>
        </p:txBody>
      </p:sp>
      <p:sp>
        <p:nvSpPr>
          <p:cNvPr id="34" name="矩形 33"/>
          <p:cNvSpPr/>
          <p:nvPr/>
        </p:nvSpPr>
        <p:spPr>
          <a:xfrm>
            <a:off x="6268839" y="1236565"/>
            <a:ext cx="1961667" cy="6740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可通过右键选择只保留文本来粘贴您的内容。</a:t>
            </a:r>
          </a:p>
          <a:p>
            <a:pPr>
              <a:lnSpc>
                <a:spcPct val="120000"/>
              </a:lnSpc>
            </a:pPr>
            <a:endParaRPr lang="zh-CN" altLang="en-US" sz="1050" dirty="0">
              <a:solidFill>
                <a:schemeClr val="bg1">
                  <a:lumMod val="50000"/>
                </a:schemeClr>
              </a:solidFill>
              <a:cs typeface="+mn-ea"/>
              <a:sym typeface="+mn-lt"/>
            </a:endParaRPr>
          </a:p>
        </p:txBody>
      </p:sp>
      <p:sp>
        <p:nvSpPr>
          <p:cNvPr id="35" name="矩形 34"/>
          <p:cNvSpPr/>
          <p:nvPr/>
        </p:nvSpPr>
        <p:spPr>
          <a:xfrm>
            <a:off x="4875808" y="1193702"/>
            <a:ext cx="889286" cy="415498"/>
          </a:xfrm>
          <a:prstGeom prst="rect">
            <a:avLst/>
          </a:prstGeom>
        </p:spPr>
        <p:txBody>
          <a:bodyPr wrap="square">
            <a:spAutoFit/>
          </a:bodyPr>
          <a:lstStyle/>
          <a:p>
            <a:pPr lvl="0"/>
            <a:r>
              <a:rPr lang="zh-CN" altLang="en-US" sz="2100" b="1" dirty="0">
                <a:solidFill>
                  <a:schemeClr val="bg1"/>
                </a:solidFill>
                <a:cs typeface="+mn-ea"/>
                <a:sym typeface="+mn-lt"/>
              </a:rPr>
              <a:t>地产</a:t>
            </a:r>
          </a:p>
        </p:txBody>
      </p:sp>
      <p:sp>
        <p:nvSpPr>
          <p:cNvPr id="36" name="矩形 35"/>
          <p:cNvSpPr/>
          <p:nvPr/>
        </p:nvSpPr>
        <p:spPr>
          <a:xfrm>
            <a:off x="6298917" y="1877230"/>
            <a:ext cx="1659899" cy="248209"/>
          </a:xfrm>
          <a:prstGeom prst="rect">
            <a:avLst/>
          </a:prstGeom>
        </p:spPr>
        <p:txBody>
          <a:bodyPr wrap="square">
            <a:spAutoFit/>
          </a:bodyPr>
          <a:lstStyle/>
          <a:p>
            <a:pPr lvl="0"/>
            <a:r>
              <a:rPr lang="zh-CN" altLang="en-US" sz="1013" b="1" dirty="0">
                <a:solidFill>
                  <a:schemeClr val="bg1">
                    <a:lumMod val="50000"/>
                  </a:schemeClr>
                </a:solidFill>
                <a:cs typeface="+mn-ea"/>
                <a:sym typeface="+mn-lt"/>
              </a:rPr>
              <a:t>请添加您的内容</a:t>
            </a:r>
          </a:p>
        </p:txBody>
      </p:sp>
      <p:sp>
        <p:nvSpPr>
          <p:cNvPr id="37" name="矩形 36"/>
          <p:cNvSpPr/>
          <p:nvPr/>
        </p:nvSpPr>
        <p:spPr>
          <a:xfrm>
            <a:off x="6293675" y="2121940"/>
            <a:ext cx="1961667" cy="6740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可通过右键选择只保留文本来粘贴您的内容。</a:t>
            </a:r>
          </a:p>
          <a:p>
            <a:pPr>
              <a:lnSpc>
                <a:spcPct val="120000"/>
              </a:lnSpc>
            </a:pPr>
            <a:endParaRPr lang="zh-CN" altLang="en-US" sz="1050" dirty="0">
              <a:solidFill>
                <a:schemeClr val="bg1">
                  <a:lumMod val="50000"/>
                </a:schemeClr>
              </a:solidFill>
              <a:cs typeface="+mn-ea"/>
              <a:sym typeface="+mn-lt"/>
            </a:endParaRPr>
          </a:p>
        </p:txBody>
      </p:sp>
      <p:sp>
        <p:nvSpPr>
          <p:cNvPr id="38" name="矩形 37"/>
          <p:cNvSpPr/>
          <p:nvPr/>
        </p:nvSpPr>
        <p:spPr>
          <a:xfrm>
            <a:off x="4900643" y="2079076"/>
            <a:ext cx="889286" cy="415498"/>
          </a:xfrm>
          <a:prstGeom prst="rect">
            <a:avLst/>
          </a:prstGeom>
        </p:spPr>
        <p:txBody>
          <a:bodyPr wrap="square">
            <a:spAutoFit/>
          </a:bodyPr>
          <a:lstStyle/>
          <a:p>
            <a:pPr lvl="0"/>
            <a:r>
              <a:rPr lang="zh-CN" altLang="en-US" sz="2100" b="1" dirty="0">
                <a:solidFill>
                  <a:schemeClr val="bg1"/>
                </a:solidFill>
                <a:cs typeface="+mn-ea"/>
                <a:sym typeface="+mn-lt"/>
              </a:rPr>
              <a:t>金融</a:t>
            </a:r>
          </a:p>
        </p:txBody>
      </p:sp>
      <p:sp>
        <p:nvSpPr>
          <p:cNvPr id="39" name="矩形 38"/>
          <p:cNvSpPr/>
          <p:nvPr/>
        </p:nvSpPr>
        <p:spPr>
          <a:xfrm>
            <a:off x="6298917" y="2820020"/>
            <a:ext cx="1659899" cy="248209"/>
          </a:xfrm>
          <a:prstGeom prst="rect">
            <a:avLst/>
          </a:prstGeom>
        </p:spPr>
        <p:txBody>
          <a:bodyPr wrap="square">
            <a:spAutoFit/>
          </a:bodyPr>
          <a:lstStyle/>
          <a:p>
            <a:pPr lvl="0"/>
            <a:r>
              <a:rPr lang="zh-CN" altLang="en-US" sz="1013" b="1" dirty="0">
                <a:solidFill>
                  <a:schemeClr val="bg1">
                    <a:lumMod val="50000"/>
                  </a:schemeClr>
                </a:solidFill>
                <a:cs typeface="+mn-ea"/>
                <a:sym typeface="+mn-lt"/>
              </a:rPr>
              <a:t>请添加您的内容</a:t>
            </a:r>
          </a:p>
        </p:txBody>
      </p:sp>
      <p:sp>
        <p:nvSpPr>
          <p:cNvPr id="40" name="矩形 39"/>
          <p:cNvSpPr/>
          <p:nvPr/>
        </p:nvSpPr>
        <p:spPr>
          <a:xfrm>
            <a:off x="6293675" y="3064729"/>
            <a:ext cx="1961667" cy="6740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可通过右键选择只保留文本来粘贴您的内容。</a:t>
            </a:r>
          </a:p>
          <a:p>
            <a:pPr>
              <a:lnSpc>
                <a:spcPct val="120000"/>
              </a:lnSpc>
            </a:pPr>
            <a:endParaRPr lang="zh-CN" altLang="en-US" sz="1050" dirty="0">
              <a:solidFill>
                <a:schemeClr val="bg1">
                  <a:lumMod val="50000"/>
                </a:schemeClr>
              </a:solidFill>
              <a:cs typeface="+mn-ea"/>
              <a:sym typeface="+mn-lt"/>
            </a:endParaRPr>
          </a:p>
        </p:txBody>
      </p:sp>
      <p:sp>
        <p:nvSpPr>
          <p:cNvPr id="41" name="矩形 40"/>
          <p:cNvSpPr/>
          <p:nvPr/>
        </p:nvSpPr>
        <p:spPr>
          <a:xfrm>
            <a:off x="4900643" y="3021866"/>
            <a:ext cx="889286" cy="415498"/>
          </a:xfrm>
          <a:prstGeom prst="rect">
            <a:avLst/>
          </a:prstGeom>
        </p:spPr>
        <p:txBody>
          <a:bodyPr wrap="square">
            <a:spAutoFit/>
          </a:bodyPr>
          <a:lstStyle/>
          <a:p>
            <a:pPr lvl="0"/>
            <a:r>
              <a:rPr lang="zh-CN" altLang="en-US" sz="2100" b="1" dirty="0">
                <a:solidFill>
                  <a:schemeClr val="bg1"/>
                </a:solidFill>
                <a:cs typeface="+mn-ea"/>
                <a:sym typeface="+mn-lt"/>
              </a:rPr>
              <a:t>娱乐</a:t>
            </a:r>
          </a:p>
        </p:txBody>
      </p:sp>
      <p:sp>
        <p:nvSpPr>
          <p:cNvPr id="42" name="矩形 41"/>
          <p:cNvSpPr/>
          <p:nvPr/>
        </p:nvSpPr>
        <p:spPr>
          <a:xfrm>
            <a:off x="6312609" y="3737582"/>
            <a:ext cx="1659899" cy="248209"/>
          </a:xfrm>
          <a:prstGeom prst="rect">
            <a:avLst/>
          </a:prstGeom>
        </p:spPr>
        <p:txBody>
          <a:bodyPr wrap="square">
            <a:spAutoFit/>
          </a:bodyPr>
          <a:lstStyle/>
          <a:p>
            <a:pPr lvl="0"/>
            <a:r>
              <a:rPr lang="zh-CN" altLang="en-US" sz="1013" b="1" dirty="0">
                <a:solidFill>
                  <a:schemeClr val="bg1">
                    <a:lumMod val="50000"/>
                  </a:schemeClr>
                </a:solidFill>
                <a:cs typeface="+mn-ea"/>
                <a:sym typeface="+mn-lt"/>
              </a:rPr>
              <a:t>请添加您的内容</a:t>
            </a:r>
          </a:p>
        </p:txBody>
      </p:sp>
      <p:sp>
        <p:nvSpPr>
          <p:cNvPr id="43" name="矩形 42"/>
          <p:cNvSpPr/>
          <p:nvPr/>
        </p:nvSpPr>
        <p:spPr>
          <a:xfrm>
            <a:off x="6307367" y="3982291"/>
            <a:ext cx="1961667" cy="6740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可通过右键选择只保留文本来粘贴您的内容。</a:t>
            </a:r>
          </a:p>
          <a:p>
            <a:pPr>
              <a:lnSpc>
                <a:spcPct val="120000"/>
              </a:lnSpc>
            </a:pPr>
            <a:endParaRPr lang="zh-CN" altLang="en-US" sz="1050" dirty="0">
              <a:solidFill>
                <a:schemeClr val="bg1">
                  <a:lumMod val="50000"/>
                </a:schemeClr>
              </a:solidFill>
              <a:cs typeface="+mn-ea"/>
              <a:sym typeface="+mn-lt"/>
            </a:endParaRPr>
          </a:p>
        </p:txBody>
      </p:sp>
      <p:sp>
        <p:nvSpPr>
          <p:cNvPr id="44" name="矩形 43"/>
          <p:cNvSpPr/>
          <p:nvPr/>
        </p:nvSpPr>
        <p:spPr>
          <a:xfrm>
            <a:off x="4914335" y="3939428"/>
            <a:ext cx="889286" cy="415498"/>
          </a:xfrm>
          <a:prstGeom prst="rect">
            <a:avLst/>
          </a:prstGeom>
        </p:spPr>
        <p:txBody>
          <a:bodyPr wrap="square">
            <a:spAutoFit/>
          </a:bodyPr>
          <a:lstStyle/>
          <a:p>
            <a:pPr lvl="0"/>
            <a:r>
              <a:rPr lang="zh-CN" altLang="en-US" sz="2100" b="1" dirty="0">
                <a:solidFill>
                  <a:schemeClr val="bg1"/>
                </a:solidFill>
                <a:cs typeface="+mn-ea"/>
                <a:sym typeface="+mn-lt"/>
              </a:rPr>
              <a:t>汽车</a:t>
            </a:r>
          </a:p>
        </p:txBody>
      </p:sp>
      <p:sp>
        <p:nvSpPr>
          <p:cNvPr id="45" name="矩形 44"/>
          <p:cNvSpPr/>
          <p:nvPr/>
        </p:nvSpPr>
        <p:spPr>
          <a:xfrm>
            <a:off x="742816" y="2310738"/>
            <a:ext cx="1374155" cy="323165"/>
          </a:xfrm>
          <a:prstGeom prst="rect">
            <a:avLst/>
          </a:prstGeom>
        </p:spPr>
        <p:txBody>
          <a:bodyPr wrap="square">
            <a:spAutoFit/>
          </a:bodyPr>
          <a:lstStyle/>
          <a:p>
            <a:pPr lvl="0"/>
            <a:r>
              <a:rPr lang="zh-CN" altLang="en-US" sz="1500" b="1" dirty="0">
                <a:solidFill>
                  <a:schemeClr val="bg1">
                    <a:lumMod val="50000"/>
                  </a:schemeClr>
                </a:solidFill>
                <a:cs typeface="+mn-ea"/>
                <a:sym typeface="+mn-lt"/>
              </a:rPr>
              <a:t>请添加内容</a:t>
            </a:r>
          </a:p>
        </p:txBody>
      </p:sp>
      <p:sp>
        <p:nvSpPr>
          <p:cNvPr id="46" name="矩形 45"/>
          <p:cNvSpPr/>
          <p:nvPr/>
        </p:nvSpPr>
        <p:spPr>
          <a:xfrm>
            <a:off x="683568" y="2653006"/>
            <a:ext cx="1379397" cy="867930"/>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可通过右键选择只保留文本来粘贴您的内容。</a:t>
            </a:r>
          </a:p>
          <a:p>
            <a:pPr>
              <a:lnSpc>
                <a:spcPct val="120000"/>
              </a:lnSpc>
            </a:pPr>
            <a:endParaRPr lang="zh-CN" altLang="en-US" sz="1050" dirty="0">
              <a:solidFill>
                <a:schemeClr val="bg1">
                  <a:lumMod val="50000"/>
                </a:schemeClr>
              </a:solidFill>
              <a:cs typeface="+mn-ea"/>
              <a:sym typeface="+mn-lt"/>
            </a:endParaRPr>
          </a:p>
        </p:txBody>
      </p:sp>
    </p:spTree>
    <p:extLst>
      <p:ext uri="{BB962C8B-B14F-4D97-AF65-F5344CB8AC3E}">
        <p14:creationId xmlns:p14="http://schemas.microsoft.com/office/powerpoint/2010/main" val="724717262"/>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childTnLst>
                                </p:cTn>
                              </p:par>
                            </p:childTnLst>
                          </p:cTn>
                        </p:par>
                        <p:par>
                          <p:cTn id="9" fill="hold">
                            <p:stCondLst>
                              <p:cond delay="700"/>
                            </p:stCondLst>
                            <p:childTnLst>
                              <p:par>
                                <p:cTn id="10" presetID="14" presetClass="entr" presetSubtype="10"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randombar(horizontal)">
                                      <p:cBhvr>
                                        <p:cTn id="12" dur="250"/>
                                        <p:tgtEl>
                                          <p:spTgt spid="46"/>
                                        </p:tgtEl>
                                      </p:cBhvr>
                                    </p:animEffect>
                                  </p:childTnLst>
                                </p:cTn>
                              </p:par>
                            </p:childTnLst>
                          </p:cTn>
                        </p:par>
                        <p:par>
                          <p:cTn id="13" fill="hold">
                            <p:stCondLst>
                              <p:cond delay="950"/>
                            </p:stCondLst>
                            <p:childTnLst>
                              <p:par>
                                <p:cTn id="14" presetID="2" presetClass="entr" presetSubtype="8"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0-#ppt_w/2"/>
                                          </p:val>
                                        </p:tav>
                                        <p:tav tm="100000">
                                          <p:val>
                                            <p:strVal val="#ppt_x"/>
                                          </p:val>
                                        </p:tav>
                                      </p:tavLst>
                                    </p:anim>
                                    <p:anim calcmode="lin" valueType="num">
                                      <p:cBhvr additive="base">
                                        <p:cTn id="17" dur="500" fill="hold"/>
                                        <p:tgtEl>
                                          <p:spTgt spid="22"/>
                                        </p:tgtEl>
                                        <p:attrNameLst>
                                          <p:attrName>ppt_y</p:attrName>
                                        </p:attrNameLst>
                                      </p:cBhvr>
                                      <p:tavLst>
                                        <p:tav tm="0">
                                          <p:val>
                                            <p:strVal val="#ppt_y"/>
                                          </p:val>
                                        </p:tav>
                                        <p:tav tm="100000">
                                          <p:val>
                                            <p:strVal val="#ppt_y"/>
                                          </p:val>
                                        </p:tav>
                                      </p:tavLst>
                                    </p:anim>
                                  </p:childTnLst>
                                </p:cTn>
                              </p:par>
                            </p:childTnLst>
                          </p:cTn>
                        </p:par>
                        <p:par>
                          <p:cTn id="18" fill="hold">
                            <p:stCondLst>
                              <p:cond delay="1450"/>
                            </p:stCondLst>
                            <p:childTnLst>
                              <p:par>
                                <p:cTn id="19" presetID="2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950"/>
                            </p:stCondLst>
                            <p:childTnLst>
                              <p:par>
                                <p:cTn id="23" presetID="23" presetClass="entr" presetSubtype="16" fill="hold" grpId="0" nodeType="afterEffect">
                                  <p:stCondLst>
                                    <p:cond delay="0"/>
                                  </p:stCondLst>
                                  <p:iterate type="lt">
                                    <p:tmPct val="10000"/>
                                  </p:iterate>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33"/>
                                        </p:tgtEl>
                                        <p:attrNameLst>
                                          <p:attrName>style.visibility</p:attrName>
                                        </p:attrNameLst>
                                      </p:cBhvr>
                                      <p:to>
                                        <p:strVal val="visible"/>
                                      </p:to>
                                    </p:set>
                                    <p:anim calcmode="lin" valueType="num">
                                      <p:cBhvr>
                                        <p:cTn id="30" dur="250" fill="hold"/>
                                        <p:tgtEl>
                                          <p:spTgt spid="33"/>
                                        </p:tgtEl>
                                        <p:attrNameLst>
                                          <p:attrName>ppt_w</p:attrName>
                                        </p:attrNameLst>
                                      </p:cBhvr>
                                      <p:tavLst>
                                        <p:tav tm="0">
                                          <p:val>
                                            <p:fltVal val="0"/>
                                          </p:val>
                                        </p:tav>
                                        <p:tav tm="100000">
                                          <p:val>
                                            <p:strVal val="#ppt_w"/>
                                          </p:val>
                                        </p:tav>
                                      </p:tavLst>
                                    </p:anim>
                                    <p:anim calcmode="lin" valueType="num">
                                      <p:cBhvr>
                                        <p:cTn id="31" dur="250" fill="hold"/>
                                        <p:tgtEl>
                                          <p:spTgt spid="33"/>
                                        </p:tgtEl>
                                        <p:attrNameLst>
                                          <p:attrName>ppt_h</p:attrName>
                                        </p:attrNameLst>
                                      </p:cBhvr>
                                      <p:tavLst>
                                        <p:tav tm="0">
                                          <p:val>
                                            <p:fltVal val="0"/>
                                          </p:val>
                                        </p:tav>
                                        <p:tav tm="100000">
                                          <p:val>
                                            <p:strVal val="#ppt_h"/>
                                          </p:val>
                                        </p:tav>
                                      </p:tavLst>
                                    </p:anim>
                                  </p:childTnLst>
                                </p:cTn>
                              </p:par>
                            </p:childTnLst>
                          </p:cTn>
                        </p:par>
                        <p:par>
                          <p:cTn id="32" fill="hold">
                            <p:stCondLst>
                              <p:cond delay="2900"/>
                            </p:stCondLst>
                            <p:childTnLst>
                              <p:par>
                                <p:cTn id="33" presetID="14" presetClass="entr" presetSubtype="1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randombar(horizontal)">
                                      <p:cBhvr>
                                        <p:cTn id="35" dur="250"/>
                                        <p:tgtEl>
                                          <p:spTgt spid="34"/>
                                        </p:tgtEl>
                                      </p:cBhvr>
                                    </p:animEffect>
                                  </p:childTnLst>
                                </p:cTn>
                              </p:par>
                            </p:childTnLst>
                          </p:cTn>
                        </p:par>
                        <p:par>
                          <p:cTn id="36" fill="hold">
                            <p:stCondLst>
                              <p:cond delay="315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3650"/>
                            </p:stCondLst>
                            <p:childTnLst>
                              <p:par>
                                <p:cTn id="41" presetID="23" presetClass="entr" presetSubtype="16" fill="hold" grpId="0" nodeType="afterEffect">
                                  <p:stCondLst>
                                    <p:cond delay="0"/>
                                  </p:stCondLst>
                                  <p:iterate type="lt">
                                    <p:tmPct val="10000"/>
                                  </p:iterate>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childTnLst>
                                </p:cTn>
                              </p:par>
                            </p:childTnLst>
                          </p:cTn>
                        </p:par>
                        <p:par>
                          <p:cTn id="45" fill="hold">
                            <p:stCondLst>
                              <p:cond delay="4200"/>
                            </p:stCondLst>
                            <p:childTnLst>
                              <p:par>
                                <p:cTn id="46" presetID="23" presetClass="entr" presetSubtype="16" fill="hold" grpId="0" nodeType="afterEffect">
                                  <p:stCondLst>
                                    <p:cond delay="0"/>
                                  </p:stCondLst>
                                  <p:iterate type="lt">
                                    <p:tmPct val="10000"/>
                                  </p:iterate>
                                  <p:childTnLst>
                                    <p:set>
                                      <p:cBhvr>
                                        <p:cTn id="47" dur="1" fill="hold">
                                          <p:stCondLst>
                                            <p:cond delay="0"/>
                                          </p:stCondLst>
                                        </p:cTn>
                                        <p:tgtEl>
                                          <p:spTgt spid="36"/>
                                        </p:tgtEl>
                                        <p:attrNameLst>
                                          <p:attrName>style.visibility</p:attrName>
                                        </p:attrNameLst>
                                      </p:cBhvr>
                                      <p:to>
                                        <p:strVal val="visible"/>
                                      </p:to>
                                    </p:set>
                                    <p:anim calcmode="lin" valueType="num">
                                      <p:cBhvr>
                                        <p:cTn id="48" dur="250" fill="hold"/>
                                        <p:tgtEl>
                                          <p:spTgt spid="36"/>
                                        </p:tgtEl>
                                        <p:attrNameLst>
                                          <p:attrName>ppt_w</p:attrName>
                                        </p:attrNameLst>
                                      </p:cBhvr>
                                      <p:tavLst>
                                        <p:tav tm="0">
                                          <p:val>
                                            <p:fltVal val="0"/>
                                          </p:val>
                                        </p:tav>
                                        <p:tav tm="100000">
                                          <p:val>
                                            <p:strVal val="#ppt_w"/>
                                          </p:val>
                                        </p:tav>
                                      </p:tavLst>
                                    </p:anim>
                                    <p:anim calcmode="lin" valueType="num">
                                      <p:cBhvr>
                                        <p:cTn id="49" dur="250" fill="hold"/>
                                        <p:tgtEl>
                                          <p:spTgt spid="36"/>
                                        </p:tgtEl>
                                        <p:attrNameLst>
                                          <p:attrName>ppt_h</p:attrName>
                                        </p:attrNameLst>
                                      </p:cBhvr>
                                      <p:tavLst>
                                        <p:tav tm="0">
                                          <p:val>
                                            <p:fltVal val="0"/>
                                          </p:val>
                                        </p:tav>
                                        <p:tav tm="100000">
                                          <p:val>
                                            <p:strVal val="#ppt_h"/>
                                          </p:val>
                                        </p:tav>
                                      </p:tavLst>
                                    </p:anim>
                                  </p:childTnLst>
                                </p:cTn>
                              </p:par>
                            </p:childTnLst>
                          </p:cTn>
                        </p:par>
                        <p:par>
                          <p:cTn id="50" fill="hold">
                            <p:stCondLst>
                              <p:cond delay="4600"/>
                            </p:stCondLst>
                            <p:childTnLst>
                              <p:par>
                                <p:cTn id="51" presetID="14" presetClass="entr" presetSubtype="10"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randombar(horizontal)">
                                      <p:cBhvr>
                                        <p:cTn id="53" dur="250"/>
                                        <p:tgtEl>
                                          <p:spTgt spid="37"/>
                                        </p:tgtEl>
                                      </p:cBhvr>
                                    </p:animEffect>
                                  </p:childTnLst>
                                </p:cTn>
                              </p:par>
                            </p:childTnLst>
                          </p:cTn>
                        </p:par>
                        <p:par>
                          <p:cTn id="54" fill="hold">
                            <p:stCondLst>
                              <p:cond delay="4850"/>
                            </p:stCondLst>
                            <p:childTnLst>
                              <p:par>
                                <p:cTn id="55" presetID="22" presetClass="entr" presetSubtype="8" fill="hold"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childTnLst>
                          </p:cTn>
                        </p:par>
                        <p:par>
                          <p:cTn id="58" fill="hold">
                            <p:stCondLst>
                              <p:cond delay="5350"/>
                            </p:stCondLst>
                            <p:childTnLst>
                              <p:par>
                                <p:cTn id="59" presetID="23" presetClass="entr" presetSubtype="16" fill="hold" grpId="0" nodeType="afterEffect">
                                  <p:stCondLst>
                                    <p:cond delay="0"/>
                                  </p:stCondLst>
                                  <p:iterate type="lt">
                                    <p:tmPct val="10000"/>
                                  </p:iterate>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childTnLst>
                                </p:cTn>
                              </p:par>
                            </p:childTnLst>
                          </p:cTn>
                        </p:par>
                        <p:par>
                          <p:cTn id="63" fill="hold">
                            <p:stCondLst>
                              <p:cond delay="5900"/>
                            </p:stCondLst>
                            <p:childTnLst>
                              <p:par>
                                <p:cTn id="64" presetID="23" presetClass="entr" presetSubtype="16" fill="hold" grpId="0" nodeType="afterEffect">
                                  <p:stCondLst>
                                    <p:cond delay="0"/>
                                  </p:stCondLst>
                                  <p:iterate type="lt">
                                    <p:tmPct val="10000"/>
                                  </p:iterate>
                                  <p:childTnLst>
                                    <p:set>
                                      <p:cBhvr>
                                        <p:cTn id="65" dur="1" fill="hold">
                                          <p:stCondLst>
                                            <p:cond delay="0"/>
                                          </p:stCondLst>
                                        </p:cTn>
                                        <p:tgtEl>
                                          <p:spTgt spid="39"/>
                                        </p:tgtEl>
                                        <p:attrNameLst>
                                          <p:attrName>style.visibility</p:attrName>
                                        </p:attrNameLst>
                                      </p:cBhvr>
                                      <p:to>
                                        <p:strVal val="visible"/>
                                      </p:to>
                                    </p:set>
                                    <p:anim calcmode="lin" valueType="num">
                                      <p:cBhvr>
                                        <p:cTn id="66" dur="250" fill="hold"/>
                                        <p:tgtEl>
                                          <p:spTgt spid="39"/>
                                        </p:tgtEl>
                                        <p:attrNameLst>
                                          <p:attrName>ppt_w</p:attrName>
                                        </p:attrNameLst>
                                      </p:cBhvr>
                                      <p:tavLst>
                                        <p:tav tm="0">
                                          <p:val>
                                            <p:fltVal val="0"/>
                                          </p:val>
                                        </p:tav>
                                        <p:tav tm="100000">
                                          <p:val>
                                            <p:strVal val="#ppt_w"/>
                                          </p:val>
                                        </p:tav>
                                      </p:tavLst>
                                    </p:anim>
                                    <p:anim calcmode="lin" valueType="num">
                                      <p:cBhvr>
                                        <p:cTn id="67" dur="250" fill="hold"/>
                                        <p:tgtEl>
                                          <p:spTgt spid="39"/>
                                        </p:tgtEl>
                                        <p:attrNameLst>
                                          <p:attrName>ppt_h</p:attrName>
                                        </p:attrNameLst>
                                      </p:cBhvr>
                                      <p:tavLst>
                                        <p:tav tm="0">
                                          <p:val>
                                            <p:fltVal val="0"/>
                                          </p:val>
                                        </p:tav>
                                        <p:tav tm="100000">
                                          <p:val>
                                            <p:strVal val="#ppt_h"/>
                                          </p:val>
                                        </p:tav>
                                      </p:tavLst>
                                    </p:anim>
                                  </p:childTnLst>
                                </p:cTn>
                              </p:par>
                            </p:childTnLst>
                          </p:cTn>
                        </p:par>
                        <p:par>
                          <p:cTn id="68" fill="hold">
                            <p:stCondLst>
                              <p:cond delay="6300"/>
                            </p:stCondLst>
                            <p:childTnLst>
                              <p:par>
                                <p:cTn id="69" presetID="14" presetClass="entr" presetSubtype="10"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randombar(horizontal)">
                                      <p:cBhvr>
                                        <p:cTn id="71" dur="250"/>
                                        <p:tgtEl>
                                          <p:spTgt spid="40"/>
                                        </p:tgtEl>
                                      </p:cBhvr>
                                    </p:animEffect>
                                  </p:childTnLst>
                                </p:cTn>
                              </p:par>
                            </p:childTnLst>
                          </p:cTn>
                        </p:par>
                        <p:par>
                          <p:cTn id="72" fill="hold">
                            <p:stCondLst>
                              <p:cond delay="6550"/>
                            </p:stCondLst>
                            <p:childTnLst>
                              <p:par>
                                <p:cTn id="73" presetID="22" presetClass="entr" presetSubtype="8" fill="hold"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childTnLst>
                          </p:cTn>
                        </p:par>
                        <p:par>
                          <p:cTn id="76" fill="hold">
                            <p:stCondLst>
                              <p:cond delay="7050"/>
                            </p:stCondLst>
                            <p:childTnLst>
                              <p:par>
                                <p:cTn id="77" presetID="23" presetClass="entr" presetSubtype="16" fill="hold" grpId="0" nodeType="afterEffect">
                                  <p:stCondLst>
                                    <p:cond delay="0"/>
                                  </p:stCondLst>
                                  <p:iterate type="lt">
                                    <p:tmPct val="10000"/>
                                  </p:iterate>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childTnLst>
                                </p:cTn>
                              </p:par>
                            </p:childTnLst>
                          </p:cTn>
                        </p:par>
                        <p:par>
                          <p:cTn id="81" fill="hold">
                            <p:stCondLst>
                              <p:cond delay="7600"/>
                            </p:stCondLst>
                            <p:childTnLst>
                              <p:par>
                                <p:cTn id="82" presetID="23" presetClass="entr" presetSubtype="16" fill="hold" grpId="0" nodeType="afterEffect">
                                  <p:stCondLst>
                                    <p:cond delay="0"/>
                                  </p:stCondLst>
                                  <p:iterate type="lt">
                                    <p:tmPct val="10000"/>
                                  </p:iterate>
                                  <p:childTnLst>
                                    <p:set>
                                      <p:cBhvr>
                                        <p:cTn id="83" dur="1" fill="hold">
                                          <p:stCondLst>
                                            <p:cond delay="0"/>
                                          </p:stCondLst>
                                        </p:cTn>
                                        <p:tgtEl>
                                          <p:spTgt spid="42"/>
                                        </p:tgtEl>
                                        <p:attrNameLst>
                                          <p:attrName>style.visibility</p:attrName>
                                        </p:attrNameLst>
                                      </p:cBhvr>
                                      <p:to>
                                        <p:strVal val="visible"/>
                                      </p:to>
                                    </p:set>
                                    <p:anim calcmode="lin" valueType="num">
                                      <p:cBhvr>
                                        <p:cTn id="84" dur="250" fill="hold"/>
                                        <p:tgtEl>
                                          <p:spTgt spid="42"/>
                                        </p:tgtEl>
                                        <p:attrNameLst>
                                          <p:attrName>ppt_w</p:attrName>
                                        </p:attrNameLst>
                                      </p:cBhvr>
                                      <p:tavLst>
                                        <p:tav tm="0">
                                          <p:val>
                                            <p:fltVal val="0"/>
                                          </p:val>
                                        </p:tav>
                                        <p:tav tm="100000">
                                          <p:val>
                                            <p:strVal val="#ppt_w"/>
                                          </p:val>
                                        </p:tav>
                                      </p:tavLst>
                                    </p:anim>
                                    <p:anim calcmode="lin" valueType="num">
                                      <p:cBhvr>
                                        <p:cTn id="85" dur="250" fill="hold"/>
                                        <p:tgtEl>
                                          <p:spTgt spid="42"/>
                                        </p:tgtEl>
                                        <p:attrNameLst>
                                          <p:attrName>ppt_h</p:attrName>
                                        </p:attrNameLst>
                                      </p:cBhvr>
                                      <p:tavLst>
                                        <p:tav tm="0">
                                          <p:val>
                                            <p:fltVal val="0"/>
                                          </p:val>
                                        </p:tav>
                                        <p:tav tm="100000">
                                          <p:val>
                                            <p:strVal val="#ppt_h"/>
                                          </p:val>
                                        </p:tav>
                                      </p:tavLst>
                                    </p:anim>
                                  </p:childTnLst>
                                </p:cTn>
                              </p:par>
                            </p:childTnLst>
                          </p:cTn>
                        </p:par>
                        <p:par>
                          <p:cTn id="86" fill="hold">
                            <p:stCondLst>
                              <p:cond delay="8000"/>
                            </p:stCondLst>
                            <p:childTnLst>
                              <p:par>
                                <p:cTn id="87" presetID="14" presetClass="entr" presetSubtype="10" fill="hold" grpId="0" nodeType="after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randombar(horizontal)">
                                      <p:cBhvr>
                                        <p:cTn id="89" dur="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921461" y="2913909"/>
            <a:ext cx="2519638" cy="1483427"/>
          </a:xfrm>
          <a:prstGeom prst="rect">
            <a:avLst/>
          </a:prstGeom>
          <a:blipFill dpi="0" rotWithShape="1">
            <a:blip r:embed="rId3" cstate="screen">
              <a:extLst>
                <a:ext uri="{BEBA8EAE-BF5A-486C-A8C5-ECC9F3942E4B}">
                  <a14:imgProps xmlns:a14="http://schemas.microsoft.com/office/drawing/2010/main">
                    <a14:imgLayer r:embed="rId4">
                      <a14:imgEffect>
                        <a14:saturation sat="0"/>
                      </a14:imgEffect>
                      <a14:imgEffect>
                        <a14:brightnessContrast bright="18000"/>
                      </a14:imgEffect>
                    </a14:imgLayer>
                  </a14:imgProps>
                </a:ex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69" tIns="34285" rIns="68569" bIns="34285" rtlCol="0" anchor="ctr"/>
          <a:lstStyle/>
          <a:p>
            <a:pPr algn="ctr"/>
            <a:endParaRPr kumimoji="1" lang="zh-CN" altLang="en-US">
              <a:solidFill>
                <a:prstClr val="white"/>
              </a:solidFill>
              <a:cs typeface="+mn-ea"/>
              <a:sym typeface="+mn-lt"/>
            </a:endParaRPr>
          </a:p>
        </p:txBody>
      </p:sp>
      <p:sp>
        <p:nvSpPr>
          <p:cNvPr id="12" name="矩形 11"/>
          <p:cNvSpPr/>
          <p:nvPr/>
        </p:nvSpPr>
        <p:spPr>
          <a:xfrm>
            <a:off x="779003" y="2904387"/>
            <a:ext cx="2519638" cy="1483427"/>
          </a:xfrm>
          <a:prstGeom prst="rect">
            <a:avLst/>
          </a:prstGeom>
          <a:blipFill dpi="0" rotWithShape="1">
            <a:blip r:embed="rId5" cstate="screen">
              <a:extLst>
                <a:ext uri="{BEBA8EAE-BF5A-486C-A8C5-ECC9F3942E4B}">
                  <a14:imgProps xmlns:a14="http://schemas.microsoft.com/office/drawing/2010/main">
                    <a14:imgLayer r:embed="rId6">
                      <a14:imgEffect>
                        <a14:saturation sat="0"/>
                      </a14:imgEffect>
                      <a14:imgEffect>
                        <a14:brightnessContrast bright="18000"/>
                      </a14:imgEffect>
                    </a14:imgLayer>
                  </a14:imgProps>
                </a:ex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69" tIns="34285" rIns="68569" bIns="34285" rtlCol="0" anchor="ctr"/>
          <a:lstStyle/>
          <a:p>
            <a:pPr algn="ctr"/>
            <a:endParaRPr kumimoji="1" lang="zh-CN" altLang="en-US">
              <a:solidFill>
                <a:prstClr val="white"/>
              </a:solidFill>
              <a:cs typeface="+mn-ea"/>
              <a:sym typeface="+mn-lt"/>
            </a:endParaRPr>
          </a:p>
        </p:txBody>
      </p:sp>
      <p:grpSp>
        <p:nvGrpSpPr>
          <p:cNvPr id="4" name="组合 2"/>
          <p:cNvGrpSpPr/>
          <p:nvPr/>
        </p:nvGrpSpPr>
        <p:grpSpPr>
          <a:xfrm flipV="1">
            <a:off x="779002" y="1347614"/>
            <a:ext cx="7656775" cy="3040203"/>
            <a:chOff x="1038535" y="2076182"/>
            <a:chExt cx="10207704" cy="4054543"/>
          </a:xfrm>
        </p:grpSpPr>
        <p:sp>
          <p:nvSpPr>
            <p:cNvPr id="7" name="矩形 6"/>
            <p:cNvSpPr/>
            <p:nvPr/>
          </p:nvSpPr>
          <p:spPr>
            <a:xfrm flipV="1">
              <a:off x="4451636" y="2076182"/>
              <a:ext cx="3370291" cy="19783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cs typeface="+mn-ea"/>
                  <a:sym typeface="+mn-lt"/>
                </a:rPr>
                <a:t>此处添加详细文本描述，建议与标题相关并符合整体语言风格，语言描述尽量简洁生动。尽量将每页幻灯片的字数控制在  </a:t>
              </a:r>
              <a:r>
                <a:rPr lang="en-US" altLang="zh-CN" sz="1100" dirty="0">
                  <a:cs typeface="+mn-ea"/>
                  <a:sym typeface="+mn-lt"/>
                </a:rPr>
                <a:t>200</a:t>
              </a:r>
              <a:r>
                <a:rPr lang="zh-CN" altLang="en-US" sz="1100" dirty="0">
                  <a:cs typeface="+mn-ea"/>
                  <a:sym typeface="+mn-lt"/>
                </a:rPr>
                <a:t>字以内</a:t>
              </a:r>
            </a:p>
          </p:txBody>
        </p:sp>
        <p:sp>
          <p:nvSpPr>
            <p:cNvPr id="9" name="圆角矩形 7"/>
            <p:cNvSpPr/>
            <p:nvPr/>
          </p:nvSpPr>
          <p:spPr>
            <a:xfrm>
              <a:off x="1038535" y="4152363"/>
              <a:ext cx="6783392" cy="1978362"/>
            </a:xfrm>
            <a:prstGeom prst="roundRect">
              <a:avLst>
                <a:gd name="adj" fmla="val 0"/>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384" tIns="66693" rIns="133384" bIns="66693" rtlCol="0" anchor="ctr"/>
            <a:lstStyle/>
            <a:p>
              <a:pPr algn="ctr"/>
              <a:endParaRPr lang="zh-CN" altLang="en-US">
                <a:cs typeface="+mn-ea"/>
                <a:sym typeface="+mn-lt"/>
              </a:endParaRPr>
            </a:p>
          </p:txBody>
        </p:sp>
        <p:sp>
          <p:nvSpPr>
            <p:cNvPr id="10" name="TextBox 8"/>
            <p:cNvSpPr txBox="1"/>
            <p:nvPr/>
          </p:nvSpPr>
          <p:spPr>
            <a:xfrm flipV="1">
              <a:off x="1343450" y="4331466"/>
              <a:ext cx="6216372" cy="1477670"/>
            </a:xfrm>
            <a:prstGeom prst="rect">
              <a:avLst/>
            </a:prstGeom>
            <a:noFill/>
          </p:spPr>
          <p:txBody>
            <a:bodyPr wrap="square" lIns="0" tIns="0" rIns="0" bIns="0" rtlCol="0">
              <a:spAutoFit/>
            </a:bodyPr>
            <a:lstStyle/>
            <a:p>
              <a:pPr algn="just">
                <a:lnSpc>
                  <a:spcPct val="120000"/>
                </a:lnSpc>
              </a:pPr>
              <a:r>
                <a:rPr lang="zh-CN" altLang="en-US" sz="1200" dirty="0">
                  <a:solidFill>
                    <a:schemeClr val="bg1">
                      <a:lumMod val="50000"/>
                    </a:schemeClr>
                  </a:solidFill>
                  <a:cs typeface="+mn-ea"/>
                  <a:sym typeface="+mn-lt"/>
                </a:rPr>
                <a:t>写内容</a:t>
              </a:r>
              <a:r>
                <a:rPr lang="en-US" altLang="zh-CN" sz="1200" dirty="0">
                  <a:solidFill>
                    <a:schemeClr val="bg1">
                      <a:lumMod val="50000"/>
                    </a:schemeClr>
                  </a:solidFill>
                  <a:cs typeface="+mn-ea"/>
                  <a:sym typeface="+mn-lt"/>
                </a:rPr>
                <a:t>……</a:t>
              </a:r>
              <a:r>
                <a:rPr lang="zh-CN" altLang="en-US" sz="1200" dirty="0">
                  <a:solidFill>
                    <a:schemeClr val="bg1">
                      <a:lumMod val="50000"/>
                    </a:schemeClr>
                  </a:solidFill>
                  <a:cs typeface="+mn-ea"/>
                  <a:sym typeface="+mn-lt"/>
                </a:rPr>
                <a:t>点击输入本栏的具体文字，简明扼要的说明分项内容，此为概念图解，请根据您的具体内容酌情修改。写内容</a:t>
              </a:r>
              <a:r>
                <a:rPr lang="en-US" altLang="zh-CN" sz="1200" dirty="0">
                  <a:solidFill>
                    <a:schemeClr val="bg1">
                      <a:lumMod val="50000"/>
                    </a:schemeClr>
                  </a:solidFill>
                  <a:cs typeface="+mn-ea"/>
                  <a:sym typeface="+mn-lt"/>
                </a:rPr>
                <a:t>……</a:t>
              </a:r>
              <a:r>
                <a:rPr lang="zh-CN" altLang="en-US" sz="1200" dirty="0">
                  <a:solidFill>
                    <a:schemeClr val="bg1">
                      <a:lumMod val="50000"/>
                    </a:schemeClr>
                  </a:solidFill>
                  <a:cs typeface="+mn-ea"/>
                  <a:sym typeface="+mn-lt"/>
                </a:rPr>
                <a:t>点击输入本栏的具体文字，简明扼要的说明分项内容，此为概念图解，请根据您的具体内容酌情修改。写内容</a:t>
              </a:r>
              <a:r>
                <a:rPr lang="en-US" altLang="zh-CN" sz="1200" dirty="0">
                  <a:solidFill>
                    <a:schemeClr val="bg1">
                      <a:lumMod val="50000"/>
                    </a:schemeClr>
                  </a:solidFill>
                  <a:cs typeface="+mn-ea"/>
                  <a:sym typeface="+mn-lt"/>
                </a:rPr>
                <a:t>……</a:t>
              </a:r>
              <a:r>
                <a:rPr lang="zh-CN" altLang="en-US" sz="1200" dirty="0">
                  <a:solidFill>
                    <a:schemeClr val="bg1">
                      <a:lumMod val="50000"/>
                    </a:schemeClr>
                  </a:solidFill>
                  <a:cs typeface="+mn-ea"/>
                  <a:sym typeface="+mn-lt"/>
                </a:rPr>
                <a:t>点击输入本栏的具体文字，简明扼要的说明分项内容，此为概念图解，请根据您的具体内容酌情修改。</a:t>
              </a:r>
              <a:endParaRPr lang="en-US" altLang="zh-CN" sz="1200" dirty="0">
                <a:solidFill>
                  <a:schemeClr val="bg1">
                    <a:lumMod val="50000"/>
                  </a:schemeClr>
                </a:solidFill>
                <a:cs typeface="+mn-ea"/>
                <a:sym typeface="+mn-lt"/>
              </a:endParaRPr>
            </a:p>
          </p:txBody>
        </p:sp>
        <p:sp>
          <p:nvSpPr>
            <p:cNvPr id="11" name="矩形 10"/>
            <p:cNvSpPr/>
            <p:nvPr/>
          </p:nvSpPr>
          <p:spPr>
            <a:xfrm flipV="1">
              <a:off x="7875948" y="4152363"/>
              <a:ext cx="3370291" cy="19783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cs typeface="+mn-ea"/>
                  <a:sym typeface="+mn-lt"/>
                </a:rPr>
                <a:t>此处添加详细文本描述，建议与标题相关并符合整体语言风格，语言描述尽量简洁生动。尽量将每页幻灯片的字数控制在  </a:t>
              </a:r>
              <a:r>
                <a:rPr lang="en-US" altLang="zh-CN" sz="1100" dirty="0">
                  <a:cs typeface="+mn-ea"/>
                  <a:sym typeface="+mn-lt"/>
                </a:rPr>
                <a:t>200</a:t>
              </a:r>
              <a:r>
                <a:rPr lang="zh-CN" altLang="en-US" sz="1100" dirty="0">
                  <a:cs typeface="+mn-ea"/>
                  <a:sym typeface="+mn-lt"/>
                </a:rPr>
                <a:t>字以内</a:t>
              </a:r>
            </a:p>
          </p:txBody>
        </p:sp>
      </p:grpSp>
    </p:spTree>
    <p:extLst>
      <p:ext uri="{BB962C8B-B14F-4D97-AF65-F5344CB8AC3E}">
        <p14:creationId xmlns:p14="http://schemas.microsoft.com/office/powerpoint/2010/main" val="1763715282"/>
      </p:ext>
    </p:extLst>
  </p:cSld>
  <p:clrMapOvr>
    <a:masterClrMapping/>
  </p:clrMapOvr>
  <mc:AlternateContent xmlns:mc="http://schemas.openxmlformats.org/markup-compatibility/2006" xmlns:p14="http://schemas.microsoft.com/office/powerpoint/2010/main">
    <mc:Choice Requires="p14">
      <p:transition spd="slow" p14:dur="1250" advClick="0" advTm="1000">
        <p:push dir="u"/>
      </p:transition>
    </mc:Choice>
    <mc:Fallback xmlns="">
      <p:transition spd="slow" advClick="0" advTm="100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50" fill="hold"/>
                                        <p:tgtEl>
                                          <p:spTgt spid="12"/>
                                        </p:tgtEl>
                                        <p:attrNameLst>
                                          <p:attrName>ppt_x</p:attrName>
                                        </p:attrNameLst>
                                      </p:cBhvr>
                                      <p:tavLst>
                                        <p:tav tm="0">
                                          <p:val>
                                            <p:strVal val="#ppt_x"/>
                                          </p:val>
                                        </p:tav>
                                        <p:tav tm="100000">
                                          <p:val>
                                            <p:strVal val="#ppt_x"/>
                                          </p:val>
                                        </p:tav>
                                      </p:tavLst>
                                    </p:anim>
                                    <p:anim calcmode="lin" valueType="num">
                                      <p:cBhvr additive="base">
                                        <p:cTn id="8" dur="2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50" fill="hold"/>
                                        <p:tgtEl>
                                          <p:spTgt spid="13"/>
                                        </p:tgtEl>
                                        <p:attrNameLst>
                                          <p:attrName>ppt_x</p:attrName>
                                        </p:attrNameLst>
                                      </p:cBhvr>
                                      <p:tavLst>
                                        <p:tav tm="0">
                                          <p:val>
                                            <p:strVal val="#ppt_x"/>
                                          </p:val>
                                        </p:tav>
                                        <p:tav tm="100000">
                                          <p:val>
                                            <p:strVal val="#ppt_x"/>
                                          </p:val>
                                        </p:tav>
                                      </p:tavLst>
                                    </p:anim>
                                    <p:anim calcmode="lin" valueType="num">
                                      <p:cBhvr additive="base">
                                        <p:cTn id="13" dur="25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7E077F2C-8CF5-4C99-B13D-EE2F5D4C13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2" name="矩形 11">
            <a:extLst>
              <a:ext uri="{FF2B5EF4-FFF2-40B4-BE49-F238E27FC236}">
                <a16:creationId xmlns:a16="http://schemas.microsoft.com/office/drawing/2014/main" xmlns="" id="{437A7A94-30A7-4555-B6E0-07231E9EE9D0}"/>
              </a:ext>
            </a:extLst>
          </p:cNvPr>
          <p:cNvSpPr/>
          <p:nvPr/>
        </p:nvSpPr>
        <p:spPr>
          <a:xfrm flipV="1">
            <a:off x="559534" y="1001291"/>
            <a:ext cx="2100263"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95000"/>
                  <a:lumOff val="5000"/>
                </a:schemeClr>
              </a:solidFill>
              <a:cs typeface="+mn-ea"/>
              <a:sym typeface="+mn-lt"/>
            </a:endParaRPr>
          </a:p>
        </p:txBody>
      </p:sp>
      <p:sp>
        <p:nvSpPr>
          <p:cNvPr id="13" name="矩形 12">
            <a:extLst>
              <a:ext uri="{FF2B5EF4-FFF2-40B4-BE49-F238E27FC236}">
                <a16:creationId xmlns:a16="http://schemas.microsoft.com/office/drawing/2014/main" xmlns="" id="{A7449B13-FC28-4459-BD8F-B3D48413C50C}"/>
              </a:ext>
            </a:extLst>
          </p:cNvPr>
          <p:cNvSpPr/>
          <p:nvPr/>
        </p:nvSpPr>
        <p:spPr>
          <a:xfrm>
            <a:off x="500063" y="1151907"/>
            <a:ext cx="5522666" cy="715581"/>
          </a:xfrm>
          <a:prstGeom prst="rect">
            <a:avLst/>
          </a:prstGeom>
        </p:spPr>
        <p:txBody>
          <a:bodyPr wrap="none">
            <a:spAutoFit/>
          </a:bodyPr>
          <a:lstStyle/>
          <a:p>
            <a:r>
              <a:rPr lang="zh-CN" altLang="en-US" sz="4050" b="1" dirty="0">
                <a:solidFill>
                  <a:srgbClr val="337E8D"/>
                </a:solidFill>
                <a:cs typeface="+mn-ea"/>
                <a:sym typeface="+mn-lt"/>
              </a:rPr>
              <a:t>演讲完毕，谢谢观看！</a:t>
            </a:r>
            <a:endParaRPr lang="zh-CN" altLang="en-US" sz="2100" b="1" dirty="0">
              <a:solidFill>
                <a:srgbClr val="337E8D"/>
              </a:solidFill>
              <a:cs typeface="+mn-ea"/>
              <a:sym typeface="+mn-lt"/>
            </a:endParaRPr>
          </a:p>
        </p:txBody>
      </p:sp>
      <p:sp>
        <p:nvSpPr>
          <p:cNvPr id="14" name="文本框 13">
            <a:extLst>
              <a:ext uri="{FF2B5EF4-FFF2-40B4-BE49-F238E27FC236}">
                <a16:creationId xmlns:a16="http://schemas.microsoft.com/office/drawing/2014/main" xmlns="" id="{1A01AD32-FF27-483D-8169-2D7A4420F717}"/>
              </a:ext>
            </a:extLst>
          </p:cNvPr>
          <p:cNvSpPr txBox="1"/>
          <p:nvPr/>
        </p:nvSpPr>
        <p:spPr>
          <a:xfrm>
            <a:off x="559535" y="1894581"/>
            <a:ext cx="4914900" cy="334835"/>
          </a:xfrm>
          <a:prstGeom prst="rect">
            <a:avLst/>
          </a:prstGeom>
          <a:noFill/>
        </p:spPr>
        <p:txBody>
          <a:bodyPr wrap="square" rtlCol="0">
            <a:spAutoFit/>
          </a:bodyPr>
          <a:lstStyle/>
          <a:p>
            <a:r>
              <a:rPr lang="en-US" altLang="zh-CN" sz="788" dirty="0">
                <a:solidFill>
                  <a:schemeClr val="tx1">
                    <a:lumMod val="95000"/>
                    <a:lumOff val="5000"/>
                  </a:schemeClr>
                </a:solidFill>
                <a:cs typeface="+mn-ea"/>
                <a:sym typeface="+mn-lt"/>
              </a:rPr>
              <a:t>Lorem ipsum dolor sit </a:t>
            </a:r>
            <a:r>
              <a:rPr lang="en-US" altLang="zh-CN" sz="788" dirty="0" err="1">
                <a:solidFill>
                  <a:schemeClr val="tx1">
                    <a:lumMod val="95000"/>
                    <a:lumOff val="5000"/>
                  </a:schemeClr>
                </a:solidFill>
                <a:cs typeface="+mn-ea"/>
                <a:sym typeface="+mn-lt"/>
              </a:rPr>
              <a:t>amet</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consectetur</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adipiscing</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elit</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Curabitur</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elementum</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posuere</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pretium</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Quisque</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nibh</a:t>
            </a:r>
            <a:r>
              <a:rPr lang="en-US" altLang="zh-CN" sz="788" dirty="0">
                <a:solidFill>
                  <a:schemeClr val="tx1">
                    <a:lumMod val="95000"/>
                    <a:lumOff val="5000"/>
                  </a:schemeClr>
                </a:solidFill>
                <a:cs typeface="+mn-ea"/>
                <a:sym typeface="+mn-lt"/>
              </a:rPr>
              <a:t> dolor, </a:t>
            </a:r>
            <a:r>
              <a:rPr lang="en-US" altLang="zh-CN" sz="788" dirty="0" err="1">
                <a:solidFill>
                  <a:schemeClr val="tx1">
                    <a:lumMod val="95000"/>
                    <a:lumOff val="5000"/>
                  </a:schemeClr>
                </a:solidFill>
                <a:cs typeface="+mn-ea"/>
                <a:sym typeface="+mn-lt"/>
              </a:rPr>
              <a:t>dignissim</a:t>
            </a:r>
            <a:r>
              <a:rPr lang="en-US" altLang="zh-CN" sz="788" dirty="0">
                <a:solidFill>
                  <a:schemeClr val="tx1">
                    <a:lumMod val="95000"/>
                    <a:lumOff val="5000"/>
                  </a:schemeClr>
                </a:solidFill>
                <a:cs typeface="+mn-ea"/>
                <a:sym typeface="+mn-lt"/>
              </a:rPr>
              <a:t> ac </a:t>
            </a:r>
            <a:r>
              <a:rPr lang="en-US" altLang="zh-CN" sz="788" dirty="0" err="1">
                <a:solidFill>
                  <a:schemeClr val="tx1">
                    <a:lumMod val="95000"/>
                    <a:lumOff val="5000"/>
                  </a:schemeClr>
                </a:solidFill>
                <a:cs typeface="+mn-ea"/>
                <a:sym typeface="+mn-lt"/>
              </a:rPr>
              <a:t>dignissim</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ut</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luctus</a:t>
            </a:r>
            <a:r>
              <a:rPr lang="en-US" altLang="zh-CN" sz="788" dirty="0">
                <a:solidFill>
                  <a:schemeClr val="tx1">
                    <a:lumMod val="95000"/>
                    <a:lumOff val="5000"/>
                  </a:schemeClr>
                </a:solidFill>
                <a:cs typeface="+mn-ea"/>
                <a:sym typeface="+mn-lt"/>
              </a:rPr>
              <a:t> ac </a:t>
            </a:r>
            <a:r>
              <a:rPr lang="en-US" altLang="zh-CN" sz="788" dirty="0" err="1">
                <a:solidFill>
                  <a:schemeClr val="tx1">
                    <a:lumMod val="95000"/>
                    <a:lumOff val="5000"/>
                  </a:schemeClr>
                </a:solidFill>
                <a:cs typeface="+mn-ea"/>
                <a:sym typeface="+mn-lt"/>
              </a:rPr>
              <a:t>urna</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Aliquam</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aliquet</a:t>
            </a:r>
            <a:r>
              <a:rPr lang="en-US" altLang="zh-CN" sz="788" dirty="0">
                <a:solidFill>
                  <a:schemeClr val="tx1">
                    <a:lumMod val="95000"/>
                    <a:lumOff val="5000"/>
                  </a:schemeClr>
                </a:solidFill>
                <a:cs typeface="+mn-ea"/>
                <a:sym typeface="+mn-lt"/>
              </a:rPr>
              <a:t> non </a:t>
            </a:r>
            <a:r>
              <a:rPr lang="en-US" altLang="zh-CN" sz="788" dirty="0" err="1">
                <a:solidFill>
                  <a:schemeClr val="tx1">
                    <a:lumMod val="95000"/>
                    <a:lumOff val="5000"/>
                  </a:schemeClr>
                </a:solidFill>
                <a:cs typeface="+mn-ea"/>
                <a:sym typeface="+mn-lt"/>
              </a:rPr>
              <a:t>massa</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quis</a:t>
            </a:r>
            <a:r>
              <a:rPr lang="en-US" altLang="zh-CN" sz="788" dirty="0">
                <a:solidFill>
                  <a:schemeClr val="tx1">
                    <a:lumMod val="95000"/>
                    <a:lumOff val="5000"/>
                  </a:schemeClr>
                </a:solidFill>
                <a:cs typeface="+mn-ea"/>
                <a:sym typeface="+mn-lt"/>
              </a:rPr>
              <a:t> </a:t>
            </a:r>
            <a:r>
              <a:rPr lang="en-US" altLang="zh-CN" sz="788" dirty="0" err="1">
                <a:solidFill>
                  <a:schemeClr val="tx1">
                    <a:lumMod val="95000"/>
                    <a:lumOff val="5000"/>
                  </a:schemeClr>
                </a:solidFill>
                <a:cs typeface="+mn-ea"/>
                <a:sym typeface="+mn-lt"/>
              </a:rPr>
              <a:t>tincidunt</a:t>
            </a:r>
            <a:r>
              <a:rPr lang="en-US" altLang="zh-CN" sz="788" dirty="0">
                <a:solidFill>
                  <a:schemeClr val="tx1">
                    <a:lumMod val="95000"/>
                    <a:lumOff val="5000"/>
                  </a:schemeClr>
                </a:solidFill>
                <a:cs typeface="+mn-ea"/>
                <a:sym typeface="+mn-lt"/>
              </a:rPr>
              <a:t>. </a:t>
            </a:r>
          </a:p>
        </p:txBody>
      </p:sp>
      <p:sp>
        <p:nvSpPr>
          <p:cNvPr id="15" name="文本框 14">
            <a:extLst>
              <a:ext uri="{FF2B5EF4-FFF2-40B4-BE49-F238E27FC236}">
                <a16:creationId xmlns:a16="http://schemas.microsoft.com/office/drawing/2014/main" xmlns="" id="{6E15CB64-3A61-410E-A4DC-621361A1356E}"/>
              </a:ext>
            </a:extLst>
          </p:cNvPr>
          <p:cNvSpPr txBox="1"/>
          <p:nvPr/>
        </p:nvSpPr>
        <p:spPr>
          <a:xfrm>
            <a:off x="611560" y="2538772"/>
            <a:ext cx="1643063" cy="300082"/>
          </a:xfrm>
          <a:prstGeom prst="rect">
            <a:avLst/>
          </a:prstGeom>
          <a:solidFill>
            <a:schemeClr val="accent1"/>
          </a:solidFill>
          <a:ln>
            <a:noFill/>
          </a:ln>
        </p:spPr>
        <p:txBody>
          <a:bodyPr wrap="square" rtlCol="0">
            <a:spAutoFit/>
          </a:bodyPr>
          <a:lstStyle/>
          <a:p>
            <a:pPr algn="dist"/>
            <a:r>
              <a:rPr lang="en-US" altLang="zh-CN" sz="1350" dirty="0" smtClean="0">
                <a:solidFill>
                  <a:schemeClr val="bg1"/>
                </a:solidFill>
                <a:cs typeface="+mn-ea"/>
                <a:sym typeface="+mn-lt"/>
              </a:rPr>
              <a:t>20XX</a:t>
            </a:r>
            <a:r>
              <a:rPr lang="zh-CN" altLang="en-US" sz="1350" dirty="0">
                <a:solidFill>
                  <a:schemeClr val="bg1"/>
                </a:solidFill>
                <a:cs typeface="+mn-ea"/>
                <a:sym typeface="+mn-lt"/>
              </a:rPr>
              <a:t>年</a:t>
            </a:r>
            <a:r>
              <a:rPr lang="en-US" altLang="zh-CN" sz="1350" dirty="0">
                <a:solidFill>
                  <a:schemeClr val="bg1"/>
                </a:solidFill>
                <a:cs typeface="+mn-ea"/>
                <a:sym typeface="+mn-lt"/>
              </a:rPr>
              <a:t>X</a:t>
            </a:r>
            <a:r>
              <a:rPr lang="zh-CN" altLang="en-US" sz="1350" dirty="0">
                <a:solidFill>
                  <a:schemeClr val="bg1"/>
                </a:solidFill>
                <a:cs typeface="+mn-ea"/>
                <a:sym typeface="+mn-lt"/>
              </a:rPr>
              <a:t>月</a:t>
            </a:r>
            <a:r>
              <a:rPr lang="en-US" altLang="zh-CN" sz="1350" dirty="0">
                <a:solidFill>
                  <a:schemeClr val="bg1"/>
                </a:solidFill>
                <a:cs typeface="+mn-ea"/>
                <a:sym typeface="+mn-lt"/>
              </a:rPr>
              <a:t>X</a:t>
            </a:r>
            <a:r>
              <a:rPr lang="zh-CN" altLang="en-US" sz="1350" dirty="0">
                <a:solidFill>
                  <a:schemeClr val="bg1"/>
                </a:solidFill>
                <a:cs typeface="+mn-ea"/>
                <a:sym typeface="+mn-lt"/>
              </a:rPr>
              <a:t>日</a:t>
            </a:r>
          </a:p>
        </p:txBody>
      </p:sp>
    </p:spTree>
    <p:extLst>
      <p:ext uri="{BB962C8B-B14F-4D97-AF65-F5344CB8AC3E}">
        <p14:creationId xmlns:p14="http://schemas.microsoft.com/office/powerpoint/2010/main" val="1035417149"/>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2137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BC0908B0-2C0C-40E3-A4A9-55D92865E8A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 name="矩形 2"/>
          <p:cNvSpPr/>
          <p:nvPr/>
        </p:nvSpPr>
        <p:spPr>
          <a:xfrm>
            <a:off x="4316004" y="2520551"/>
            <a:ext cx="4827433" cy="2099174"/>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016" tIns="32508" rIns="65016" bIns="32508" numCol="1" spcCol="0" rtlCol="0" fromWordArt="0" anchor="ctr" anchorCtr="0" forceAA="0" compatLnSpc="1">
            <a:prstTxWarp prst="textNoShape">
              <a:avLst/>
            </a:prstTxWarp>
            <a:noAutofit/>
          </a:bodyPr>
          <a:lstStyle/>
          <a:p>
            <a:pPr algn="ctr"/>
            <a:endParaRPr lang="zh-CN" altLang="en-US" sz="1280">
              <a:cs typeface="+mn-ea"/>
              <a:sym typeface="+mn-lt"/>
            </a:endParaRPr>
          </a:p>
        </p:txBody>
      </p:sp>
      <p:sp>
        <p:nvSpPr>
          <p:cNvPr id="8" name="文本框 3080"/>
          <p:cNvSpPr txBox="1">
            <a:spLocks noChangeArrowheads="1"/>
          </p:cNvSpPr>
          <p:nvPr/>
        </p:nvSpPr>
        <p:spPr bwMode="auto">
          <a:xfrm>
            <a:off x="4889819" y="3121943"/>
            <a:ext cx="1252230" cy="101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5999" dirty="0">
                <a:solidFill>
                  <a:schemeClr val="accent3"/>
                </a:solidFill>
                <a:cs typeface="+mn-ea"/>
                <a:sym typeface="+mn-lt"/>
              </a:rPr>
              <a:t>01</a:t>
            </a:r>
          </a:p>
        </p:txBody>
      </p:sp>
      <p:sp>
        <p:nvSpPr>
          <p:cNvPr id="9" name="矩形 8"/>
          <p:cNvSpPr/>
          <p:nvPr/>
        </p:nvSpPr>
        <p:spPr>
          <a:xfrm>
            <a:off x="5954554" y="3237424"/>
            <a:ext cx="2030237" cy="358944"/>
          </a:xfrm>
          <a:prstGeom prst="rect">
            <a:avLst/>
          </a:prstGeom>
        </p:spPr>
        <p:txBody>
          <a:bodyPr wrap="square" lIns="0" tIns="0" rIns="0" bIns="0">
            <a:spAutoFit/>
          </a:bodyPr>
          <a:lstStyle/>
          <a:p>
            <a:pPr>
              <a:lnSpc>
                <a:spcPct val="130000"/>
              </a:lnSpc>
            </a:pPr>
            <a:r>
              <a:rPr lang="zh-CN" altLang="en-US" sz="1991" dirty="0">
                <a:solidFill>
                  <a:schemeClr val="accent1"/>
                </a:solidFill>
                <a:cs typeface="+mn-ea"/>
                <a:sym typeface="+mn-lt"/>
              </a:rPr>
              <a:t>请替换文字内容</a:t>
            </a:r>
          </a:p>
        </p:txBody>
      </p:sp>
      <p:sp>
        <p:nvSpPr>
          <p:cNvPr id="10" name="文本框 9"/>
          <p:cNvSpPr txBox="1"/>
          <p:nvPr/>
        </p:nvSpPr>
        <p:spPr>
          <a:xfrm>
            <a:off x="5954553" y="3629507"/>
            <a:ext cx="2829294" cy="308674"/>
          </a:xfrm>
          <a:prstGeom prst="rect">
            <a:avLst/>
          </a:prstGeom>
          <a:noFill/>
        </p:spPr>
        <p:txBody>
          <a:bodyPr wrap="square" lIns="0" tIns="0" rIns="0" bIns="0" rtlCol="0">
            <a:spAutoFit/>
          </a:bodyPr>
          <a:lstStyle/>
          <a:p>
            <a:pPr algn="just">
              <a:lnSpc>
                <a:spcPct val="150000"/>
              </a:lnSpc>
            </a:pPr>
            <a:r>
              <a:rPr lang="zh-CN" altLang="en-US" sz="711" dirty="0">
                <a:solidFill>
                  <a:schemeClr val="accent1"/>
                </a:solidFill>
                <a:cs typeface="+mn-ea"/>
                <a:sym typeface="+mn-lt"/>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23081803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strVal val="4*#ppt_w"/>
                                          </p:val>
                                        </p:tav>
                                        <p:tav tm="100000">
                                          <p:val>
                                            <p:strVal val="#ppt_w"/>
                                          </p:val>
                                        </p:tav>
                                      </p:tavLst>
                                    </p:anim>
                                    <p:anim calcmode="lin" valueType="num">
                                      <p:cBhvr>
                                        <p:cTn id="23" dur="500" fill="hold"/>
                                        <p:tgtEl>
                                          <p:spTgt spid="9"/>
                                        </p:tgtEl>
                                        <p:attrNameLst>
                                          <p:attrName>ppt_h</p:attrName>
                                        </p:attrNameLst>
                                      </p:cBhvr>
                                      <p:tavLst>
                                        <p:tav tm="0">
                                          <p:val>
                                            <p:strVal val="4*#ppt_h"/>
                                          </p:val>
                                        </p:tav>
                                        <p:tav tm="100000">
                                          <p:val>
                                            <p:strVal val="#ppt_h"/>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18808215" flipV="1">
            <a:off x="4914763" y="-731480"/>
            <a:ext cx="188330" cy="4284471"/>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18808215" flipV="1">
            <a:off x="7305673" y="-742910"/>
            <a:ext cx="188330" cy="4284471"/>
          </a:xfrm>
          <a:prstGeom prst="rect">
            <a:avLst/>
          </a:prstGeom>
        </p:spPr>
      </p:pic>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18808215" flipV="1">
            <a:off x="2482951" y="-742910"/>
            <a:ext cx="188330" cy="4284471"/>
          </a:xfrm>
          <a:prstGeom prst="rect">
            <a:avLst/>
          </a:prstGeom>
        </p:spPr>
      </p:pic>
      <p:grpSp>
        <p:nvGrpSpPr>
          <p:cNvPr id="23" name="组合 25"/>
          <p:cNvGrpSpPr/>
          <p:nvPr/>
        </p:nvGrpSpPr>
        <p:grpSpPr>
          <a:xfrm>
            <a:off x="663791" y="1261475"/>
            <a:ext cx="2720136" cy="3295779"/>
            <a:chOff x="885055" y="1681967"/>
            <a:chExt cx="3626848" cy="4394372"/>
          </a:xfrm>
        </p:grpSpPr>
        <p:grpSp>
          <p:nvGrpSpPr>
            <p:cNvPr id="24" name="组合 22"/>
            <p:cNvGrpSpPr/>
            <p:nvPr/>
          </p:nvGrpSpPr>
          <p:grpSpPr>
            <a:xfrm>
              <a:off x="1489369" y="1681967"/>
              <a:ext cx="2536723" cy="4394372"/>
              <a:chOff x="1489369" y="1681967"/>
              <a:chExt cx="2536723" cy="4394372"/>
            </a:xfrm>
          </p:grpSpPr>
          <p:sp>
            <p:nvSpPr>
              <p:cNvPr id="8" name="任意多边形 7"/>
              <p:cNvSpPr/>
              <p:nvPr/>
            </p:nvSpPr>
            <p:spPr>
              <a:xfrm>
                <a:off x="1489369"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任意多边形 8"/>
              <p:cNvSpPr/>
              <p:nvPr/>
            </p:nvSpPr>
            <p:spPr>
              <a:xfrm>
                <a:off x="2079304"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10" name="文本框 9"/>
            <p:cNvSpPr txBox="1"/>
            <p:nvPr/>
          </p:nvSpPr>
          <p:spPr>
            <a:xfrm>
              <a:off x="1521752" y="3948579"/>
              <a:ext cx="2445345" cy="1531872"/>
            </a:xfrm>
            <a:prstGeom prst="rect">
              <a:avLst/>
            </a:prstGeom>
            <a:noFill/>
          </p:spPr>
          <p:txBody>
            <a:bodyPr wrap="square" rtlCol="0">
              <a:spAutoFit/>
            </a:bodyPr>
            <a:lstStyle/>
            <a:p>
              <a:pPr algn="ctr">
                <a:lnSpc>
                  <a:spcPct val="110000"/>
                </a:lnSpc>
              </a:pPr>
              <a:r>
                <a:rPr lang="zh-CN" altLang="en-US" sz="900" noProof="1">
                  <a:solidFill>
                    <a:schemeClr val="bg1"/>
                  </a:solidFill>
                  <a:cs typeface="+mn-ea"/>
                  <a:sym typeface="+mn-lt"/>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schemeClr val="bg1"/>
                </a:solidFill>
                <a:cs typeface="+mn-ea"/>
                <a:sym typeface="+mn-lt"/>
              </a:endParaRPr>
            </a:p>
          </p:txBody>
        </p:sp>
        <p:sp>
          <p:nvSpPr>
            <p:cNvPr id="11" name="文本框 10"/>
            <p:cNvSpPr txBox="1"/>
            <p:nvPr/>
          </p:nvSpPr>
          <p:spPr>
            <a:xfrm>
              <a:off x="885055" y="2785862"/>
              <a:ext cx="3626848" cy="492443"/>
            </a:xfrm>
            <a:prstGeom prst="rect">
              <a:avLst/>
            </a:prstGeom>
            <a:noFill/>
          </p:spPr>
          <p:txBody>
            <a:bodyPr wrap="square" rtlCol="0">
              <a:spAutoFit/>
            </a:bodyPr>
            <a:lstStyle/>
            <a:p>
              <a:pPr algn="ctr"/>
              <a:r>
                <a:rPr lang="zh-CN" altLang="en-US" b="1" dirty="0">
                  <a:solidFill>
                    <a:schemeClr val="bg1"/>
                  </a:solidFill>
                  <a:cs typeface="+mn-ea"/>
                  <a:sym typeface="+mn-lt"/>
                </a:rPr>
                <a:t>点击输入标题</a:t>
              </a:r>
            </a:p>
          </p:txBody>
        </p:sp>
        <p:sp>
          <p:nvSpPr>
            <p:cNvPr id="17" name="KSO_Shape"/>
            <p:cNvSpPr/>
            <p:nvPr/>
          </p:nvSpPr>
          <p:spPr bwMode="auto">
            <a:xfrm>
              <a:off x="2394972" y="3371534"/>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685800">
                <a:defRPr/>
              </a:pPr>
              <a:endParaRPr lang="zh-CN" altLang="en-US" sz="1400" dirty="0">
                <a:solidFill>
                  <a:schemeClr val="bg1"/>
                </a:solidFill>
                <a:latin typeface="+mn-lt"/>
                <a:ea typeface="+mn-ea"/>
                <a:cs typeface="+mn-ea"/>
                <a:sym typeface="+mn-lt"/>
              </a:endParaRPr>
            </a:p>
          </p:txBody>
        </p:sp>
        <p:sp>
          <p:nvSpPr>
            <p:cNvPr id="20" name="文本框 19"/>
            <p:cNvSpPr txBox="1"/>
            <p:nvPr/>
          </p:nvSpPr>
          <p:spPr>
            <a:xfrm>
              <a:off x="2417426" y="1712115"/>
              <a:ext cx="759183" cy="677108"/>
            </a:xfrm>
            <a:prstGeom prst="rect">
              <a:avLst/>
            </a:prstGeom>
            <a:noFill/>
          </p:spPr>
          <p:txBody>
            <a:bodyPr wrap="none" rtlCol="0">
              <a:spAutoFit/>
            </a:bodyPr>
            <a:lstStyle/>
            <a:p>
              <a:r>
                <a:rPr lang="en-US" altLang="zh-CN" sz="2700" dirty="0">
                  <a:solidFill>
                    <a:schemeClr val="bg1"/>
                  </a:solidFill>
                  <a:cs typeface="+mn-ea"/>
                  <a:sym typeface="+mn-lt"/>
                </a:rPr>
                <a:t>01</a:t>
              </a:r>
              <a:endParaRPr lang="zh-CN" altLang="en-US" sz="2700" dirty="0">
                <a:solidFill>
                  <a:schemeClr val="bg1"/>
                </a:solidFill>
                <a:cs typeface="+mn-ea"/>
                <a:sym typeface="+mn-lt"/>
              </a:endParaRPr>
            </a:p>
          </p:txBody>
        </p:sp>
      </p:grpSp>
      <p:grpSp>
        <p:nvGrpSpPr>
          <p:cNvPr id="25" name="组合 29"/>
          <p:cNvGrpSpPr/>
          <p:nvPr/>
        </p:nvGrpSpPr>
        <p:grpSpPr>
          <a:xfrm>
            <a:off x="3088102" y="1261475"/>
            <a:ext cx="2720136" cy="3295779"/>
            <a:chOff x="4117469" y="1681967"/>
            <a:chExt cx="3626848" cy="4394372"/>
          </a:xfrm>
        </p:grpSpPr>
        <p:grpSp>
          <p:nvGrpSpPr>
            <p:cNvPr id="26" name="组合 23"/>
            <p:cNvGrpSpPr/>
            <p:nvPr/>
          </p:nvGrpSpPr>
          <p:grpSpPr>
            <a:xfrm>
              <a:off x="4731785" y="1681967"/>
              <a:ext cx="2536723" cy="4394372"/>
              <a:chOff x="4731785" y="1681967"/>
              <a:chExt cx="2536723" cy="4394372"/>
            </a:xfrm>
          </p:grpSpPr>
          <p:sp>
            <p:nvSpPr>
              <p:cNvPr id="2" name="任意多边形 1"/>
              <p:cNvSpPr/>
              <p:nvPr/>
            </p:nvSpPr>
            <p:spPr>
              <a:xfrm>
                <a:off x="473178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 name="任意多边形 2"/>
              <p:cNvSpPr/>
              <p:nvPr/>
            </p:nvSpPr>
            <p:spPr>
              <a:xfrm>
                <a:off x="532172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12" name="文本框 11"/>
            <p:cNvSpPr txBox="1"/>
            <p:nvPr/>
          </p:nvSpPr>
          <p:spPr>
            <a:xfrm>
              <a:off x="4754166" y="3948579"/>
              <a:ext cx="2445345" cy="1531872"/>
            </a:xfrm>
            <a:prstGeom prst="rect">
              <a:avLst/>
            </a:prstGeom>
            <a:noFill/>
          </p:spPr>
          <p:txBody>
            <a:bodyPr wrap="square" rtlCol="0">
              <a:spAutoFit/>
            </a:bodyPr>
            <a:lstStyle/>
            <a:p>
              <a:pPr algn="ctr">
                <a:lnSpc>
                  <a:spcPct val="110000"/>
                </a:lnSpc>
              </a:pPr>
              <a:r>
                <a:rPr lang="zh-CN" altLang="en-US" sz="900" noProof="1">
                  <a:solidFill>
                    <a:schemeClr val="bg1"/>
                  </a:solidFill>
                  <a:cs typeface="+mn-ea"/>
                  <a:sym typeface="+mn-lt"/>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schemeClr val="bg1"/>
                </a:solidFill>
                <a:cs typeface="+mn-ea"/>
                <a:sym typeface="+mn-lt"/>
              </a:endParaRPr>
            </a:p>
          </p:txBody>
        </p:sp>
        <p:sp>
          <p:nvSpPr>
            <p:cNvPr id="13" name="文本框 12"/>
            <p:cNvSpPr txBox="1"/>
            <p:nvPr/>
          </p:nvSpPr>
          <p:spPr>
            <a:xfrm>
              <a:off x="4117469" y="2785862"/>
              <a:ext cx="3626848" cy="492443"/>
            </a:xfrm>
            <a:prstGeom prst="rect">
              <a:avLst/>
            </a:prstGeom>
            <a:noFill/>
          </p:spPr>
          <p:txBody>
            <a:bodyPr wrap="square" rtlCol="0">
              <a:spAutoFit/>
            </a:bodyPr>
            <a:lstStyle/>
            <a:p>
              <a:pPr lvl="0" algn="ctr"/>
              <a:r>
                <a:rPr lang="zh-CN" altLang="en-US" b="1" dirty="0">
                  <a:solidFill>
                    <a:prstClr val="white"/>
                  </a:solidFill>
                  <a:cs typeface="+mn-ea"/>
                  <a:sym typeface="+mn-lt"/>
                </a:rPr>
                <a:t>点击输入标题</a:t>
              </a:r>
            </a:p>
          </p:txBody>
        </p:sp>
        <p:sp>
          <p:nvSpPr>
            <p:cNvPr id="18" name="KSO_Shape"/>
            <p:cNvSpPr/>
            <p:nvPr/>
          </p:nvSpPr>
          <p:spPr bwMode="auto">
            <a:xfrm>
              <a:off x="5628203" y="3281298"/>
              <a:ext cx="835326" cy="596345"/>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chemeClr val="bg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685800">
                <a:defRPr/>
              </a:pPr>
              <a:endParaRPr lang="zh-CN" altLang="en-US" sz="1400" dirty="0">
                <a:solidFill>
                  <a:schemeClr val="bg1"/>
                </a:solidFill>
                <a:latin typeface="+mn-lt"/>
                <a:ea typeface="+mn-ea"/>
                <a:cs typeface="+mn-ea"/>
                <a:sym typeface="+mn-lt"/>
              </a:endParaRPr>
            </a:p>
          </p:txBody>
        </p:sp>
        <p:sp>
          <p:nvSpPr>
            <p:cNvPr id="21" name="文本框 20"/>
            <p:cNvSpPr txBox="1"/>
            <p:nvPr/>
          </p:nvSpPr>
          <p:spPr>
            <a:xfrm>
              <a:off x="5661792" y="1712115"/>
              <a:ext cx="759183" cy="677108"/>
            </a:xfrm>
            <a:prstGeom prst="rect">
              <a:avLst/>
            </a:prstGeom>
            <a:noFill/>
          </p:spPr>
          <p:txBody>
            <a:bodyPr wrap="none" rtlCol="0">
              <a:spAutoFit/>
            </a:bodyPr>
            <a:lstStyle/>
            <a:p>
              <a:r>
                <a:rPr lang="en-US" altLang="zh-CN" sz="2700" dirty="0">
                  <a:solidFill>
                    <a:schemeClr val="bg1"/>
                  </a:solidFill>
                  <a:cs typeface="+mn-ea"/>
                  <a:sym typeface="+mn-lt"/>
                </a:rPr>
                <a:t>02</a:t>
              </a:r>
              <a:endParaRPr lang="zh-CN" altLang="en-US" sz="2700" dirty="0">
                <a:solidFill>
                  <a:schemeClr val="bg1"/>
                </a:solidFill>
                <a:cs typeface="+mn-ea"/>
                <a:sym typeface="+mn-lt"/>
              </a:endParaRPr>
            </a:p>
          </p:txBody>
        </p:sp>
      </p:grpSp>
      <p:grpSp>
        <p:nvGrpSpPr>
          <p:cNvPr id="27" name="组合 28"/>
          <p:cNvGrpSpPr/>
          <p:nvPr/>
        </p:nvGrpSpPr>
        <p:grpSpPr>
          <a:xfrm>
            <a:off x="5486061" y="1261475"/>
            <a:ext cx="2720136" cy="3295779"/>
            <a:chOff x="7314748" y="1681967"/>
            <a:chExt cx="3626848" cy="4394372"/>
          </a:xfrm>
        </p:grpSpPr>
        <p:grpSp>
          <p:nvGrpSpPr>
            <p:cNvPr id="28" name="组合 24"/>
            <p:cNvGrpSpPr/>
            <p:nvPr/>
          </p:nvGrpSpPr>
          <p:grpSpPr>
            <a:xfrm>
              <a:off x="7919665" y="1681967"/>
              <a:ext cx="2536723" cy="4394372"/>
              <a:chOff x="7919665" y="1681967"/>
              <a:chExt cx="2536723" cy="4394372"/>
            </a:xfrm>
          </p:grpSpPr>
          <p:sp>
            <p:nvSpPr>
              <p:cNvPr id="5" name="任意多边形 4"/>
              <p:cNvSpPr/>
              <p:nvPr/>
            </p:nvSpPr>
            <p:spPr>
              <a:xfrm>
                <a:off x="791966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6" name="任意多边形 5"/>
              <p:cNvSpPr/>
              <p:nvPr/>
            </p:nvSpPr>
            <p:spPr>
              <a:xfrm>
                <a:off x="850960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14" name="文本框 13"/>
            <p:cNvSpPr txBox="1"/>
            <p:nvPr/>
          </p:nvSpPr>
          <p:spPr>
            <a:xfrm>
              <a:off x="7951445" y="3948579"/>
              <a:ext cx="2445345" cy="1531872"/>
            </a:xfrm>
            <a:prstGeom prst="rect">
              <a:avLst/>
            </a:prstGeom>
            <a:noFill/>
          </p:spPr>
          <p:txBody>
            <a:bodyPr wrap="square" rtlCol="0">
              <a:spAutoFit/>
            </a:bodyPr>
            <a:lstStyle/>
            <a:p>
              <a:pPr lvl="0" algn="ctr">
                <a:lnSpc>
                  <a:spcPct val="110000"/>
                </a:lnSpc>
              </a:pPr>
              <a:r>
                <a:rPr lang="zh-CN" altLang="en-US" sz="900" noProof="1">
                  <a:solidFill>
                    <a:prstClr val="white"/>
                  </a:solidFill>
                  <a:cs typeface="+mn-ea"/>
                  <a:sym typeface="+mn-lt"/>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prstClr val="white"/>
                </a:solidFill>
                <a:cs typeface="+mn-ea"/>
                <a:sym typeface="+mn-lt"/>
              </a:endParaRPr>
            </a:p>
          </p:txBody>
        </p:sp>
        <p:sp>
          <p:nvSpPr>
            <p:cNvPr id="15" name="文本框 14"/>
            <p:cNvSpPr txBox="1"/>
            <p:nvPr/>
          </p:nvSpPr>
          <p:spPr>
            <a:xfrm>
              <a:off x="7314748" y="2785862"/>
              <a:ext cx="3626848" cy="492443"/>
            </a:xfrm>
            <a:prstGeom prst="rect">
              <a:avLst/>
            </a:prstGeom>
            <a:noFill/>
          </p:spPr>
          <p:txBody>
            <a:bodyPr wrap="square" rtlCol="0">
              <a:spAutoFit/>
            </a:bodyPr>
            <a:lstStyle/>
            <a:p>
              <a:pPr lvl="0" algn="ctr"/>
              <a:r>
                <a:rPr lang="zh-CN" altLang="en-US" b="1" dirty="0">
                  <a:solidFill>
                    <a:prstClr val="white"/>
                  </a:solidFill>
                  <a:cs typeface="+mn-ea"/>
                  <a:sym typeface="+mn-lt"/>
                </a:rPr>
                <a:t>点击输入标题</a:t>
              </a:r>
            </a:p>
          </p:txBody>
        </p:sp>
        <p:sp>
          <p:nvSpPr>
            <p:cNvPr id="19" name="KSO_Shape"/>
            <p:cNvSpPr/>
            <p:nvPr/>
          </p:nvSpPr>
          <p:spPr bwMode="auto">
            <a:xfrm>
              <a:off x="8871339" y="3399290"/>
              <a:ext cx="709249" cy="41735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685800">
                <a:defRPr/>
              </a:pPr>
              <a:endParaRPr lang="zh-CN" altLang="en-US" sz="1400" dirty="0">
                <a:solidFill>
                  <a:schemeClr val="bg1"/>
                </a:solidFill>
                <a:latin typeface="+mn-lt"/>
                <a:ea typeface="+mn-ea"/>
                <a:cs typeface="+mn-ea"/>
                <a:sym typeface="+mn-lt"/>
              </a:endParaRPr>
            </a:p>
          </p:txBody>
        </p:sp>
        <p:sp>
          <p:nvSpPr>
            <p:cNvPr id="22" name="文本框 21"/>
            <p:cNvSpPr txBox="1"/>
            <p:nvPr/>
          </p:nvSpPr>
          <p:spPr>
            <a:xfrm>
              <a:off x="8876423" y="1712115"/>
              <a:ext cx="759183" cy="677108"/>
            </a:xfrm>
            <a:prstGeom prst="rect">
              <a:avLst/>
            </a:prstGeom>
            <a:noFill/>
          </p:spPr>
          <p:txBody>
            <a:bodyPr wrap="none" rtlCol="0">
              <a:spAutoFit/>
            </a:bodyPr>
            <a:lstStyle/>
            <a:p>
              <a:r>
                <a:rPr lang="en-US" altLang="zh-CN" sz="2700" dirty="0">
                  <a:solidFill>
                    <a:schemeClr val="bg1"/>
                  </a:solidFill>
                  <a:cs typeface="+mn-ea"/>
                  <a:sym typeface="+mn-lt"/>
                </a:rPr>
                <a:t>03</a:t>
              </a:r>
              <a:endParaRPr lang="zh-CN" altLang="en-US" sz="2700" dirty="0">
                <a:solidFill>
                  <a:schemeClr val="bg1"/>
                </a:solidFill>
                <a:cs typeface="+mn-ea"/>
                <a:sym typeface="+mn-lt"/>
              </a:endParaRPr>
            </a:p>
          </p:txBody>
        </p:sp>
      </p:grpSp>
    </p:spTree>
    <p:extLst>
      <p:ext uri="{BB962C8B-B14F-4D97-AF65-F5344CB8AC3E}">
        <p14:creationId xmlns:p14="http://schemas.microsoft.com/office/powerpoint/2010/main" val="21897408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1000"/>
                                        <p:tgtEl>
                                          <p:spTgt spid="25"/>
                                        </p:tgtEl>
                                      </p:cBhvr>
                                    </p:animEffec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1000" fill="hold"/>
                                        <p:tgtEl>
                                          <p:spTgt spid="2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69175" y="1086585"/>
            <a:ext cx="1811771" cy="2036431"/>
            <a:chOff x="569175" y="1086585"/>
            <a:chExt cx="1811771" cy="2036431"/>
          </a:xfrm>
        </p:grpSpPr>
        <p:grpSp>
          <p:nvGrpSpPr>
            <p:cNvPr id="3" name="Group 65"/>
            <p:cNvGrpSpPr/>
            <p:nvPr/>
          </p:nvGrpSpPr>
          <p:grpSpPr>
            <a:xfrm>
              <a:off x="569176" y="1386252"/>
              <a:ext cx="1811770" cy="950282"/>
              <a:chOff x="3433260" y="1508627"/>
              <a:chExt cx="2237290" cy="1173470"/>
            </a:xfrm>
            <a:effectLst/>
          </p:grpSpPr>
          <p:sp>
            <p:nvSpPr>
              <p:cNvPr id="49" name="Freeform: Shape 66"/>
              <p:cNvSpPr>
                <a:spLocks/>
              </p:cNvSpPr>
              <p:nvPr/>
            </p:nvSpPr>
            <p:spPr bwMode="auto">
              <a:xfrm>
                <a:off x="3433260" y="1508627"/>
                <a:ext cx="2237290" cy="743372"/>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solidFill>
                <a:schemeClr val="accent4">
                  <a:lumMod val="75000"/>
                </a:schemeClr>
              </a:solidFill>
              <a:ln w="3175">
                <a:noFill/>
              </a:ln>
              <a:extLst/>
            </p:spPr>
            <p:txBody>
              <a:bodyPr anchor="ctr"/>
              <a:lstStyle/>
              <a:p>
                <a:pPr algn="ctr"/>
                <a:endParaRPr>
                  <a:solidFill>
                    <a:schemeClr val="bg1">
                      <a:lumMod val="50000"/>
                    </a:schemeClr>
                  </a:solidFill>
                  <a:cs typeface="+mn-ea"/>
                  <a:sym typeface="+mn-lt"/>
                </a:endParaRPr>
              </a:p>
            </p:txBody>
          </p:sp>
          <p:sp>
            <p:nvSpPr>
              <p:cNvPr id="50" name="Freeform: Shape 67"/>
              <p:cNvSpPr>
                <a:spLocks/>
              </p:cNvSpPr>
              <p:nvPr/>
            </p:nvSpPr>
            <p:spPr bwMode="auto">
              <a:xfrm>
                <a:off x="3433260" y="1508627"/>
                <a:ext cx="2237290" cy="878760"/>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4">
                  <a:lumMod val="60000"/>
                  <a:lumOff val="40000"/>
                </a:schemeClr>
              </a:solidFill>
              <a:ln w="3175">
                <a:noFill/>
              </a:ln>
              <a:extLst/>
            </p:spPr>
            <p:txBody>
              <a:bodyPr anchor="ctr"/>
              <a:lstStyle/>
              <a:p>
                <a:pPr algn="ctr"/>
                <a:endParaRPr>
                  <a:solidFill>
                    <a:schemeClr val="bg1">
                      <a:lumMod val="50000"/>
                    </a:schemeClr>
                  </a:solidFill>
                  <a:cs typeface="+mn-ea"/>
                  <a:sym typeface="+mn-lt"/>
                </a:endParaRPr>
              </a:p>
            </p:txBody>
          </p:sp>
          <p:sp>
            <p:nvSpPr>
              <p:cNvPr id="51" name="Freeform: Shape 68"/>
              <p:cNvSpPr>
                <a:spLocks/>
              </p:cNvSpPr>
              <p:nvPr/>
            </p:nvSpPr>
            <p:spPr bwMode="auto">
              <a:xfrm>
                <a:off x="3433260" y="1939566"/>
                <a:ext cx="2237290" cy="742531"/>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4"/>
              </a:solidFill>
              <a:ln w="3175">
                <a:noFill/>
              </a:ln>
              <a:extLst/>
            </p:spPr>
            <p:txBody>
              <a:bodyPr anchor="ctr"/>
              <a:lstStyle/>
              <a:p>
                <a:pPr algn="ctr"/>
                <a:endParaRPr>
                  <a:solidFill>
                    <a:schemeClr val="bg1">
                      <a:lumMod val="50000"/>
                    </a:schemeClr>
                  </a:solidFill>
                  <a:cs typeface="+mn-ea"/>
                  <a:sym typeface="+mn-lt"/>
                </a:endParaRPr>
              </a:p>
            </p:txBody>
          </p:sp>
        </p:grpSp>
        <p:grpSp>
          <p:nvGrpSpPr>
            <p:cNvPr id="4" name="Group 81"/>
            <p:cNvGrpSpPr/>
            <p:nvPr/>
          </p:nvGrpSpPr>
          <p:grpSpPr>
            <a:xfrm>
              <a:off x="1211354" y="1086585"/>
              <a:ext cx="527413" cy="731240"/>
              <a:chOff x="1943061" y="1860330"/>
              <a:chExt cx="651753" cy="903633"/>
            </a:xfrm>
          </p:grpSpPr>
          <p:sp>
            <p:nvSpPr>
              <p:cNvPr id="37" name="Oval 82"/>
              <p:cNvSpPr/>
              <p:nvPr/>
            </p:nvSpPr>
            <p:spPr>
              <a:xfrm>
                <a:off x="1943061" y="1860330"/>
                <a:ext cx="651753" cy="651753"/>
              </a:xfrm>
              <a:prstGeom prst="ellipse">
                <a:avLst/>
              </a:prstGeom>
              <a:solidFill>
                <a:schemeClr val="accent4"/>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anchor="ctr"/>
              <a:lstStyle/>
              <a:p>
                <a:pPr algn="ctr"/>
                <a:endParaRPr>
                  <a:solidFill>
                    <a:schemeClr val="bg1">
                      <a:lumMod val="50000"/>
                    </a:schemeClr>
                  </a:solidFill>
                  <a:cs typeface="+mn-ea"/>
                  <a:sym typeface="+mn-lt"/>
                </a:endParaRPr>
              </a:p>
            </p:txBody>
          </p:sp>
          <p:sp>
            <p:nvSpPr>
              <p:cNvPr id="38" name="Freeform: Shape 83"/>
              <p:cNvSpPr>
                <a:spLocks/>
              </p:cNvSpPr>
              <p:nvPr/>
            </p:nvSpPr>
            <p:spPr bwMode="auto">
              <a:xfrm>
                <a:off x="2067805" y="1977408"/>
                <a:ext cx="356548" cy="354123"/>
              </a:xfrm>
              <a:custGeom>
                <a:avLst/>
                <a:gdLst>
                  <a:gd name="T0" fmla="*/ 294279076 w 21600"/>
                  <a:gd name="T1" fmla="*/ 0 h 21600"/>
                  <a:gd name="T2" fmla="*/ 294265182 w 21600"/>
                  <a:gd name="T3" fmla="*/ 13585 h 21600"/>
                  <a:gd name="T4" fmla="*/ 0 w 21600"/>
                  <a:gd name="T5" fmla="*/ 286341649 h 21600"/>
                  <a:gd name="T6" fmla="*/ 0 w 21600"/>
                  <a:gd name="T7" fmla="*/ 286355233 h 21600"/>
                  <a:gd name="T8" fmla="*/ 294238691 w 21600"/>
                  <a:gd name="T9" fmla="*/ 286341649 h 21600"/>
                  <a:gd name="T10" fmla="*/ 294279076 w 21600"/>
                  <a:gd name="T11" fmla="*/ 0 h 21600"/>
                  <a:gd name="T12" fmla="*/ 232316495 w 21600"/>
                  <a:gd name="T13" fmla="*/ 74876716 h 21600"/>
                  <a:gd name="T14" fmla="*/ 246635598 w 21600"/>
                  <a:gd name="T15" fmla="*/ 88797005 h 21600"/>
                  <a:gd name="T16" fmla="*/ 238461554 w 21600"/>
                  <a:gd name="T17" fmla="*/ 96751094 h 21600"/>
                  <a:gd name="T18" fmla="*/ 224142451 w 21600"/>
                  <a:gd name="T19" fmla="*/ 82830805 h 21600"/>
                  <a:gd name="T20" fmla="*/ 232316495 w 21600"/>
                  <a:gd name="T21" fmla="*/ 74876716 h 21600"/>
                  <a:gd name="T22" fmla="*/ 207780479 w 21600"/>
                  <a:gd name="T23" fmla="*/ 98738994 h 21600"/>
                  <a:gd name="T24" fmla="*/ 233693579 w 21600"/>
                  <a:gd name="T25" fmla="*/ 123955309 h 21600"/>
                  <a:gd name="T26" fmla="*/ 225518249 w 21600"/>
                  <a:gd name="T27" fmla="*/ 131909398 h 21600"/>
                  <a:gd name="T28" fmla="*/ 199605150 w 21600"/>
                  <a:gd name="T29" fmla="*/ 106694230 h 21600"/>
                  <a:gd name="T30" fmla="*/ 207780479 w 21600"/>
                  <a:gd name="T31" fmla="*/ 98738994 h 21600"/>
                  <a:gd name="T32" fmla="*/ 183256942 w 21600"/>
                  <a:gd name="T33" fmla="*/ 122616003 h 21600"/>
                  <a:gd name="T34" fmla="*/ 197562281 w 21600"/>
                  <a:gd name="T35" fmla="*/ 136548610 h 21600"/>
                  <a:gd name="T36" fmla="*/ 189388118 w 21600"/>
                  <a:gd name="T37" fmla="*/ 144503858 h 21600"/>
                  <a:gd name="T38" fmla="*/ 175082909 w 21600"/>
                  <a:gd name="T39" fmla="*/ 130570092 h 21600"/>
                  <a:gd name="T40" fmla="*/ 183256942 w 21600"/>
                  <a:gd name="T41" fmla="*/ 122616003 h 21600"/>
                  <a:gd name="T42" fmla="*/ 158719641 w 21600"/>
                  <a:gd name="T43" fmla="*/ 146491865 h 21600"/>
                  <a:gd name="T44" fmla="*/ 184618858 w 21600"/>
                  <a:gd name="T45" fmla="*/ 171693330 h 21600"/>
                  <a:gd name="T46" fmla="*/ 176444814 w 21600"/>
                  <a:gd name="T47" fmla="*/ 179661003 h 21600"/>
                  <a:gd name="T48" fmla="*/ 150531714 w 21600"/>
                  <a:gd name="T49" fmla="*/ 154445836 h 21600"/>
                  <a:gd name="T50" fmla="*/ 158719641 w 21600"/>
                  <a:gd name="T51" fmla="*/ 146491865 h 21600"/>
                  <a:gd name="T52" fmla="*/ 134183625 w 21600"/>
                  <a:gd name="T53" fmla="*/ 170367609 h 21600"/>
                  <a:gd name="T54" fmla="*/ 148501454 w 21600"/>
                  <a:gd name="T55" fmla="*/ 184287897 h 21600"/>
                  <a:gd name="T56" fmla="*/ 140327409 w 21600"/>
                  <a:gd name="T57" fmla="*/ 192241879 h 21600"/>
                  <a:gd name="T58" fmla="*/ 126008306 w 21600"/>
                  <a:gd name="T59" fmla="*/ 178322964 h 21600"/>
                  <a:gd name="T60" fmla="*/ 134183625 w 21600"/>
                  <a:gd name="T61" fmla="*/ 170367609 h 21600"/>
                  <a:gd name="T62" fmla="*/ 109646205 w 21600"/>
                  <a:gd name="T63" fmla="*/ 194231034 h 21600"/>
                  <a:gd name="T64" fmla="*/ 135559316 w 21600"/>
                  <a:gd name="T65" fmla="*/ 219446083 h 21600"/>
                  <a:gd name="T66" fmla="*/ 127383986 w 21600"/>
                  <a:gd name="T67" fmla="*/ 227400172 h 21600"/>
                  <a:gd name="T68" fmla="*/ 101472172 w 21600"/>
                  <a:gd name="T69" fmla="*/ 202185123 h 21600"/>
                  <a:gd name="T70" fmla="*/ 109646205 w 21600"/>
                  <a:gd name="T71" fmla="*/ 194231034 h 21600"/>
                  <a:gd name="T72" fmla="*/ 91253974 w 21600"/>
                  <a:gd name="T73" fmla="*/ 239994750 h 21600"/>
                  <a:gd name="T74" fmla="*/ 76934860 w 21600"/>
                  <a:gd name="T75" fmla="*/ 226074569 h 21600"/>
                  <a:gd name="T76" fmla="*/ 85122798 w 21600"/>
                  <a:gd name="T77" fmla="*/ 218106896 h 21600"/>
                  <a:gd name="T78" fmla="*/ 99428018 w 21600"/>
                  <a:gd name="T79" fmla="*/ 232027077 h 21600"/>
                  <a:gd name="T80" fmla="*/ 91253974 w 21600"/>
                  <a:gd name="T81" fmla="*/ 239994750 h 21600"/>
                  <a:gd name="T82" fmla="*/ 245137479 w 21600"/>
                  <a:gd name="T83" fmla="*/ 238549279 h 21600"/>
                  <a:gd name="T84" fmla="*/ 147261858 w 21600"/>
                  <a:gd name="T85" fmla="*/ 238549279 h 21600"/>
                  <a:gd name="T86" fmla="*/ 245137479 w 21600"/>
                  <a:gd name="T87" fmla="*/ 143310431 h 21600"/>
                  <a:gd name="T88" fmla="*/ 245137479 w 21600"/>
                  <a:gd name="T89" fmla="*/ 238549279 h 21600"/>
                  <a:gd name="T90" fmla="*/ 245137479 w 21600"/>
                  <a:gd name="T91" fmla="*/ 238549279 h 216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600" h="21600">
                    <a:moveTo>
                      <a:pt x="21600" y="0"/>
                    </a:moveTo>
                    <a:lnTo>
                      <a:pt x="21599" y="1"/>
                    </a:lnTo>
                    <a:lnTo>
                      <a:pt x="0" y="21599"/>
                    </a:lnTo>
                    <a:lnTo>
                      <a:pt x="0" y="21600"/>
                    </a:lnTo>
                    <a:lnTo>
                      <a:pt x="21597" y="21599"/>
                    </a:lnTo>
                    <a:lnTo>
                      <a:pt x="21600" y="0"/>
                    </a:lnTo>
                    <a:close/>
                    <a:moveTo>
                      <a:pt x="17052" y="5648"/>
                    </a:moveTo>
                    <a:lnTo>
                      <a:pt x="18103" y="6698"/>
                    </a:lnTo>
                    <a:lnTo>
                      <a:pt x="17503" y="7298"/>
                    </a:lnTo>
                    <a:lnTo>
                      <a:pt x="16452" y="6248"/>
                    </a:lnTo>
                    <a:lnTo>
                      <a:pt x="17052" y="5648"/>
                    </a:lnTo>
                    <a:close/>
                    <a:moveTo>
                      <a:pt x="15251" y="7448"/>
                    </a:moveTo>
                    <a:lnTo>
                      <a:pt x="17153" y="9350"/>
                    </a:lnTo>
                    <a:lnTo>
                      <a:pt x="16553" y="9950"/>
                    </a:lnTo>
                    <a:lnTo>
                      <a:pt x="14651" y="8048"/>
                    </a:lnTo>
                    <a:lnTo>
                      <a:pt x="15251" y="7448"/>
                    </a:lnTo>
                    <a:close/>
                    <a:moveTo>
                      <a:pt x="13451" y="9249"/>
                    </a:moveTo>
                    <a:lnTo>
                      <a:pt x="14501" y="10300"/>
                    </a:lnTo>
                    <a:lnTo>
                      <a:pt x="13901" y="10900"/>
                    </a:lnTo>
                    <a:lnTo>
                      <a:pt x="12851" y="9849"/>
                    </a:lnTo>
                    <a:lnTo>
                      <a:pt x="13451" y="9249"/>
                    </a:lnTo>
                    <a:close/>
                    <a:moveTo>
                      <a:pt x="11650" y="11050"/>
                    </a:moveTo>
                    <a:lnTo>
                      <a:pt x="13551" y="12951"/>
                    </a:lnTo>
                    <a:lnTo>
                      <a:pt x="12951" y="13552"/>
                    </a:lnTo>
                    <a:lnTo>
                      <a:pt x="11049" y="11650"/>
                    </a:lnTo>
                    <a:lnTo>
                      <a:pt x="11650" y="11050"/>
                    </a:lnTo>
                    <a:close/>
                    <a:moveTo>
                      <a:pt x="9849" y="12851"/>
                    </a:moveTo>
                    <a:lnTo>
                      <a:pt x="10900" y="13901"/>
                    </a:lnTo>
                    <a:lnTo>
                      <a:pt x="10300" y="14501"/>
                    </a:lnTo>
                    <a:lnTo>
                      <a:pt x="9249" y="13451"/>
                    </a:lnTo>
                    <a:lnTo>
                      <a:pt x="9849" y="12851"/>
                    </a:lnTo>
                    <a:close/>
                    <a:moveTo>
                      <a:pt x="8048" y="14651"/>
                    </a:moveTo>
                    <a:lnTo>
                      <a:pt x="9950" y="16553"/>
                    </a:lnTo>
                    <a:lnTo>
                      <a:pt x="9350" y="17153"/>
                    </a:lnTo>
                    <a:lnTo>
                      <a:pt x="7448" y="15251"/>
                    </a:lnTo>
                    <a:lnTo>
                      <a:pt x="8048" y="14651"/>
                    </a:lnTo>
                    <a:close/>
                    <a:moveTo>
                      <a:pt x="6698" y="18103"/>
                    </a:moveTo>
                    <a:lnTo>
                      <a:pt x="5647" y="17053"/>
                    </a:lnTo>
                    <a:lnTo>
                      <a:pt x="6248" y="16452"/>
                    </a:lnTo>
                    <a:lnTo>
                      <a:pt x="7298" y="17502"/>
                    </a:lnTo>
                    <a:lnTo>
                      <a:pt x="6698" y="18103"/>
                    </a:lnTo>
                    <a:close/>
                    <a:moveTo>
                      <a:pt x="17993" y="17994"/>
                    </a:moveTo>
                    <a:lnTo>
                      <a:pt x="10809" y="17994"/>
                    </a:lnTo>
                    <a:lnTo>
                      <a:pt x="17993" y="10810"/>
                    </a:lnTo>
                    <a:lnTo>
                      <a:pt x="17993" y="17994"/>
                    </a:lnTo>
                    <a:close/>
                    <a:moveTo>
                      <a:pt x="17993" y="17994"/>
                    </a:moveTo>
                  </a:path>
                </a:pathLst>
              </a:custGeom>
              <a:solidFill>
                <a:schemeClr val="bg1"/>
              </a:solidFill>
              <a:ln>
                <a:noFill/>
              </a:ln>
            </p:spPr>
            <p:txBody>
              <a:bodyPr anchor="ctr"/>
              <a:lstStyle/>
              <a:p>
                <a:pPr algn="ctr"/>
                <a:endParaRPr>
                  <a:solidFill>
                    <a:schemeClr val="bg1">
                      <a:lumMod val="50000"/>
                    </a:schemeClr>
                  </a:solidFill>
                  <a:cs typeface="+mn-ea"/>
                  <a:sym typeface="+mn-lt"/>
                </a:endParaRPr>
              </a:p>
            </p:txBody>
          </p:sp>
          <p:cxnSp>
            <p:nvCxnSpPr>
              <p:cNvPr id="39" name="Straight Connector 84"/>
              <p:cNvCxnSpPr/>
              <p:nvPr/>
            </p:nvCxnSpPr>
            <p:spPr>
              <a:xfrm flipH="1" flipV="1">
                <a:off x="2267802" y="2474395"/>
                <a:ext cx="2888" cy="289568"/>
              </a:xfrm>
              <a:prstGeom prst="line">
                <a:avLst/>
              </a:prstGeom>
              <a:ln w="6350">
                <a:solidFill>
                  <a:schemeClr val="accent4"/>
                </a:solidFill>
                <a:prstDash val="dash"/>
                <a:headEnd type="oval"/>
              </a:ln>
            </p:spPr>
            <p:style>
              <a:lnRef idx="1">
                <a:schemeClr val="accent1"/>
              </a:lnRef>
              <a:fillRef idx="0">
                <a:schemeClr val="accent1"/>
              </a:fillRef>
              <a:effectRef idx="0">
                <a:schemeClr val="accent1"/>
              </a:effectRef>
              <a:fontRef idx="minor">
                <a:schemeClr val="tx1"/>
              </a:fontRef>
            </p:style>
          </p:cxnSp>
        </p:grpSp>
        <p:grpSp>
          <p:nvGrpSpPr>
            <p:cNvPr id="5" name="Group 2"/>
            <p:cNvGrpSpPr/>
            <p:nvPr/>
          </p:nvGrpSpPr>
          <p:grpSpPr>
            <a:xfrm>
              <a:off x="569175" y="2294463"/>
              <a:ext cx="1811771" cy="828553"/>
              <a:chOff x="758900" y="3059284"/>
              <a:chExt cx="2415694" cy="1104737"/>
            </a:xfrm>
          </p:grpSpPr>
          <p:sp>
            <p:nvSpPr>
              <p:cNvPr id="22" name="TextBox 119"/>
              <p:cNvSpPr txBox="1"/>
              <p:nvPr/>
            </p:nvSpPr>
            <p:spPr>
              <a:xfrm>
                <a:off x="1135778" y="3059284"/>
                <a:ext cx="1661937" cy="553972"/>
              </a:xfrm>
              <a:prstGeom prst="rect">
                <a:avLst/>
              </a:prstGeom>
              <a:noFill/>
            </p:spPr>
            <p:txBody>
              <a:bodyPr wrap="none" lIns="137132" tIns="68567" rIns="137132" bIns="68567">
                <a:normAutofit/>
              </a:bodyPr>
              <a:lstStyle/>
              <a:p>
                <a:pPr algn="ctr"/>
                <a:r>
                  <a:rPr lang="zh-CN" altLang="en-US" b="1">
                    <a:solidFill>
                      <a:schemeClr val="bg1">
                        <a:lumMod val="50000"/>
                      </a:schemeClr>
                    </a:solidFill>
                    <a:cs typeface="+mn-ea"/>
                    <a:sym typeface="+mn-lt"/>
                  </a:rPr>
                  <a:t>标题文本预设</a:t>
                </a:r>
              </a:p>
            </p:txBody>
          </p:sp>
          <p:sp>
            <p:nvSpPr>
              <p:cNvPr id="23" name="TextBox 120"/>
              <p:cNvSpPr txBox="1"/>
              <p:nvPr/>
            </p:nvSpPr>
            <p:spPr>
              <a:xfrm>
                <a:off x="758900" y="3563883"/>
                <a:ext cx="2415694" cy="600138"/>
              </a:xfrm>
              <a:prstGeom prst="rect">
                <a:avLst/>
              </a:prstGeom>
              <a:noFill/>
            </p:spPr>
            <p:txBody>
              <a:bodyPr wrap="square" lIns="137132" tIns="68567" rIns="137132" bIns="68567">
                <a:normAutofit fontScale="92500" lnSpcReduction="10000"/>
              </a:bodyPr>
              <a:lstStyle/>
              <a:p>
                <a:pPr algn="ctr">
                  <a:lnSpc>
                    <a:spcPct val="120000"/>
                  </a:lnSpc>
                </a:pPr>
                <a:r>
                  <a:rPr lang="zh-CN" altLang="en-US" sz="1000">
                    <a:solidFill>
                      <a:schemeClr val="bg1">
                        <a:lumMod val="50000"/>
                      </a:schemeClr>
                    </a:solidFill>
                    <a:cs typeface="+mn-ea"/>
                    <a:sym typeface="+mn-lt"/>
                  </a:rPr>
                  <a:t>此部分内容作为文字排版占位显示（建议使用主题字体）</a:t>
                </a:r>
              </a:p>
            </p:txBody>
          </p:sp>
        </p:grpSp>
      </p:grpSp>
      <p:grpSp>
        <p:nvGrpSpPr>
          <p:cNvPr id="6" name="组合 52"/>
          <p:cNvGrpSpPr/>
          <p:nvPr/>
        </p:nvGrpSpPr>
        <p:grpSpPr>
          <a:xfrm>
            <a:off x="2633801" y="1423083"/>
            <a:ext cx="1811772" cy="2073348"/>
            <a:chOff x="2633801" y="1423083"/>
            <a:chExt cx="1811772" cy="2073348"/>
          </a:xfrm>
        </p:grpSpPr>
        <p:grpSp>
          <p:nvGrpSpPr>
            <p:cNvPr id="7" name="Group 69"/>
            <p:cNvGrpSpPr/>
            <p:nvPr/>
          </p:nvGrpSpPr>
          <p:grpSpPr>
            <a:xfrm>
              <a:off x="2633803" y="1754656"/>
              <a:ext cx="1811770" cy="950282"/>
              <a:chOff x="3433260" y="1508627"/>
              <a:chExt cx="2237290" cy="1173470"/>
            </a:xfrm>
            <a:effectLst/>
          </p:grpSpPr>
          <p:sp>
            <p:nvSpPr>
              <p:cNvPr id="46" name="Freeform: Shape 70"/>
              <p:cNvSpPr>
                <a:spLocks/>
              </p:cNvSpPr>
              <p:nvPr/>
            </p:nvSpPr>
            <p:spPr bwMode="auto">
              <a:xfrm>
                <a:off x="3433260" y="1508627"/>
                <a:ext cx="2237290" cy="743372"/>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solidFill>
                <a:schemeClr val="accent3">
                  <a:lumMod val="75000"/>
                </a:schemeClr>
              </a:solidFill>
              <a:ln w="3175">
                <a:noFill/>
              </a:ln>
              <a:extLst/>
            </p:spPr>
            <p:txBody>
              <a:bodyPr anchor="ctr"/>
              <a:lstStyle/>
              <a:p>
                <a:pPr algn="ctr"/>
                <a:endParaRPr>
                  <a:solidFill>
                    <a:schemeClr val="bg1">
                      <a:lumMod val="50000"/>
                    </a:schemeClr>
                  </a:solidFill>
                  <a:cs typeface="+mn-ea"/>
                  <a:sym typeface="+mn-lt"/>
                </a:endParaRPr>
              </a:p>
            </p:txBody>
          </p:sp>
          <p:sp>
            <p:nvSpPr>
              <p:cNvPr id="47" name="Freeform: Shape 71"/>
              <p:cNvSpPr>
                <a:spLocks/>
              </p:cNvSpPr>
              <p:nvPr/>
            </p:nvSpPr>
            <p:spPr bwMode="auto">
              <a:xfrm>
                <a:off x="3433260" y="1508627"/>
                <a:ext cx="2237290" cy="878760"/>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3">
                  <a:lumMod val="60000"/>
                  <a:lumOff val="40000"/>
                </a:schemeClr>
              </a:solidFill>
              <a:ln w="3175">
                <a:noFill/>
              </a:ln>
              <a:extLst/>
            </p:spPr>
            <p:txBody>
              <a:bodyPr anchor="ctr"/>
              <a:lstStyle/>
              <a:p>
                <a:pPr algn="ctr"/>
                <a:endParaRPr>
                  <a:solidFill>
                    <a:schemeClr val="bg1">
                      <a:lumMod val="50000"/>
                    </a:schemeClr>
                  </a:solidFill>
                  <a:cs typeface="+mn-ea"/>
                  <a:sym typeface="+mn-lt"/>
                </a:endParaRPr>
              </a:p>
            </p:txBody>
          </p:sp>
          <p:sp>
            <p:nvSpPr>
              <p:cNvPr id="48" name="Freeform: Shape 72"/>
              <p:cNvSpPr>
                <a:spLocks/>
              </p:cNvSpPr>
              <p:nvPr/>
            </p:nvSpPr>
            <p:spPr bwMode="auto">
              <a:xfrm>
                <a:off x="3433260" y="1939566"/>
                <a:ext cx="2237290" cy="742531"/>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3"/>
              </a:solidFill>
              <a:ln w="3175">
                <a:noFill/>
              </a:ln>
              <a:extLst/>
            </p:spPr>
            <p:txBody>
              <a:bodyPr anchor="ctr"/>
              <a:lstStyle/>
              <a:p>
                <a:pPr algn="ctr"/>
                <a:endParaRPr>
                  <a:solidFill>
                    <a:schemeClr val="bg1">
                      <a:lumMod val="50000"/>
                    </a:schemeClr>
                  </a:solidFill>
                  <a:cs typeface="+mn-ea"/>
                  <a:sym typeface="+mn-lt"/>
                </a:endParaRPr>
              </a:p>
            </p:txBody>
          </p:sp>
        </p:grpSp>
        <p:grpSp>
          <p:nvGrpSpPr>
            <p:cNvPr id="8" name="Group 85"/>
            <p:cNvGrpSpPr/>
            <p:nvPr/>
          </p:nvGrpSpPr>
          <p:grpSpPr>
            <a:xfrm>
              <a:off x="3285911" y="1423083"/>
              <a:ext cx="527413" cy="779346"/>
              <a:chOff x="4506707" y="2276159"/>
              <a:chExt cx="651753" cy="963081"/>
            </a:xfrm>
          </p:grpSpPr>
          <p:sp>
            <p:nvSpPr>
              <p:cNvPr id="30" name="Oval 86"/>
              <p:cNvSpPr/>
              <p:nvPr/>
            </p:nvSpPr>
            <p:spPr>
              <a:xfrm>
                <a:off x="4506707" y="2276159"/>
                <a:ext cx="651753" cy="651753"/>
              </a:xfrm>
              <a:prstGeom prst="ellipse">
                <a:avLst/>
              </a:prstGeom>
              <a:solidFill>
                <a:schemeClr val="accent3"/>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anchor="ctr"/>
              <a:lstStyle/>
              <a:p>
                <a:pPr algn="ctr"/>
                <a:endParaRPr>
                  <a:solidFill>
                    <a:schemeClr val="bg1">
                      <a:lumMod val="50000"/>
                    </a:schemeClr>
                  </a:solidFill>
                  <a:cs typeface="+mn-ea"/>
                  <a:sym typeface="+mn-lt"/>
                </a:endParaRPr>
              </a:p>
            </p:txBody>
          </p:sp>
          <p:cxnSp>
            <p:nvCxnSpPr>
              <p:cNvPr id="31" name="Straight Connector 87"/>
              <p:cNvCxnSpPr/>
              <p:nvPr/>
            </p:nvCxnSpPr>
            <p:spPr>
              <a:xfrm flipH="1" flipV="1">
                <a:off x="4831448" y="2949672"/>
                <a:ext cx="2888" cy="289568"/>
              </a:xfrm>
              <a:prstGeom prst="line">
                <a:avLst/>
              </a:prstGeom>
              <a:ln w="6350">
                <a:solidFill>
                  <a:schemeClr val="accent3"/>
                </a:solidFill>
                <a:prstDash val="dash"/>
                <a:headEnd type="oval"/>
              </a:ln>
            </p:spPr>
            <p:style>
              <a:lnRef idx="1">
                <a:schemeClr val="accent1"/>
              </a:lnRef>
              <a:fillRef idx="0">
                <a:schemeClr val="accent1"/>
              </a:fillRef>
              <a:effectRef idx="0">
                <a:schemeClr val="accent1"/>
              </a:effectRef>
              <a:fontRef idx="minor">
                <a:schemeClr val="tx1"/>
              </a:fontRef>
            </p:style>
          </p:cxnSp>
          <p:grpSp>
            <p:nvGrpSpPr>
              <p:cNvPr id="9" name="Group 88"/>
              <p:cNvGrpSpPr>
                <a:grpSpLocks/>
              </p:cNvGrpSpPr>
              <p:nvPr/>
            </p:nvGrpSpPr>
            <p:grpSpPr bwMode="auto">
              <a:xfrm>
                <a:off x="4694785" y="2480818"/>
                <a:ext cx="283138" cy="285248"/>
                <a:chOff x="0" y="0"/>
                <a:chExt cx="578" cy="578"/>
              </a:xfrm>
              <a:solidFill>
                <a:schemeClr val="bg1"/>
              </a:solidFill>
            </p:grpSpPr>
            <p:sp>
              <p:nvSpPr>
                <p:cNvPr id="33" name="Freeform: Shape 89"/>
                <p:cNvSpPr>
                  <a:spLocks/>
                </p:cNvSpPr>
                <p:nvPr/>
              </p:nvSpPr>
              <p:spPr bwMode="auto">
                <a:xfrm>
                  <a:off x="0" y="0"/>
                  <a:ext cx="234" cy="2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5980" y="21600"/>
                      </a:moveTo>
                      <a:lnTo>
                        <a:pt x="21600" y="15977"/>
                      </a:lnTo>
                      <a:lnTo>
                        <a:pt x="11776" y="6145"/>
                      </a:lnTo>
                      <a:lnTo>
                        <a:pt x="17948" y="0"/>
                      </a:lnTo>
                      <a:lnTo>
                        <a:pt x="14" y="0"/>
                      </a:lnTo>
                      <a:lnTo>
                        <a:pt x="0" y="17918"/>
                      </a:lnTo>
                      <a:lnTo>
                        <a:pt x="6130" y="11744"/>
                      </a:lnTo>
                      <a:lnTo>
                        <a:pt x="15980" y="21600"/>
                      </a:lnTo>
                      <a:close/>
                      <a:moveTo>
                        <a:pt x="1598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solidFill>
                      <a:schemeClr val="bg1">
                        <a:lumMod val="50000"/>
                      </a:schemeClr>
                    </a:solidFill>
                    <a:cs typeface="+mn-ea"/>
                    <a:sym typeface="+mn-lt"/>
                  </a:endParaRPr>
                </a:p>
              </p:txBody>
            </p:sp>
            <p:sp>
              <p:nvSpPr>
                <p:cNvPr id="34" name="Freeform: Shape 90"/>
                <p:cNvSpPr>
                  <a:spLocks/>
                </p:cNvSpPr>
                <p:nvPr/>
              </p:nvSpPr>
              <p:spPr bwMode="auto">
                <a:xfrm>
                  <a:off x="344" y="344"/>
                  <a:ext cx="234" cy="2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5470" y="9856"/>
                      </a:moveTo>
                      <a:lnTo>
                        <a:pt x="5620" y="0"/>
                      </a:lnTo>
                      <a:lnTo>
                        <a:pt x="0" y="5623"/>
                      </a:lnTo>
                      <a:lnTo>
                        <a:pt x="9824" y="15455"/>
                      </a:lnTo>
                      <a:lnTo>
                        <a:pt x="3652" y="21600"/>
                      </a:lnTo>
                      <a:lnTo>
                        <a:pt x="21586" y="21600"/>
                      </a:lnTo>
                      <a:lnTo>
                        <a:pt x="21600" y="3682"/>
                      </a:lnTo>
                      <a:lnTo>
                        <a:pt x="15470" y="9856"/>
                      </a:lnTo>
                      <a:close/>
                      <a:moveTo>
                        <a:pt x="15470" y="985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solidFill>
                      <a:schemeClr val="bg1">
                        <a:lumMod val="50000"/>
                      </a:schemeClr>
                    </a:solidFill>
                    <a:cs typeface="+mn-ea"/>
                    <a:sym typeface="+mn-lt"/>
                  </a:endParaRPr>
                </a:p>
              </p:txBody>
            </p:sp>
            <p:sp>
              <p:nvSpPr>
                <p:cNvPr id="35" name="Freeform: Shape 91"/>
                <p:cNvSpPr>
                  <a:spLocks/>
                </p:cNvSpPr>
                <p:nvPr/>
              </p:nvSpPr>
              <p:spPr bwMode="auto">
                <a:xfrm>
                  <a:off x="344" y="0"/>
                  <a:ext cx="234" cy="2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5623" y="21600"/>
                      </a:moveTo>
                      <a:lnTo>
                        <a:pt x="15455" y="11776"/>
                      </a:lnTo>
                      <a:lnTo>
                        <a:pt x="21600" y="17948"/>
                      </a:lnTo>
                      <a:lnTo>
                        <a:pt x="21600" y="15"/>
                      </a:lnTo>
                      <a:lnTo>
                        <a:pt x="3682" y="0"/>
                      </a:lnTo>
                      <a:lnTo>
                        <a:pt x="9856" y="6130"/>
                      </a:lnTo>
                      <a:lnTo>
                        <a:pt x="0" y="15981"/>
                      </a:lnTo>
                      <a:lnTo>
                        <a:pt x="5623" y="21600"/>
                      </a:lnTo>
                      <a:close/>
                      <a:moveTo>
                        <a:pt x="5623"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solidFill>
                      <a:schemeClr val="bg1">
                        <a:lumMod val="50000"/>
                      </a:schemeClr>
                    </a:solidFill>
                    <a:cs typeface="+mn-ea"/>
                    <a:sym typeface="+mn-lt"/>
                  </a:endParaRPr>
                </a:p>
              </p:txBody>
            </p:sp>
            <p:sp>
              <p:nvSpPr>
                <p:cNvPr id="36" name="Freeform: Shape 92"/>
                <p:cNvSpPr>
                  <a:spLocks/>
                </p:cNvSpPr>
                <p:nvPr/>
              </p:nvSpPr>
              <p:spPr bwMode="auto">
                <a:xfrm>
                  <a:off x="0" y="344"/>
                  <a:ext cx="234" cy="2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5977" y="0"/>
                      </a:moveTo>
                      <a:lnTo>
                        <a:pt x="6145" y="9824"/>
                      </a:lnTo>
                      <a:lnTo>
                        <a:pt x="0" y="3652"/>
                      </a:lnTo>
                      <a:lnTo>
                        <a:pt x="0" y="21585"/>
                      </a:lnTo>
                      <a:lnTo>
                        <a:pt x="17918" y="21600"/>
                      </a:lnTo>
                      <a:lnTo>
                        <a:pt x="11744" y="15470"/>
                      </a:lnTo>
                      <a:lnTo>
                        <a:pt x="21600" y="5619"/>
                      </a:lnTo>
                      <a:lnTo>
                        <a:pt x="15977" y="0"/>
                      </a:lnTo>
                      <a:close/>
                      <a:moveTo>
                        <a:pt x="15977"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solidFill>
                      <a:schemeClr val="bg1">
                        <a:lumMod val="50000"/>
                      </a:schemeClr>
                    </a:solidFill>
                    <a:cs typeface="+mn-ea"/>
                    <a:sym typeface="+mn-lt"/>
                  </a:endParaRPr>
                </a:p>
              </p:txBody>
            </p:sp>
          </p:grpSp>
        </p:grpSp>
        <p:grpSp>
          <p:nvGrpSpPr>
            <p:cNvPr id="10" name="Group 3"/>
            <p:cNvGrpSpPr/>
            <p:nvPr/>
          </p:nvGrpSpPr>
          <p:grpSpPr>
            <a:xfrm>
              <a:off x="2633801" y="2667878"/>
              <a:ext cx="1811771" cy="828553"/>
              <a:chOff x="3511735" y="3557171"/>
              <a:chExt cx="2415694" cy="1104737"/>
            </a:xfrm>
          </p:grpSpPr>
          <p:sp>
            <p:nvSpPr>
              <p:cNvPr id="20" name="TextBox 121"/>
              <p:cNvSpPr txBox="1"/>
              <p:nvPr/>
            </p:nvSpPr>
            <p:spPr>
              <a:xfrm>
                <a:off x="3888613" y="3557171"/>
                <a:ext cx="1661937" cy="553972"/>
              </a:xfrm>
              <a:prstGeom prst="rect">
                <a:avLst/>
              </a:prstGeom>
              <a:noFill/>
            </p:spPr>
            <p:txBody>
              <a:bodyPr wrap="none" lIns="137132" tIns="68567" rIns="137132" bIns="68567">
                <a:normAutofit/>
              </a:bodyPr>
              <a:lstStyle/>
              <a:p>
                <a:pPr algn="ctr"/>
                <a:r>
                  <a:rPr lang="zh-CN" altLang="en-US" b="1">
                    <a:solidFill>
                      <a:schemeClr val="bg1">
                        <a:lumMod val="50000"/>
                      </a:schemeClr>
                    </a:solidFill>
                    <a:cs typeface="+mn-ea"/>
                    <a:sym typeface="+mn-lt"/>
                  </a:rPr>
                  <a:t>标题文本预设</a:t>
                </a:r>
              </a:p>
            </p:txBody>
          </p:sp>
          <p:sp>
            <p:nvSpPr>
              <p:cNvPr id="21" name="TextBox 122"/>
              <p:cNvSpPr txBox="1"/>
              <p:nvPr/>
            </p:nvSpPr>
            <p:spPr>
              <a:xfrm>
                <a:off x="3511735" y="4061770"/>
                <a:ext cx="2415694" cy="600138"/>
              </a:xfrm>
              <a:prstGeom prst="rect">
                <a:avLst/>
              </a:prstGeom>
              <a:noFill/>
            </p:spPr>
            <p:txBody>
              <a:bodyPr wrap="square" lIns="137132" tIns="68567" rIns="137132" bIns="68567">
                <a:normAutofit fontScale="92500" lnSpcReduction="10000"/>
              </a:bodyPr>
              <a:lstStyle/>
              <a:p>
                <a:pPr algn="ctr">
                  <a:lnSpc>
                    <a:spcPct val="120000"/>
                  </a:lnSpc>
                </a:pPr>
                <a:r>
                  <a:rPr lang="zh-CN" altLang="en-US" sz="1000">
                    <a:solidFill>
                      <a:schemeClr val="bg1">
                        <a:lumMod val="50000"/>
                      </a:schemeClr>
                    </a:solidFill>
                    <a:cs typeface="+mn-ea"/>
                    <a:sym typeface="+mn-lt"/>
                  </a:rPr>
                  <a:t>此部分内容作为文字排版占位显示（建议使用主题字体）</a:t>
                </a:r>
              </a:p>
            </p:txBody>
          </p:sp>
        </p:grpSp>
      </p:grpSp>
      <p:grpSp>
        <p:nvGrpSpPr>
          <p:cNvPr id="11" name="组合 53"/>
          <p:cNvGrpSpPr/>
          <p:nvPr/>
        </p:nvGrpSpPr>
        <p:grpSpPr>
          <a:xfrm>
            <a:off x="4698427" y="1789457"/>
            <a:ext cx="1811772" cy="2077879"/>
            <a:chOff x="4698427" y="1789457"/>
            <a:chExt cx="1811772" cy="2077879"/>
          </a:xfrm>
        </p:grpSpPr>
        <p:grpSp>
          <p:nvGrpSpPr>
            <p:cNvPr id="12" name="Group 73"/>
            <p:cNvGrpSpPr/>
            <p:nvPr/>
          </p:nvGrpSpPr>
          <p:grpSpPr>
            <a:xfrm>
              <a:off x="4698429" y="2123061"/>
              <a:ext cx="1811770" cy="950282"/>
              <a:chOff x="3433260" y="1508627"/>
              <a:chExt cx="2237290" cy="1173470"/>
            </a:xfrm>
            <a:effectLst/>
          </p:grpSpPr>
          <p:sp>
            <p:nvSpPr>
              <p:cNvPr id="43" name="Freeform: Shape 74"/>
              <p:cNvSpPr>
                <a:spLocks/>
              </p:cNvSpPr>
              <p:nvPr/>
            </p:nvSpPr>
            <p:spPr bwMode="auto">
              <a:xfrm>
                <a:off x="3433260" y="1508627"/>
                <a:ext cx="2237290" cy="743372"/>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solidFill>
                <a:schemeClr val="accent2">
                  <a:lumMod val="75000"/>
                </a:schemeClr>
              </a:solidFill>
              <a:ln w="3175">
                <a:noFill/>
              </a:ln>
              <a:extLst/>
            </p:spPr>
            <p:txBody>
              <a:bodyPr anchor="ctr"/>
              <a:lstStyle/>
              <a:p>
                <a:pPr algn="ctr"/>
                <a:endParaRPr>
                  <a:solidFill>
                    <a:schemeClr val="bg1">
                      <a:lumMod val="50000"/>
                    </a:schemeClr>
                  </a:solidFill>
                  <a:cs typeface="+mn-ea"/>
                  <a:sym typeface="+mn-lt"/>
                </a:endParaRPr>
              </a:p>
            </p:txBody>
          </p:sp>
          <p:sp>
            <p:nvSpPr>
              <p:cNvPr id="44" name="Freeform: Shape 75"/>
              <p:cNvSpPr>
                <a:spLocks/>
              </p:cNvSpPr>
              <p:nvPr/>
            </p:nvSpPr>
            <p:spPr bwMode="auto">
              <a:xfrm>
                <a:off x="3433260" y="1508627"/>
                <a:ext cx="2237290" cy="878760"/>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2">
                  <a:lumMod val="60000"/>
                  <a:lumOff val="40000"/>
                </a:schemeClr>
              </a:solidFill>
              <a:ln w="3175">
                <a:noFill/>
              </a:ln>
              <a:extLst/>
            </p:spPr>
            <p:txBody>
              <a:bodyPr anchor="ctr"/>
              <a:lstStyle/>
              <a:p>
                <a:pPr algn="ctr"/>
                <a:endParaRPr>
                  <a:solidFill>
                    <a:schemeClr val="bg1">
                      <a:lumMod val="50000"/>
                    </a:schemeClr>
                  </a:solidFill>
                  <a:cs typeface="+mn-ea"/>
                  <a:sym typeface="+mn-lt"/>
                </a:endParaRPr>
              </a:p>
            </p:txBody>
          </p:sp>
          <p:sp>
            <p:nvSpPr>
              <p:cNvPr id="45" name="Freeform: Shape 76"/>
              <p:cNvSpPr>
                <a:spLocks/>
              </p:cNvSpPr>
              <p:nvPr/>
            </p:nvSpPr>
            <p:spPr bwMode="auto">
              <a:xfrm>
                <a:off x="3433260" y="1939566"/>
                <a:ext cx="2237290" cy="742531"/>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2"/>
              </a:solidFill>
              <a:ln w="3175">
                <a:noFill/>
              </a:ln>
              <a:extLst/>
            </p:spPr>
            <p:txBody>
              <a:bodyPr anchor="ctr"/>
              <a:lstStyle/>
              <a:p>
                <a:pPr algn="ctr"/>
                <a:endParaRPr>
                  <a:solidFill>
                    <a:schemeClr val="bg1">
                      <a:lumMod val="50000"/>
                    </a:schemeClr>
                  </a:solidFill>
                  <a:cs typeface="+mn-ea"/>
                  <a:sym typeface="+mn-lt"/>
                </a:endParaRPr>
              </a:p>
            </p:txBody>
          </p:sp>
        </p:grpSp>
        <p:grpSp>
          <p:nvGrpSpPr>
            <p:cNvPr id="13" name="Group 115"/>
            <p:cNvGrpSpPr/>
            <p:nvPr/>
          </p:nvGrpSpPr>
          <p:grpSpPr>
            <a:xfrm>
              <a:off x="5350538" y="1789457"/>
              <a:ext cx="527413" cy="779346"/>
              <a:chOff x="7058082" y="2728908"/>
              <a:chExt cx="651753" cy="963081"/>
            </a:xfrm>
          </p:grpSpPr>
          <p:sp>
            <p:nvSpPr>
              <p:cNvPr id="24" name="Oval 116"/>
              <p:cNvSpPr/>
              <p:nvPr/>
            </p:nvSpPr>
            <p:spPr>
              <a:xfrm>
                <a:off x="7058082" y="2728908"/>
                <a:ext cx="651753" cy="651753"/>
              </a:xfrm>
              <a:prstGeom prst="ellipse">
                <a:avLst/>
              </a:prstGeom>
              <a:solidFill>
                <a:schemeClr val="accent2"/>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anchor="ctr"/>
              <a:lstStyle/>
              <a:p>
                <a:pPr algn="ctr"/>
                <a:endParaRPr>
                  <a:solidFill>
                    <a:schemeClr val="bg1">
                      <a:lumMod val="50000"/>
                    </a:schemeClr>
                  </a:solidFill>
                  <a:cs typeface="+mn-ea"/>
                  <a:sym typeface="+mn-lt"/>
                </a:endParaRPr>
              </a:p>
            </p:txBody>
          </p:sp>
          <p:cxnSp>
            <p:nvCxnSpPr>
              <p:cNvPr id="25" name="Straight Connector 117"/>
              <p:cNvCxnSpPr/>
              <p:nvPr/>
            </p:nvCxnSpPr>
            <p:spPr>
              <a:xfrm flipH="1" flipV="1">
                <a:off x="7382823" y="3402421"/>
                <a:ext cx="2888" cy="289568"/>
              </a:xfrm>
              <a:prstGeom prst="line">
                <a:avLst/>
              </a:prstGeom>
              <a:ln w="6350">
                <a:solidFill>
                  <a:schemeClr val="accent2"/>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6" name="Freeform: Shape 118"/>
              <p:cNvSpPr>
                <a:spLocks/>
              </p:cNvSpPr>
              <p:nvPr/>
            </p:nvSpPr>
            <p:spPr bwMode="auto">
              <a:xfrm>
                <a:off x="7228576" y="2890867"/>
                <a:ext cx="308493" cy="297928"/>
              </a:xfrm>
              <a:custGeom>
                <a:avLst/>
                <a:gdLst>
                  <a:gd name="T0" fmla="*/ 231364898 w 21600"/>
                  <a:gd name="T1" fmla="*/ 129866258 h 21600"/>
                  <a:gd name="T2" fmla="*/ 286355233 w 21600"/>
                  <a:gd name="T3" fmla="*/ 129866258 h 21600"/>
                  <a:gd name="T4" fmla="*/ 143243764 w 21600"/>
                  <a:gd name="T5" fmla="*/ 0 h 21600"/>
                  <a:gd name="T6" fmla="*/ 0 w 21600"/>
                  <a:gd name="T7" fmla="*/ 129866258 h 21600"/>
                  <a:gd name="T8" fmla="*/ 53227311 w 21600"/>
                  <a:gd name="T9" fmla="*/ 129866258 h 21600"/>
                  <a:gd name="T10" fmla="*/ 53227311 w 21600"/>
                  <a:gd name="T11" fmla="*/ 249100149 h 21600"/>
                  <a:gd name="T12" fmla="*/ 116781980 w 21600"/>
                  <a:gd name="T13" fmla="*/ 249100149 h 21600"/>
                  <a:gd name="T14" fmla="*/ 116781980 w 21600"/>
                  <a:gd name="T15" fmla="*/ 175027129 h 21600"/>
                  <a:gd name="T16" fmla="*/ 169837617 w 21600"/>
                  <a:gd name="T17" fmla="*/ 175027129 h 21600"/>
                  <a:gd name="T18" fmla="*/ 169837617 w 21600"/>
                  <a:gd name="T19" fmla="*/ 249100149 h 21600"/>
                  <a:gd name="T20" fmla="*/ 231364898 w 21600"/>
                  <a:gd name="T21" fmla="*/ 249100149 h 21600"/>
                  <a:gd name="T22" fmla="*/ 231364898 w 21600"/>
                  <a:gd name="T23" fmla="*/ 129866258 h 21600"/>
                  <a:gd name="T24" fmla="*/ 231364898 w 21600"/>
                  <a:gd name="T25" fmla="*/ 129866258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7452" y="11261"/>
                    </a:moveTo>
                    <a:lnTo>
                      <a:pt x="21600" y="11261"/>
                    </a:lnTo>
                    <a:lnTo>
                      <a:pt x="10805" y="0"/>
                    </a:lnTo>
                    <a:lnTo>
                      <a:pt x="0" y="11261"/>
                    </a:lnTo>
                    <a:lnTo>
                      <a:pt x="4015" y="11261"/>
                    </a:lnTo>
                    <a:lnTo>
                      <a:pt x="4015" y="21600"/>
                    </a:lnTo>
                    <a:lnTo>
                      <a:pt x="8809" y="21600"/>
                    </a:lnTo>
                    <a:lnTo>
                      <a:pt x="8809" y="15177"/>
                    </a:lnTo>
                    <a:lnTo>
                      <a:pt x="12811" y="15177"/>
                    </a:lnTo>
                    <a:lnTo>
                      <a:pt x="12811" y="21600"/>
                    </a:lnTo>
                    <a:lnTo>
                      <a:pt x="17452" y="21600"/>
                    </a:lnTo>
                    <a:lnTo>
                      <a:pt x="17452" y="11261"/>
                    </a:lnTo>
                    <a:close/>
                    <a:moveTo>
                      <a:pt x="17452" y="11261"/>
                    </a:moveTo>
                  </a:path>
                </a:pathLst>
              </a:custGeom>
              <a:solidFill>
                <a:schemeClr val="bg1"/>
              </a:solidFill>
              <a:ln>
                <a:noFill/>
              </a:ln>
            </p:spPr>
            <p:txBody>
              <a:bodyPr anchor="ctr"/>
              <a:lstStyle/>
              <a:p>
                <a:pPr algn="ctr"/>
                <a:endParaRPr>
                  <a:solidFill>
                    <a:schemeClr val="bg1">
                      <a:lumMod val="50000"/>
                    </a:schemeClr>
                  </a:solidFill>
                  <a:cs typeface="+mn-ea"/>
                  <a:sym typeface="+mn-lt"/>
                </a:endParaRPr>
              </a:p>
            </p:txBody>
          </p:sp>
        </p:grpSp>
        <p:grpSp>
          <p:nvGrpSpPr>
            <p:cNvPr id="14" name="Group 5"/>
            <p:cNvGrpSpPr/>
            <p:nvPr/>
          </p:nvGrpSpPr>
          <p:grpSpPr>
            <a:xfrm>
              <a:off x="4698427" y="3038783"/>
              <a:ext cx="1811771" cy="828553"/>
              <a:chOff x="6264569" y="4051711"/>
              <a:chExt cx="2415694" cy="1104737"/>
            </a:xfrm>
          </p:grpSpPr>
          <p:sp>
            <p:nvSpPr>
              <p:cNvPr id="18" name="TextBox 123"/>
              <p:cNvSpPr txBox="1"/>
              <p:nvPr/>
            </p:nvSpPr>
            <p:spPr>
              <a:xfrm>
                <a:off x="6641447" y="4051711"/>
                <a:ext cx="1661937" cy="553972"/>
              </a:xfrm>
              <a:prstGeom prst="rect">
                <a:avLst/>
              </a:prstGeom>
              <a:noFill/>
            </p:spPr>
            <p:txBody>
              <a:bodyPr wrap="none" lIns="137132" tIns="68567" rIns="137132" bIns="68567">
                <a:normAutofit/>
              </a:bodyPr>
              <a:lstStyle/>
              <a:p>
                <a:pPr algn="ctr"/>
                <a:r>
                  <a:rPr lang="zh-CN" altLang="en-US" b="1">
                    <a:solidFill>
                      <a:schemeClr val="bg1">
                        <a:lumMod val="50000"/>
                      </a:schemeClr>
                    </a:solidFill>
                    <a:cs typeface="+mn-ea"/>
                    <a:sym typeface="+mn-lt"/>
                  </a:rPr>
                  <a:t>标题文本预设</a:t>
                </a:r>
              </a:p>
            </p:txBody>
          </p:sp>
          <p:sp>
            <p:nvSpPr>
              <p:cNvPr id="19" name="TextBox 124"/>
              <p:cNvSpPr txBox="1"/>
              <p:nvPr/>
            </p:nvSpPr>
            <p:spPr>
              <a:xfrm>
                <a:off x="6264569" y="4556310"/>
                <a:ext cx="2415694" cy="600138"/>
              </a:xfrm>
              <a:prstGeom prst="rect">
                <a:avLst/>
              </a:prstGeom>
              <a:noFill/>
            </p:spPr>
            <p:txBody>
              <a:bodyPr wrap="square" lIns="137132" tIns="68567" rIns="137132" bIns="68567">
                <a:normAutofit fontScale="92500" lnSpcReduction="10000"/>
              </a:bodyPr>
              <a:lstStyle/>
              <a:p>
                <a:pPr algn="ctr">
                  <a:lnSpc>
                    <a:spcPct val="120000"/>
                  </a:lnSpc>
                </a:pPr>
                <a:r>
                  <a:rPr lang="zh-CN" altLang="en-US" sz="1000">
                    <a:solidFill>
                      <a:schemeClr val="bg1">
                        <a:lumMod val="50000"/>
                      </a:schemeClr>
                    </a:solidFill>
                    <a:cs typeface="+mn-ea"/>
                    <a:sym typeface="+mn-lt"/>
                  </a:rPr>
                  <a:t>此部分内容作为文字排版占位显示（建议使用主题字体）</a:t>
                </a:r>
              </a:p>
            </p:txBody>
          </p:sp>
        </p:grpSp>
      </p:grpSp>
      <p:grpSp>
        <p:nvGrpSpPr>
          <p:cNvPr id="15" name="组合 54"/>
          <p:cNvGrpSpPr/>
          <p:nvPr/>
        </p:nvGrpSpPr>
        <p:grpSpPr>
          <a:xfrm>
            <a:off x="6763053" y="2177526"/>
            <a:ext cx="1811772" cy="2064330"/>
            <a:chOff x="6763053" y="2177526"/>
            <a:chExt cx="1811772" cy="2064330"/>
          </a:xfrm>
        </p:grpSpPr>
        <p:grpSp>
          <p:nvGrpSpPr>
            <p:cNvPr id="32" name="Group 77"/>
            <p:cNvGrpSpPr/>
            <p:nvPr/>
          </p:nvGrpSpPr>
          <p:grpSpPr>
            <a:xfrm>
              <a:off x="6763055" y="2491465"/>
              <a:ext cx="1811770" cy="950282"/>
              <a:chOff x="3433260" y="1508627"/>
              <a:chExt cx="2237290" cy="1173470"/>
            </a:xfrm>
            <a:effectLst/>
          </p:grpSpPr>
          <p:sp>
            <p:nvSpPr>
              <p:cNvPr id="40" name="Freeform: Shape 78"/>
              <p:cNvSpPr>
                <a:spLocks/>
              </p:cNvSpPr>
              <p:nvPr/>
            </p:nvSpPr>
            <p:spPr bwMode="auto">
              <a:xfrm>
                <a:off x="3433260" y="1508627"/>
                <a:ext cx="2237290" cy="743372"/>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solidFill>
                <a:schemeClr val="accent1">
                  <a:lumMod val="75000"/>
                </a:schemeClr>
              </a:solidFill>
              <a:ln w="3175">
                <a:noFill/>
              </a:ln>
              <a:extLst/>
            </p:spPr>
            <p:txBody>
              <a:bodyPr anchor="ctr"/>
              <a:lstStyle/>
              <a:p>
                <a:pPr algn="ctr"/>
                <a:endParaRPr>
                  <a:solidFill>
                    <a:schemeClr val="bg1">
                      <a:lumMod val="50000"/>
                    </a:schemeClr>
                  </a:solidFill>
                  <a:cs typeface="+mn-ea"/>
                  <a:sym typeface="+mn-lt"/>
                </a:endParaRPr>
              </a:p>
            </p:txBody>
          </p:sp>
          <p:sp>
            <p:nvSpPr>
              <p:cNvPr id="41" name="Freeform: Shape 79"/>
              <p:cNvSpPr>
                <a:spLocks/>
              </p:cNvSpPr>
              <p:nvPr/>
            </p:nvSpPr>
            <p:spPr bwMode="auto">
              <a:xfrm>
                <a:off x="3433260" y="1508627"/>
                <a:ext cx="2237290" cy="878760"/>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1">
                  <a:lumMod val="60000"/>
                  <a:lumOff val="40000"/>
                </a:schemeClr>
              </a:solidFill>
              <a:ln w="3175">
                <a:noFill/>
              </a:ln>
              <a:extLst/>
            </p:spPr>
            <p:txBody>
              <a:bodyPr anchor="ctr"/>
              <a:lstStyle/>
              <a:p>
                <a:pPr algn="ctr"/>
                <a:endParaRPr>
                  <a:solidFill>
                    <a:schemeClr val="bg1">
                      <a:lumMod val="50000"/>
                    </a:schemeClr>
                  </a:solidFill>
                  <a:cs typeface="+mn-ea"/>
                  <a:sym typeface="+mn-lt"/>
                </a:endParaRPr>
              </a:p>
            </p:txBody>
          </p:sp>
          <p:sp>
            <p:nvSpPr>
              <p:cNvPr id="42" name="Freeform: Shape 80"/>
              <p:cNvSpPr>
                <a:spLocks/>
              </p:cNvSpPr>
              <p:nvPr/>
            </p:nvSpPr>
            <p:spPr bwMode="auto">
              <a:xfrm>
                <a:off x="3433260" y="1939566"/>
                <a:ext cx="2237290" cy="742531"/>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1"/>
              </a:solidFill>
              <a:ln w="3175">
                <a:noFill/>
              </a:ln>
              <a:extLst/>
            </p:spPr>
            <p:txBody>
              <a:bodyPr anchor="ctr"/>
              <a:lstStyle/>
              <a:p>
                <a:pPr algn="ctr"/>
                <a:endParaRPr>
                  <a:solidFill>
                    <a:schemeClr val="bg1">
                      <a:lumMod val="50000"/>
                    </a:schemeClr>
                  </a:solidFill>
                  <a:cs typeface="+mn-ea"/>
                  <a:sym typeface="+mn-lt"/>
                </a:endParaRPr>
              </a:p>
            </p:txBody>
          </p:sp>
        </p:grpSp>
        <p:grpSp>
          <p:nvGrpSpPr>
            <p:cNvPr id="53" name="Group 93"/>
            <p:cNvGrpSpPr/>
            <p:nvPr/>
          </p:nvGrpSpPr>
          <p:grpSpPr>
            <a:xfrm>
              <a:off x="7415164" y="2177526"/>
              <a:ext cx="527413" cy="779346"/>
              <a:chOff x="9609457" y="3208468"/>
              <a:chExt cx="651753" cy="963081"/>
            </a:xfrm>
          </p:grpSpPr>
          <p:sp>
            <p:nvSpPr>
              <p:cNvPr id="27" name="Oval 94"/>
              <p:cNvSpPr/>
              <p:nvPr/>
            </p:nvSpPr>
            <p:spPr>
              <a:xfrm>
                <a:off x="9609457" y="3208468"/>
                <a:ext cx="651753" cy="651753"/>
              </a:xfrm>
              <a:prstGeom prst="ellipse">
                <a:avLst/>
              </a:prstGeom>
              <a:solidFill>
                <a:schemeClr val="accent1"/>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anchor="ctr"/>
              <a:lstStyle/>
              <a:p>
                <a:pPr algn="ctr"/>
                <a:endParaRPr>
                  <a:solidFill>
                    <a:schemeClr val="bg1">
                      <a:lumMod val="50000"/>
                    </a:schemeClr>
                  </a:solidFill>
                  <a:cs typeface="+mn-ea"/>
                  <a:sym typeface="+mn-lt"/>
                </a:endParaRPr>
              </a:p>
            </p:txBody>
          </p:sp>
          <p:cxnSp>
            <p:nvCxnSpPr>
              <p:cNvPr id="28" name="Straight Connector 113"/>
              <p:cNvCxnSpPr/>
              <p:nvPr/>
            </p:nvCxnSpPr>
            <p:spPr>
              <a:xfrm flipH="1" flipV="1">
                <a:off x="9934198" y="3881981"/>
                <a:ext cx="2888" cy="289568"/>
              </a:xfrm>
              <a:prstGeom prst="line">
                <a:avLst/>
              </a:prstGeom>
              <a:ln w="6350">
                <a:solidFill>
                  <a:schemeClr val="accent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9" name="Freeform: Shape 114"/>
              <p:cNvSpPr>
                <a:spLocks/>
              </p:cNvSpPr>
              <p:nvPr/>
            </p:nvSpPr>
            <p:spPr bwMode="auto">
              <a:xfrm>
                <a:off x="9819041" y="3389973"/>
                <a:ext cx="230314" cy="308493"/>
              </a:xfrm>
              <a:custGeom>
                <a:avLst/>
                <a:gdLst>
                  <a:gd name="T0" fmla="*/ 77224192 w 21600"/>
                  <a:gd name="T1" fmla="*/ 125025245 h 21599"/>
                  <a:gd name="T2" fmla="*/ 77224192 w 21600"/>
                  <a:gd name="T3" fmla="*/ 78033134 h 21599"/>
                  <a:gd name="T4" fmla="*/ 44921634 w 21600"/>
                  <a:gd name="T5" fmla="*/ 13585 h 21599"/>
                  <a:gd name="T6" fmla="*/ 44320615 w 21600"/>
                  <a:gd name="T7" fmla="*/ 0 h 21599"/>
                  <a:gd name="T8" fmla="*/ 43731413 w 21600"/>
                  <a:gd name="T9" fmla="*/ 25904 h 21599"/>
                  <a:gd name="T10" fmla="*/ 11433478 w 21600"/>
                  <a:gd name="T11" fmla="*/ 78046720 h 21599"/>
                  <a:gd name="T12" fmla="*/ 11433478 w 21600"/>
                  <a:gd name="T13" fmla="*/ 125025245 h 21599"/>
                  <a:gd name="T14" fmla="*/ 0 w 21600"/>
                  <a:gd name="T15" fmla="*/ 125025245 h 21599"/>
                  <a:gd name="T16" fmla="*/ 0 w 21600"/>
                  <a:gd name="T17" fmla="*/ 286394996 h 21599"/>
                  <a:gd name="T18" fmla="*/ 88962056 w 21600"/>
                  <a:gd name="T19" fmla="*/ 286394996 h 21599"/>
                  <a:gd name="T20" fmla="*/ 88962056 w 21600"/>
                  <a:gd name="T21" fmla="*/ 125025245 h 21599"/>
                  <a:gd name="T22" fmla="*/ 77224192 w 21600"/>
                  <a:gd name="T23" fmla="*/ 125025245 h 21599"/>
                  <a:gd name="T24" fmla="*/ 54575753 w 21600"/>
                  <a:gd name="T25" fmla="*/ 256813289 h 21599"/>
                  <a:gd name="T26" fmla="*/ 34402734 w 21600"/>
                  <a:gd name="T27" fmla="*/ 256813289 h 21599"/>
                  <a:gd name="T28" fmla="*/ 39340846 w 21600"/>
                  <a:gd name="T29" fmla="*/ 204648719 h 21599"/>
                  <a:gd name="T30" fmla="*/ 34402734 w 21600"/>
                  <a:gd name="T31" fmla="*/ 183712973 h 21599"/>
                  <a:gd name="T32" fmla="*/ 44489207 w 21600"/>
                  <a:gd name="T33" fmla="*/ 159340789 h 21599"/>
                  <a:gd name="T34" fmla="*/ 54575753 w 21600"/>
                  <a:gd name="T35" fmla="*/ 183712973 h 21599"/>
                  <a:gd name="T36" fmla="*/ 49600606 w 21600"/>
                  <a:gd name="T37" fmla="*/ 204701804 h 21599"/>
                  <a:gd name="T38" fmla="*/ 54575753 w 21600"/>
                  <a:gd name="T39" fmla="*/ 256813289 h 21599"/>
                  <a:gd name="T40" fmla="*/ 61062386 w 21600"/>
                  <a:gd name="T41" fmla="*/ 125025245 h 21599"/>
                  <a:gd name="T42" fmla="*/ 27590661 w 21600"/>
                  <a:gd name="T43" fmla="*/ 125025245 h 21599"/>
                  <a:gd name="T44" fmla="*/ 27590661 w 21600"/>
                  <a:gd name="T45" fmla="*/ 78046720 h 21599"/>
                  <a:gd name="T46" fmla="*/ 43727311 w 21600"/>
                  <a:gd name="T47" fmla="*/ 39062860 h 21599"/>
                  <a:gd name="T48" fmla="*/ 44518023 w 21600"/>
                  <a:gd name="T49" fmla="*/ 39036945 h 21599"/>
                  <a:gd name="T50" fmla="*/ 44921634 w 21600"/>
                  <a:gd name="T51" fmla="*/ 39062860 h 21599"/>
                  <a:gd name="T52" fmla="*/ 61062386 w 21600"/>
                  <a:gd name="T53" fmla="*/ 78033134 h 21599"/>
                  <a:gd name="T54" fmla="*/ 61062386 w 21600"/>
                  <a:gd name="T55" fmla="*/ 125025245 h 21599"/>
                  <a:gd name="T56" fmla="*/ 61062386 w 21600"/>
                  <a:gd name="T57" fmla="*/ 125025245 h 2159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599">
                    <a:moveTo>
                      <a:pt x="18750" y="9429"/>
                    </a:moveTo>
                    <a:lnTo>
                      <a:pt x="18750" y="5885"/>
                    </a:lnTo>
                    <a:cubicBezTo>
                      <a:pt x="18750" y="2636"/>
                      <a:pt x="15238" y="1"/>
                      <a:pt x="10907" y="1"/>
                    </a:cubicBezTo>
                    <a:cubicBezTo>
                      <a:pt x="10853" y="1"/>
                      <a:pt x="10814" y="-1"/>
                      <a:pt x="10761" y="0"/>
                    </a:cubicBezTo>
                    <a:cubicBezTo>
                      <a:pt x="10718" y="0"/>
                      <a:pt x="10662" y="2"/>
                      <a:pt x="10618" y="2"/>
                    </a:cubicBezTo>
                    <a:cubicBezTo>
                      <a:pt x="6286" y="2"/>
                      <a:pt x="2776" y="2636"/>
                      <a:pt x="2776" y="5886"/>
                    </a:cubicBezTo>
                    <a:lnTo>
                      <a:pt x="2776" y="9429"/>
                    </a:lnTo>
                    <a:lnTo>
                      <a:pt x="0" y="9429"/>
                    </a:lnTo>
                    <a:lnTo>
                      <a:pt x="0" y="21599"/>
                    </a:lnTo>
                    <a:lnTo>
                      <a:pt x="21600" y="21599"/>
                    </a:lnTo>
                    <a:lnTo>
                      <a:pt x="21600" y="9429"/>
                    </a:lnTo>
                    <a:lnTo>
                      <a:pt x="18750" y="9429"/>
                    </a:lnTo>
                    <a:close/>
                    <a:moveTo>
                      <a:pt x="13251" y="19368"/>
                    </a:moveTo>
                    <a:lnTo>
                      <a:pt x="8353" y="19368"/>
                    </a:lnTo>
                    <a:lnTo>
                      <a:pt x="9552" y="15434"/>
                    </a:lnTo>
                    <a:cubicBezTo>
                      <a:pt x="8835" y="15113"/>
                      <a:pt x="8353" y="14527"/>
                      <a:pt x="8353" y="13855"/>
                    </a:cubicBezTo>
                    <a:cubicBezTo>
                      <a:pt x="8353" y="12840"/>
                      <a:pt x="9449" y="12017"/>
                      <a:pt x="10802" y="12017"/>
                    </a:cubicBezTo>
                    <a:cubicBezTo>
                      <a:pt x="12154" y="12017"/>
                      <a:pt x="13251" y="12840"/>
                      <a:pt x="13251" y="13855"/>
                    </a:cubicBezTo>
                    <a:cubicBezTo>
                      <a:pt x="13251" y="14530"/>
                      <a:pt x="12765" y="15118"/>
                      <a:pt x="12043" y="15438"/>
                    </a:cubicBezTo>
                    <a:lnTo>
                      <a:pt x="13251" y="19368"/>
                    </a:lnTo>
                    <a:close/>
                    <a:moveTo>
                      <a:pt x="14826" y="9429"/>
                    </a:moveTo>
                    <a:lnTo>
                      <a:pt x="6699" y="9429"/>
                    </a:lnTo>
                    <a:lnTo>
                      <a:pt x="6699" y="5886"/>
                    </a:lnTo>
                    <a:cubicBezTo>
                      <a:pt x="6699" y="4265"/>
                      <a:pt x="8457" y="2946"/>
                      <a:pt x="10617" y="2946"/>
                    </a:cubicBezTo>
                    <a:cubicBezTo>
                      <a:pt x="10679" y="2946"/>
                      <a:pt x="10809" y="2944"/>
                      <a:pt x="10809" y="2944"/>
                    </a:cubicBezTo>
                    <a:cubicBezTo>
                      <a:pt x="10809" y="2944"/>
                      <a:pt x="10874" y="2946"/>
                      <a:pt x="10907" y="2946"/>
                    </a:cubicBezTo>
                    <a:cubicBezTo>
                      <a:pt x="13067" y="2946"/>
                      <a:pt x="14826" y="4264"/>
                      <a:pt x="14826" y="5885"/>
                    </a:cubicBezTo>
                    <a:lnTo>
                      <a:pt x="14826" y="9429"/>
                    </a:lnTo>
                    <a:close/>
                    <a:moveTo>
                      <a:pt x="14826" y="9429"/>
                    </a:moveTo>
                  </a:path>
                </a:pathLst>
              </a:custGeom>
              <a:solidFill>
                <a:schemeClr val="bg1"/>
              </a:solidFill>
              <a:ln>
                <a:noFill/>
              </a:ln>
            </p:spPr>
            <p:txBody>
              <a:bodyPr anchor="ctr"/>
              <a:lstStyle/>
              <a:p>
                <a:pPr algn="ctr"/>
                <a:endParaRPr>
                  <a:solidFill>
                    <a:schemeClr val="bg1">
                      <a:lumMod val="50000"/>
                    </a:schemeClr>
                  </a:solidFill>
                  <a:cs typeface="+mn-ea"/>
                  <a:sym typeface="+mn-lt"/>
                </a:endParaRPr>
              </a:p>
            </p:txBody>
          </p:sp>
        </p:grpSp>
        <p:grpSp>
          <p:nvGrpSpPr>
            <p:cNvPr id="54" name="Group 6"/>
            <p:cNvGrpSpPr/>
            <p:nvPr/>
          </p:nvGrpSpPr>
          <p:grpSpPr>
            <a:xfrm>
              <a:off x="6763053" y="3413303"/>
              <a:ext cx="1811771" cy="828553"/>
              <a:chOff x="9017404" y="4551071"/>
              <a:chExt cx="2415694" cy="1104737"/>
            </a:xfrm>
          </p:grpSpPr>
          <p:sp>
            <p:nvSpPr>
              <p:cNvPr id="16" name="TextBox 125"/>
              <p:cNvSpPr txBox="1"/>
              <p:nvPr/>
            </p:nvSpPr>
            <p:spPr>
              <a:xfrm>
                <a:off x="9394282" y="4551071"/>
                <a:ext cx="1661937" cy="553972"/>
              </a:xfrm>
              <a:prstGeom prst="rect">
                <a:avLst/>
              </a:prstGeom>
              <a:noFill/>
            </p:spPr>
            <p:txBody>
              <a:bodyPr wrap="none" lIns="137132" tIns="68567" rIns="137132" bIns="68567">
                <a:normAutofit/>
              </a:bodyPr>
              <a:lstStyle/>
              <a:p>
                <a:pPr algn="ctr"/>
                <a:r>
                  <a:rPr lang="zh-CN" altLang="en-US" b="1">
                    <a:solidFill>
                      <a:schemeClr val="bg1">
                        <a:lumMod val="50000"/>
                      </a:schemeClr>
                    </a:solidFill>
                    <a:cs typeface="+mn-ea"/>
                    <a:sym typeface="+mn-lt"/>
                  </a:rPr>
                  <a:t>标题文本预设</a:t>
                </a:r>
              </a:p>
            </p:txBody>
          </p:sp>
          <p:sp>
            <p:nvSpPr>
              <p:cNvPr id="17" name="TextBox 126"/>
              <p:cNvSpPr txBox="1"/>
              <p:nvPr/>
            </p:nvSpPr>
            <p:spPr>
              <a:xfrm>
                <a:off x="9017404" y="5055670"/>
                <a:ext cx="2415694" cy="600138"/>
              </a:xfrm>
              <a:prstGeom prst="rect">
                <a:avLst/>
              </a:prstGeom>
              <a:noFill/>
            </p:spPr>
            <p:txBody>
              <a:bodyPr wrap="square" lIns="137132" tIns="68567" rIns="137132" bIns="68567">
                <a:normAutofit fontScale="92500" lnSpcReduction="10000"/>
              </a:bodyPr>
              <a:lstStyle/>
              <a:p>
                <a:pPr algn="ctr">
                  <a:lnSpc>
                    <a:spcPct val="120000"/>
                  </a:lnSpc>
                </a:pPr>
                <a:r>
                  <a:rPr lang="zh-CN" altLang="en-US" sz="1000">
                    <a:solidFill>
                      <a:schemeClr val="bg1">
                        <a:lumMod val="50000"/>
                      </a:schemeClr>
                    </a:solidFill>
                    <a:cs typeface="+mn-ea"/>
                    <a:sym typeface="+mn-lt"/>
                  </a:rPr>
                  <a:t>此部分内容作为文字排版占位显示（建议使用主题字体）</a:t>
                </a:r>
              </a:p>
            </p:txBody>
          </p:sp>
        </p:grpSp>
      </p:grpSp>
    </p:spTree>
    <p:extLst>
      <p:ext uri="{BB962C8B-B14F-4D97-AF65-F5344CB8AC3E}">
        <p14:creationId xmlns:p14="http://schemas.microsoft.com/office/powerpoint/2010/main" val="38667274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9"/>
          <p:cNvGrpSpPr/>
          <p:nvPr/>
        </p:nvGrpSpPr>
        <p:grpSpPr>
          <a:xfrm>
            <a:off x="1606938" y="1674587"/>
            <a:ext cx="1794329" cy="1794327"/>
            <a:chOff x="953424" y="1486519"/>
            <a:chExt cx="2228412" cy="2228408"/>
          </a:xfrm>
          <a:solidFill>
            <a:schemeClr val="accent1"/>
          </a:solidFill>
        </p:grpSpPr>
        <p:sp>
          <p:nvSpPr>
            <p:cNvPr id="9" name="Freeform 4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w="25400" cap="flat" cmpd="sng" algn="ctr">
              <a:noFill/>
              <a:prstDash val="solid"/>
            </a:ln>
            <a:effectLst/>
          </p:spPr>
          <p:txBody>
            <a:bodyPr spcFirstLastPara="0" vert="horz" wrap="square" lIns="475308" tIns="731520" rIns="475308" bIns="582340" numCol="1" spcCol="1270" anchor="ctr" anchorCtr="0">
              <a:noAutofit/>
            </a:bodyPr>
            <a:lstStyle/>
            <a:p>
              <a:pPr algn="ctr" defTabSz="1332842">
                <a:lnSpc>
                  <a:spcPct val="90000"/>
                </a:lnSpc>
                <a:spcAft>
                  <a:spcPct val="35000"/>
                </a:spcAft>
                <a:defRPr/>
              </a:pPr>
              <a:endParaRPr lang="en-US" sz="3000" kern="0" dirty="0">
                <a:solidFill>
                  <a:srgbClr val="FFFFFF"/>
                </a:solidFill>
                <a:cs typeface="+mn-ea"/>
                <a:sym typeface="+mn-lt"/>
              </a:endParaRPr>
            </a:p>
          </p:txBody>
        </p:sp>
        <p:sp>
          <p:nvSpPr>
            <p:cNvPr id="10" name="Oval 48"/>
            <p:cNvSpPr/>
            <p:nvPr/>
          </p:nvSpPr>
          <p:spPr>
            <a:xfrm>
              <a:off x="1376346" y="1909439"/>
              <a:ext cx="1382568" cy="1382568"/>
            </a:xfrm>
            <a:prstGeom prst="ellipse">
              <a:avLst/>
            </a:prstGeom>
            <a:grpFill/>
            <a:ln w="76200" cap="flat" cmpd="sng" algn="ctr">
              <a:solidFill>
                <a:srgbClr val="FFFFFF"/>
              </a:solidFill>
              <a:prstDash val="solid"/>
            </a:ln>
            <a:effectLst/>
          </p:spPr>
          <p:txBody>
            <a:bodyPr rtlCol="0" anchor="ctr"/>
            <a:lstStyle/>
            <a:p>
              <a:pPr algn="ctr" defTabSz="1031416">
                <a:defRPr/>
              </a:pPr>
              <a:endParaRPr lang="en-US" sz="3600" kern="0" dirty="0">
                <a:solidFill>
                  <a:srgbClr val="FFFFFF"/>
                </a:solidFill>
                <a:cs typeface="+mn-ea"/>
                <a:sym typeface="+mn-lt"/>
              </a:endParaRPr>
            </a:p>
          </p:txBody>
        </p:sp>
      </p:grpSp>
      <p:grpSp>
        <p:nvGrpSpPr>
          <p:cNvPr id="3" name="Group 50"/>
          <p:cNvGrpSpPr/>
          <p:nvPr/>
        </p:nvGrpSpPr>
        <p:grpSpPr>
          <a:xfrm>
            <a:off x="3384470" y="1713029"/>
            <a:ext cx="1245193" cy="1245191"/>
            <a:chOff x="953424" y="1486519"/>
            <a:chExt cx="2228412" cy="2228408"/>
          </a:xfrm>
          <a:solidFill>
            <a:schemeClr val="accent2"/>
          </a:solidFill>
        </p:grpSpPr>
        <p:sp>
          <p:nvSpPr>
            <p:cNvPr id="12" name="Freeform 5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w="25400" cap="flat" cmpd="sng" algn="ctr">
              <a:noFill/>
              <a:prstDash val="solid"/>
            </a:ln>
            <a:effectLst/>
          </p:spPr>
          <p:txBody>
            <a:bodyPr spcFirstLastPara="0" vert="horz" wrap="square" lIns="475308" tIns="731520" rIns="475308" bIns="582340" numCol="1" spcCol="1270" anchor="ctr" anchorCtr="0">
              <a:noAutofit/>
            </a:bodyPr>
            <a:lstStyle/>
            <a:p>
              <a:pPr algn="ctr" defTabSz="1332842">
                <a:lnSpc>
                  <a:spcPct val="90000"/>
                </a:lnSpc>
                <a:spcAft>
                  <a:spcPct val="35000"/>
                </a:spcAft>
                <a:defRPr/>
              </a:pPr>
              <a:endParaRPr lang="en-US" sz="3000" kern="0" dirty="0">
                <a:solidFill>
                  <a:srgbClr val="FFFFFF"/>
                </a:solidFill>
                <a:cs typeface="+mn-ea"/>
                <a:sym typeface="+mn-lt"/>
              </a:endParaRPr>
            </a:p>
          </p:txBody>
        </p:sp>
        <p:sp>
          <p:nvSpPr>
            <p:cNvPr id="13" name="Oval 52"/>
            <p:cNvSpPr/>
            <p:nvPr/>
          </p:nvSpPr>
          <p:spPr>
            <a:xfrm>
              <a:off x="1376346" y="1909439"/>
              <a:ext cx="1382568" cy="1382568"/>
            </a:xfrm>
            <a:prstGeom prst="ellipse">
              <a:avLst/>
            </a:prstGeom>
            <a:grpFill/>
            <a:ln w="57150" cap="flat" cmpd="sng" algn="ctr">
              <a:solidFill>
                <a:srgbClr val="FFFFFF"/>
              </a:solidFill>
              <a:prstDash val="solid"/>
            </a:ln>
            <a:effectLst/>
          </p:spPr>
          <p:txBody>
            <a:bodyPr rtlCol="0" anchor="ctr"/>
            <a:lstStyle/>
            <a:p>
              <a:pPr algn="ctr" defTabSz="1031416">
                <a:defRPr/>
              </a:pPr>
              <a:endParaRPr lang="en-US" sz="3200" kern="0" dirty="0">
                <a:solidFill>
                  <a:srgbClr val="FFFFFF"/>
                </a:solidFill>
                <a:cs typeface="+mn-ea"/>
                <a:sym typeface="+mn-lt"/>
              </a:endParaRPr>
            </a:p>
          </p:txBody>
        </p:sp>
      </p:grpSp>
      <p:grpSp>
        <p:nvGrpSpPr>
          <p:cNvPr id="4" name="Group 53"/>
          <p:cNvGrpSpPr/>
          <p:nvPr/>
        </p:nvGrpSpPr>
        <p:grpSpPr>
          <a:xfrm>
            <a:off x="4568394" y="1674587"/>
            <a:ext cx="1794329" cy="1794327"/>
            <a:chOff x="953424" y="1486519"/>
            <a:chExt cx="2228412" cy="2228408"/>
          </a:xfrm>
          <a:solidFill>
            <a:schemeClr val="accent3"/>
          </a:solidFill>
        </p:grpSpPr>
        <p:sp>
          <p:nvSpPr>
            <p:cNvPr id="15" name="Freeform 54"/>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w="25400" cap="flat" cmpd="sng" algn="ctr">
              <a:noFill/>
              <a:prstDash val="solid"/>
            </a:ln>
            <a:effectLst/>
          </p:spPr>
          <p:txBody>
            <a:bodyPr spcFirstLastPara="0" vert="horz" wrap="square" lIns="475308" tIns="731520" rIns="475308" bIns="582340" numCol="1" spcCol="1270" anchor="ctr" anchorCtr="0">
              <a:noAutofit/>
            </a:bodyPr>
            <a:lstStyle/>
            <a:p>
              <a:pPr algn="ctr" defTabSz="1332842">
                <a:lnSpc>
                  <a:spcPct val="90000"/>
                </a:lnSpc>
                <a:spcAft>
                  <a:spcPct val="35000"/>
                </a:spcAft>
                <a:defRPr/>
              </a:pPr>
              <a:endParaRPr lang="en-US" sz="3000" kern="0" dirty="0">
                <a:solidFill>
                  <a:srgbClr val="FFFFFF"/>
                </a:solidFill>
                <a:cs typeface="+mn-ea"/>
                <a:sym typeface="+mn-lt"/>
              </a:endParaRPr>
            </a:p>
          </p:txBody>
        </p:sp>
        <p:sp>
          <p:nvSpPr>
            <p:cNvPr id="16" name="Oval 55"/>
            <p:cNvSpPr/>
            <p:nvPr/>
          </p:nvSpPr>
          <p:spPr>
            <a:xfrm>
              <a:off x="1376346" y="1909439"/>
              <a:ext cx="1382568" cy="1382568"/>
            </a:xfrm>
            <a:prstGeom prst="ellipse">
              <a:avLst/>
            </a:prstGeom>
            <a:grpFill/>
            <a:ln w="76200" cap="flat" cmpd="sng" algn="ctr">
              <a:solidFill>
                <a:srgbClr val="FFFFFF"/>
              </a:solidFill>
              <a:prstDash val="solid"/>
            </a:ln>
            <a:effectLst/>
          </p:spPr>
          <p:txBody>
            <a:bodyPr rtlCol="0" anchor="ctr"/>
            <a:lstStyle/>
            <a:p>
              <a:pPr algn="ctr" defTabSz="1031416">
                <a:defRPr/>
              </a:pPr>
              <a:endParaRPr lang="en-US" sz="3600" kern="0" dirty="0">
                <a:solidFill>
                  <a:srgbClr val="FFFFFF"/>
                </a:solidFill>
                <a:cs typeface="+mn-ea"/>
                <a:sym typeface="+mn-lt"/>
              </a:endParaRPr>
            </a:p>
          </p:txBody>
        </p:sp>
      </p:grpSp>
      <p:grpSp>
        <p:nvGrpSpPr>
          <p:cNvPr id="5" name="Group 56"/>
          <p:cNvGrpSpPr/>
          <p:nvPr/>
        </p:nvGrpSpPr>
        <p:grpSpPr>
          <a:xfrm>
            <a:off x="6291871" y="1713029"/>
            <a:ext cx="1245193" cy="1245191"/>
            <a:chOff x="953424" y="1486519"/>
            <a:chExt cx="2228412" cy="2228408"/>
          </a:xfrm>
          <a:solidFill>
            <a:schemeClr val="accent4"/>
          </a:solidFill>
        </p:grpSpPr>
        <p:sp>
          <p:nvSpPr>
            <p:cNvPr id="18" name="Freeform 57"/>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w="25400" cap="flat" cmpd="sng" algn="ctr">
              <a:noFill/>
              <a:prstDash val="solid"/>
            </a:ln>
            <a:effectLst/>
          </p:spPr>
          <p:txBody>
            <a:bodyPr spcFirstLastPara="0" vert="horz" wrap="square" lIns="475308" tIns="731520" rIns="475308" bIns="582340" numCol="1" spcCol="1270" anchor="ctr" anchorCtr="0">
              <a:noAutofit/>
            </a:bodyPr>
            <a:lstStyle/>
            <a:p>
              <a:pPr algn="ctr" defTabSz="1332842">
                <a:lnSpc>
                  <a:spcPct val="90000"/>
                </a:lnSpc>
                <a:spcAft>
                  <a:spcPct val="35000"/>
                </a:spcAft>
                <a:defRPr/>
              </a:pPr>
              <a:endParaRPr lang="en-US" sz="3000" kern="0" dirty="0">
                <a:solidFill>
                  <a:srgbClr val="FFFFFF"/>
                </a:solidFill>
                <a:cs typeface="+mn-ea"/>
                <a:sym typeface="+mn-lt"/>
              </a:endParaRPr>
            </a:p>
          </p:txBody>
        </p:sp>
        <p:sp>
          <p:nvSpPr>
            <p:cNvPr id="19" name="Oval 58"/>
            <p:cNvSpPr/>
            <p:nvPr/>
          </p:nvSpPr>
          <p:spPr>
            <a:xfrm>
              <a:off x="1376346" y="1909439"/>
              <a:ext cx="1382568" cy="1382568"/>
            </a:xfrm>
            <a:prstGeom prst="ellipse">
              <a:avLst/>
            </a:prstGeom>
            <a:grpFill/>
            <a:ln w="57150" cap="flat" cmpd="sng" algn="ctr">
              <a:solidFill>
                <a:srgbClr val="FFFFFF"/>
              </a:solidFill>
              <a:prstDash val="solid"/>
            </a:ln>
            <a:effectLst/>
          </p:spPr>
          <p:txBody>
            <a:bodyPr rtlCol="0" anchor="ctr"/>
            <a:lstStyle/>
            <a:p>
              <a:pPr algn="ctr" defTabSz="1031416">
                <a:defRPr/>
              </a:pPr>
              <a:endParaRPr lang="en-US" sz="3200" kern="0" dirty="0">
                <a:solidFill>
                  <a:srgbClr val="FFFFFF"/>
                </a:solidFill>
                <a:cs typeface="+mn-ea"/>
                <a:sym typeface="+mn-lt"/>
              </a:endParaRPr>
            </a:p>
          </p:txBody>
        </p:sp>
      </p:grpSp>
      <p:sp>
        <p:nvSpPr>
          <p:cNvPr id="20" name="Arc 61"/>
          <p:cNvSpPr/>
          <p:nvPr/>
        </p:nvSpPr>
        <p:spPr>
          <a:xfrm rot="19051047">
            <a:off x="2667472" y="1422714"/>
            <a:ext cx="1317580" cy="1317581"/>
          </a:xfrm>
          <a:prstGeom prst="arc">
            <a:avLst/>
          </a:prstGeom>
          <a:noFill/>
          <a:ln w="28575" cap="flat" cmpd="sng" algn="ctr">
            <a:solidFill>
              <a:srgbClr val="FFFFFF">
                <a:lumMod val="65000"/>
              </a:srgbClr>
            </a:solidFill>
            <a:prstDash val="sysDot"/>
            <a:tailEnd type="stealth"/>
          </a:ln>
          <a:effectLst/>
        </p:spPr>
        <p:txBody>
          <a:bodyPr lIns="68570" tIns="34286" rIns="68570" bIns="34286" rtlCol="0" anchor="ctr"/>
          <a:lstStyle/>
          <a:p>
            <a:pPr algn="ctr" defTabSz="1031416">
              <a:defRPr/>
            </a:pPr>
            <a:endParaRPr lang="en-US" sz="2000" kern="0" dirty="0">
              <a:solidFill>
                <a:srgbClr val="262626"/>
              </a:solidFill>
              <a:cs typeface="+mn-ea"/>
              <a:sym typeface="+mn-lt"/>
            </a:endParaRPr>
          </a:p>
        </p:txBody>
      </p:sp>
      <p:sp>
        <p:nvSpPr>
          <p:cNvPr id="21" name="Arc 62"/>
          <p:cNvSpPr/>
          <p:nvPr/>
        </p:nvSpPr>
        <p:spPr>
          <a:xfrm rot="19051047">
            <a:off x="5537248" y="1436328"/>
            <a:ext cx="1317580" cy="1317581"/>
          </a:xfrm>
          <a:prstGeom prst="arc">
            <a:avLst/>
          </a:prstGeom>
          <a:noFill/>
          <a:ln w="28575" cap="flat" cmpd="sng" algn="ctr">
            <a:solidFill>
              <a:srgbClr val="FFFFFF">
                <a:lumMod val="65000"/>
              </a:srgbClr>
            </a:solidFill>
            <a:prstDash val="sysDot"/>
            <a:tailEnd type="stealth"/>
          </a:ln>
          <a:effectLst/>
        </p:spPr>
        <p:txBody>
          <a:bodyPr lIns="68570" tIns="34286" rIns="68570" bIns="34286" rtlCol="0" anchor="ctr"/>
          <a:lstStyle/>
          <a:p>
            <a:pPr algn="ctr" defTabSz="1031416">
              <a:defRPr/>
            </a:pPr>
            <a:endParaRPr lang="en-US" sz="2000" kern="0" dirty="0">
              <a:solidFill>
                <a:srgbClr val="262626"/>
              </a:solidFill>
              <a:cs typeface="+mn-ea"/>
              <a:sym typeface="+mn-lt"/>
            </a:endParaRPr>
          </a:p>
        </p:txBody>
      </p:sp>
      <p:sp>
        <p:nvSpPr>
          <p:cNvPr id="22" name="Arc 63"/>
          <p:cNvSpPr/>
          <p:nvPr/>
        </p:nvSpPr>
        <p:spPr>
          <a:xfrm rot="3261709" flipV="1">
            <a:off x="3732509" y="2086705"/>
            <a:ext cx="1317581" cy="1317580"/>
          </a:xfrm>
          <a:prstGeom prst="arc">
            <a:avLst/>
          </a:prstGeom>
          <a:noFill/>
          <a:ln w="28575" cap="flat" cmpd="sng" algn="ctr">
            <a:solidFill>
              <a:srgbClr val="FFFFFF">
                <a:lumMod val="65000"/>
              </a:srgbClr>
            </a:solidFill>
            <a:prstDash val="sysDot"/>
            <a:tailEnd type="stealth"/>
          </a:ln>
          <a:effectLst/>
        </p:spPr>
        <p:txBody>
          <a:bodyPr lIns="68570" tIns="34286" rIns="68570" bIns="34286" rtlCol="0" anchor="ctr"/>
          <a:lstStyle/>
          <a:p>
            <a:pPr algn="ctr" defTabSz="1031416">
              <a:defRPr/>
            </a:pPr>
            <a:endParaRPr lang="en-US" sz="2000" kern="0" dirty="0">
              <a:solidFill>
                <a:srgbClr val="262626"/>
              </a:solidFill>
              <a:cs typeface="+mn-ea"/>
              <a:sym typeface="+mn-lt"/>
            </a:endParaRPr>
          </a:p>
        </p:txBody>
      </p:sp>
      <p:sp>
        <p:nvSpPr>
          <p:cNvPr id="23" name="Freeform 152"/>
          <p:cNvSpPr>
            <a:spLocks noEditPoints="1"/>
          </p:cNvSpPr>
          <p:nvPr/>
        </p:nvSpPr>
        <p:spPr bwMode="auto">
          <a:xfrm>
            <a:off x="6737597" y="2172174"/>
            <a:ext cx="353740" cy="326903"/>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rgbClr val="FFFFFF"/>
          </a:solidFill>
          <a:ln w="9525">
            <a:noFill/>
            <a:round/>
          </a:ln>
        </p:spPr>
        <p:txBody>
          <a:bodyPr vert="horz" wrap="square" lIns="91427" tIns="45714" rIns="91427" bIns="45714" numCol="1" anchor="t" anchorCtr="0" compatLnSpc="1"/>
          <a:lstStyle/>
          <a:p>
            <a:pPr defTabSz="1031416">
              <a:defRPr/>
            </a:pPr>
            <a:endParaRPr lang="en-US" sz="2000" kern="0" dirty="0">
              <a:solidFill>
                <a:srgbClr val="262626"/>
              </a:solidFill>
              <a:cs typeface="+mn-ea"/>
              <a:sym typeface="+mn-lt"/>
            </a:endParaRPr>
          </a:p>
        </p:txBody>
      </p:sp>
      <p:sp>
        <p:nvSpPr>
          <p:cNvPr id="24" name="Freeform 42"/>
          <p:cNvSpPr>
            <a:spLocks noEditPoints="1"/>
          </p:cNvSpPr>
          <p:nvPr/>
        </p:nvSpPr>
        <p:spPr bwMode="auto">
          <a:xfrm>
            <a:off x="2264416" y="2365439"/>
            <a:ext cx="479374" cy="412625"/>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w="9525">
            <a:noFill/>
            <a:round/>
          </a:ln>
        </p:spPr>
        <p:txBody>
          <a:bodyPr vert="horz" wrap="square" lIns="91427" tIns="45714" rIns="91427" bIns="45714" numCol="1" anchor="t" anchorCtr="0" compatLnSpc="1"/>
          <a:lstStyle/>
          <a:p>
            <a:pPr defTabSz="1031416">
              <a:defRPr/>
            </a:pPr>
            <a:endParaRPr lang="en-US" sz="2000" kern="0" dirty="0">
              <a:solidFill>
                <a:srgbClr val="262626"/>
              </a:solidFill>
              <a:cs typeface="+mn-ea"/>
              <a:sym typeface="+mn-lt"/>
            </a:endParaRPr>
          </a:p>
        </p:txBody>
      </p:sp>
      <p:sp>
        <p:nvSpPr>
          <p:cNvPr id="25" name="Freeform 144"/>
          <p:cNvSpPr>
            <a:spLocks noEditPoints="1"/>
          </p:cNvSpPr>
          <p:nvPr/>
        </p:nvSpPr>
        <p:spPr bwMode="auto">
          <a:xfrm>
            <a:off x="3792113" y="2134192"/>
            <a:ext cx="430806" cy="334152"/>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rgbClr val="FFFFFF"/>
          </a:solidFill>
          <a:ln w="9525">
            <a:noFill/>
            <a:round/>
          </a:ln>
        </p:spPr>
        <p:txBody>
          <a:bodyPr vert="horz" wrap="square" lIns="91427" tIns="45714" rIns="91427" bIns="45714" numCol="1" anchor="t" anchorCtr="0" compatLnSpc="1"/>
          <a:lstStyle/>
          <a:p>
            <a:pPr defTabSz="1031416">
              <a:defRPr/>
            </a:pPr>
            <a:endParaRPr lang="en-US" sz="2000" kern="0" dirty="0">
              <a:solidFill>
                <a:srgbClr val="262626"/>
              </a:solidFill>
              <a:cs typeface="+mn-ea"/>
              <a:sym typeface="+mn-lt"/>
            </a:endParaRPr>
          </a:p>
        </p:txBody>
      </p:sp>
      <p:sp>
        <p:nvSpPr>
          <p:cNvPr id="26" name="Freeform 234"/>
          <p:cNvSpPr/>
          <p:nvPr/>
        </p:nvSpPr>
        <p:spPr bwMode="auto">
          <a:xfrm>
            <a:off x="5234589" y="2291071"/>
            <a:ext cx="510721" cy="517671"/>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rgbClr val="FFFFFF"/>
          </a:solidFill>
          <a:ln w="9525">
            <a:noFill/>
            <a:round/>
          </a:ln>
        </p:spPr>
        <p:txBody>
          <a:bodyPr vert="horz" wrap="square" lIns="91427" tIns="45714" rIns="91427" bIns="45714" numCol="1" anchor="t" anchorCtr="0" compatLnSpc="1"/>
          <a:lstStyle/>
          <a:p>
            <a:pPr defTabSz="1031416">
              <a:defRPr/>
            </a:pPr>
            <a:endParaRPr lang="en-US" sz="2000" kern="0" dirty="0">
              <a:solidFill>
                <a:srgbClr val="262626"/>
              </a:solidFill>
              <a:cs typeface="+mn-ea"/>
              <a:sym typeface="+mn-lt"/>
            </a:endParaRPr>
          </a:p>
        </p:txBody>
      </p:sp>
      <p:grpSp>
        <p:nvGrpSpPr>
          <p:cNvPr id="6" name="组合 26"/>
          <p:cNvGrpSpPr/>
          <p:nvPr/>
        </p:nvGrpSpPr>
        <p:grpSpPr>
          <a:xfrm>
            <a:off x="1226649" y="3664752"/>
            <a:ext cx="1573601" cy="1212706"/>
            <a:chOff x="1266881" y="4440078"/>
            <a:chExt cx="2098134" cy="1616943"/>
          </a:xfrm>
        </p:grpSpPr>
        <p:sp>
          <p:nvSpPr>
            <p:cNvPr id="28" name="矩形 57"/>
            <p:cNvSpPr>
              <a:spLocks noChangeArrowheads="1"/>
            </p:cNvSpPr>
            <p:nvPr/>
          </p:nvSpPr>
          <p:spPr bwMode="auto">
            <a:xfrm>
              <a:off x="1415041" y="4440078"/>
              <a:ext cx="1801813" cy="376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r"/>
              <a:r>
                <a:rPr lang="zh-CN" altLang="en-US" sz="1200" b="1" dirty="0">
                  <a:solidFill>
                    <a:schemeClr val="bg1">
                      <a:lumMod val="50000"/>
                    </a:schemeClr>
                  </a:solidFill>
                  <a:cs typeface="+mn-ea"/>
                  <a:sym typeface="+mn-lt"/>
                </a:rPr>
                <a:t>单击添加标题</a:t>
              </a:r>
              <a:endParaRPr lang="en-US" altLang="zh-CN" sz="1100" dirty="0">
                <a:solidFill>
                  <a:schemeClr val="bg1">
                    <a:lumMod val="50000"/>
                  </a:schemeClr>
                </a:solidFill>
                <a:cs typeface="+mn-ea"/>
                <a:sym typeface="+mn-lt"/>
              </a:endParaRPr>
            </a:p>
          </p:txBody>
        </p:sp>
        <p:sp>
          <p:nvSpPr>
            <p:cNvPr id="29" name="文本框 40"/>
            <p:cNvSpPr txBox="1"/>
            <p:nvPr/>
          </p:nvSpPr>
          <p:spPr>
            <a:xfrm>
              <a:off x="1266881" y="4763020"/>
              <a:ext cx="2098134" cy="1294001"/>
            </a:xfrm>
            <a:prstGeom prst="rect">
              <a:avLst/>
            </a:prstGeom>
            <a:noFill/>
            <a:ln w="9525">
              <a:noFill/>
            </a:ln>
          </p:spPr>
          <p:txBody>
            <a:bodyPr wrap="square">
              <a:spAutoFit/>
            </a:bodyPr>
            <a:lstStyle/>
            <a:p>
              <a:pPr algn="r" defTabSz="913798">
                <a:spcBef>
                  <a:spcPct val="20000"/>
                </a:spcBef>
                <a:defRPr/>
              </a:pPr>
              <a:r>
                <a:rPr lang="zh-CN" altLang="en-US" sz="900" dirty="0">
                  <a:solidFill>
                    <a:schemeClr val="bg1">
                      <a:lumMod val="50000"/>
                    </a:schemeClr>
                  </a:solidFill>
                  <a:cs typeface="+mn-ea"/>
                  <a:sym typeface="+mn-lt"/>
                </a:rPr>
                <a:t>单击此处可编辑内容单击此处可编辑内容单击此处可编辑内容单击此处可编辑内容单击此处可编辑内容单击此处可编辑内容</a:t>
              </a:r>
              <a:endParaRPr lang="en-US" altLang="zh-CN" sz="900" dirty="0">
                <a:solidFill>
                  <a:schemeClr val="bg1">
                    <a:lumMod val="50000"/>
                  </a:schemeClr>
                </a:solidFill>
                <a:cs typeface="+mn-ea"/>
                <a:sym typeface="+mn-lt"/>
              </a:endParaRPr>
            </a:p>
            <a:p>
              <a:pPr algn="r" defTabSz="913798">
                <a:spcBef>
                  <a:spcPct val="20000"/>
                </a:spcBef>
                <a:defRPr/>
              </a:pPr>
              <a:endParaRPr lang="en-US" altLang="zh-CN" sz="900" dirty="0">
                <a:solidFill>
                  <a:schemeClr val="bg1">
                    <a:lumMod val="50000"/>
                  </a:schemeClr>
                </a:solidFill>
                <a:cs typeface="+mn-ea"/>
                <a:sym typeface="+mn-lt"/>
              </a:endParaRPr>
            </a:p>
          </p:txBody>
        </p:sp>
      </p:grpSp>
      <p:grpSp>
        <p:nvGrpSpPr>
          <p:cNvPr id="7" name="组合 29"/>
          <p:cNvGrpSpPr/>
          <p:nvPr/>
        </p:nvGrpSpPr>
        <p:grpSpPr>
          <a:xfrm>
            <a:off x="2928156" y="3664752"/>
            <a:ext cx="1573601" cy="1212706"/>
            <a:chOff x="1266881" y="4440078"/>
            <a:chExt cx="2098134" cy="1616943"/>
          </a:xfrm>
        </p:grpSpPr>
        <p:sp>
          <p:nvSpPr>
            <p:cNvPr id="31" name="矩形 57"/>
            <p:cNvSpPr>
              <a:spLocks noChangeArrowheads="1"/>
            </p:cNvSpPr>
            <p:nvPr/>
          </p:nvSpPr>
          <p:spPr bwMode="auto">
            <a:xfrm>
              <a:off x="1415041" y="4440078"/>
              <a:ext cx="1801813" cy="376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r"/>
              <a:r>
                <a:rPr lang="zh-CN" altLang="en-US" sz="1200" b="1" dirty="0">
                  <a:solidFill>
                    <a:schemeClr val="bg1">
                      <a:lumMod val="50000"/>
                    </a:schemeClr>
                  </a:solidFill>
                  <a:cs typeface="+mn-ea"/>
                  <a:sym typeface="+mn-lt"/>
                </a:rPr>
                <a:t>单击添加标题</a:t>
              </a:r>
              <a:endParaRPr lang="en-US" altLang="zh-CN" sz="1100" dirty="0">
                <a:solidFill>
                  <a:schemeClr val="bg1">
                    <a:lumMod val="50000"/>
                  </a:schemeClr>
                </a:solidFill>
                <a:cs typeface="+mn-ea"/>
                <a:sym typeface="+mn-lt"/>
              </a:endParaRPr>
            </a:p>
          </p:txBody>
        </p:sp>
        <p:sp>
          <p:nvSpPr>
            <p:cNvPr id="32" name="文本框 40"/>
            <p:cNvSpPr txBox="1"/>
            <p:nvPr/>
          </p:nvSpPr>
          <p:spPr>
            <a:xfrm>
              <a:off x="1266881" y="4763020"/>
              <a:ext cx="2098134" cy="1294001"/>
            </a:xfrm>
            <a:prstGeom prst="rect">
              <a:avLst/>
            </a:prstGeom>
            <a:noFill/>
            <a:ln w="9525">
              <a:noFill/>
            </a:ln>
          </p:spPr>
          <p:txBody>
            <a:bodyPr wrap="square">
              <a:spAutoFit/>
            </a:bodyPr>
            <a:lstStyle/>
            <a:p>
              <a:pPr algn="r" defTabSz="913798">
                <a:spcBef>
                  <a:spcPct val="20000"/>
                </a:spcBef>
                <a:defRPr/>
              </a:pPr>
              <a:r>
                <a:rPr lang="zh-CN" altLang="en-US" sz="900" dirty="0">
                  <a:solidFill>
                    <a:schemeClr val="bg1">
                      <a:lumMod val="50000"/>
                    </a:schemeClr>
                  </a:solidFill>
                  <a:cs typeface="+mn-ea"/>
                  <a:sym typeface="+mn-lt"/>
                </a:rPr>
                <a:t>单击此处可编辑内容单击此处可编辑内容单击此处可编辑内容单击此处可编辑内容单击此处可编辑内容单击此处可编辑内容</a:t>
              </a:r>
              <a:endParaRPr lang="en-US" altLang="zh-CN" sz="900" dirty="0">
                <a:solidFill>
                  <a:schemeClr val="bg1">
                    <a:lumMod val="50000"/>
                  </a:schemeClr>
                </a:solidFill>
                <a:cs typeface="+mn-ea"/>
                <a:sym typeface="+mn-lt"/>
              </a:endParaRPr>
            </a:p>
            <a:p>
              <a:pPr algn="r" defTabSz="913798">
                <a:spcBef>
                  <a:spcPct val="20000"/>
                </a:spcBef>
                <a:defRPr/>
              </a:pPr>
              <a:endParaRPr lang="en-US" altLang="zh-CN" sz="900" dirty="0">
                <a:solidFill>
                  <a:schemeClr val="bg1">
                    <a:lumMod val="50000"/>
                  </a:schemeClr>
                </a:solidFill>
                <a:cs typeface="+mn-ea"/>
                <a:sym typeface="+mn-lt"/>
              </a:endParaRPr>
            </a:p>
          </p:txBody>
        </p:sp>
      </p:grpSp>
      <p:grpSp>
        <p:nvGrpSpPr>
          <p:cNvPr id="8" name="组合 32"/>
          <p:cNvGrpSpPr/>
          <p:nvPr/>
        </p:nvGrpSpPr>
        <p:grpSpPr>
          <a:xfrm>
            <a:off x="4629663" y="3664752"/>
            <a:ext cx="1573601" cy="1212706"/>
            <a:chOff x="1266881" y="4440078"/>
            <a:chExt cx="2098134" cy="1616943"/>
          </a:xfrm>
        </p:grpSpPr>
        <p:sp>
          <p:nvSpPr>
            <p:cNvPr id="34" name="矩形 57"/>
            <p:cNvSpPr>
              <a:spLocks noChangeArrowheads="1"/>
            </p:cNvSpPr>
            <p:nvPr/>
          </p:nvSpPr>
          <p:spPr bwMode="auto">
            <a:xfrm>
              <a:off x="1415041" y="4440078"/>
              <a:ext cx="1801813" cy="376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r"/>
              <a:r>
                <a:rPr lang="zh-CN" altLang="en-US" sz="1200" b="1" dirty="0">
                  <a:solidFill>
                    <a:schemeClr val="bg1">
                      <a:lumMod val="50000"/>
                    </a:schemeClr>
                  </a:solidFill>
                  <a:cs typeface="+mn-ea"/>
                  <a:sym typeface="+mn-lt"/>
                </a:rPr>
                <a:t>单击添加标题</a:t>
              </a:r>
              <a:endParaRPr lang="en-US" altLang="zh-CN" sz="1100" dirty="0">
                <a:solidFill>
                  <a:schemeClr val="bg1">
                    <a:lumMod val="50000"/>
                  </a:schemeClr>
                </a:solidFill>
                <a:cs typeface="+mn-ea"/>
                <a:sym typeface="+mn-lt"/>
              </a:endParaRPr>
            </a:p>
          </p:txBody>
        </p:sp>
        <p:sp>
          <p:nvSpPr>
            <p:cNvPr id="35" name="文本框 40"/>
            <p:cNvSpPr txBox="1"/>
            <p:nvPr/>
          </p:nvSpPr>
          <p:spPr>
            <a:xfrm>
              <a:off x="1266881" y="4763020"/>
              <a:ext cx="2098134" cy="1294001"/>
            </a:xfrm>
            <a:prstGeom prst="rect">
              <a:avLst/>
            </a:prstGeom>
            <a:noFill/>
            <a:ln w="9525">
              <a:noFill/>
            </a:ln>
          </p:spPr>
          <p:txBody>
            <a:bodyPr wrap="square">
              <a:spAutoFit/>
            </a:bodyPr>
            <a:lstStyle/>
            <a:p>
              <a:pPr algn="r" defTabSz="913798">
                <a:spcBef>
                  <a:spcPct val="20000"/>
                </a:spcBef>
                <a:defRPr/>
              </a:pPr>
              <a:r>
                <a:rPr lang="zh-CN" altLang="en-US" sz="900" dirty="0">
                  <a:solidFill>
                    <a:schemeClr val="bg1">
                      <a:lumMod val="50000"/>
                    </a:schemeClr>
                  </a:solidFill>
                  <a:cs typeface="+mn-ea"/>
                  <a:sym typeface="+mn-lt"/>
                </a:rPr>
                <a:t>单击此处可编辑内容单击此处可编辑内容单击此处可编辑内容单击此处可编辑内容单击此处可编辑内容单击此处可编辑内容</a:t>
              </a:r>
              <a:endParaRPr lang="en-US" altLang="zh-CN" sz="900" dirty="0">
                <a:solidFill>
                  <a:schemeClr val="bg1">
                    <a:lumMod val="50000"/>
                  </a:schemeClr>
                </a:solidFill>
                <a:cs typeface="+mn-ea"/>
                <a:sym typeface="+mn-lt"/>
              </a:endParaRPr>
            </a:p>
            <a:p>
              <a:pPr algn="r" defTabSz="913798">
                <a:spcBef>
                  <a:spcPct val="20000"/>
                </a:spcBef>
                <a:defRPr/>
              </a:pPr>
              <a:endParaRPr lang="en-US" altLang="zh-CN" sz="900" dirty="0">
                <a:solidFill>
                  <a:schemeClr val="bg1">
                    <a:lumMod val="50000"/>
                  </a:schemeClr>
                </a:solidFill>
                <a:cs typeface="+mn-ea"/>
                <a:sym typeface="+mn-lt"/>
              </a:endParaRPr>
            </a:p>
          </p:txBody>
        </p:sp>
      </p:grpSp>
      <p:grpSp>
        <p:nvGrpSpPr>
          <p:cNvPr id="11" name="组合 35"/>
          <p:cNvGrpSpPr/>
          <p:nvPr/>
        </p:nvGrpSpPr>
        <p:grpSpPr>
          <a:xfrm>
            <a:off x="6331169" y="3664752"/>
            <a:ext cx="1573601" cy="1212706"/>
            <a:chOff x="1266881" y="4440078"/>
            <a:chExt cx="2098134" cy="1616943"/>
          </a:xfrm>
        </p:grpSpPr>
        <p:sp>
          <p:nvSpPr>
            <p:cNvPr id="37" name="矩形 57"/>
            <p:cNvSpPr>
              <a:spLocks noChangeArrowheads="1"/>
            </p:cNvSpPr>
            <p:nvPr/>
          </p:nvSpPr>
          <p:spPr bwMode="auto">
            <a:xfrm>
              <a:off x="1415041" y="4440078"/>
              <a:ext cx="1801813" cy="376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r"/>
              <a:r>
                <a:rPr lang="zh-CN" altLang="en-US" sz="1200" b="1" dirty="0">
                  <a:solidFill>
                    <a:schemeClr val="bg1">
                      <a:lumMod val="50000"/>
                    </a:schemeClr>
                  </a:solidFill>
                  <a:cs typeface="+mn-ea"/>
                  <a:sym typeface="+mn-lt"/>
                </a:rPr>
                <a:t>单击添加标题</a:t>
              </a:r>
              <a:endParaRPr lang="en-US" altLang="zh-CN" sz="1100" dirty="0">
                <a:solidFill>
                  <a:schemeClr val="bg1">
                    <a:lumMod val="50000"/>
                  </a:schemeClr>
                </a:solidFill>
                <a:cs typeface="+mn-ea"/>
                <a:sym typeface="+mn-lt"/>
              </a:endParaRPr>
            </a:p>
          </p:txBody>
        </p:sp>
        <p:sp>
          <p:nvSpPr>
            <p:cNvPr id="38" name="文本框 40"/>
            <p:cNvSpPr txBox="1"/>
            <p:nvPr/>
          </p:nvSpPr>
          <p:spPr>
            <a:xfrm>
              <a:off x="1266881" y="4763020"/>
              <a:ext cx="2098134" cy="1294001"/>
            </a:xfrm>
            <a:prstGeom prst="rect">
              <a:avLst/>
            </a:prstGeom>
            <a:noFill/>
            <a:ln w="9525">
              <a:noFill/>
            </a:ln>
          </p:spPr>
          <p:txBody>
            <a:bodyPr wrap="square">
              <a:spAutoFit/>
            </a:bodyPr>
            <a:lstStyle/>
            <a:p>
              <a:pPr algn="r" defTabSz="913798">
                <a:spcBef>
                  <a:spcPct val="20000"/>
                </a:spcBef>
                <a:defRPr/>
              </a:pPr>
              <a:r>
                <a:rPr lang="zh-CN" altLang="en-US" sz="900" dirty="0">
                  <a:solidFill>
                    <a:schemeClr val="bg1">
                      <a:lumMod val="50000"/>
                    </a:schemeClr>
                  </a:solidFill>
                  <a:cs typeface="+mn-ea"/>
                  <a:sym typeface="+mn-lt"/>
                </a:rPr>
                <a:t>单击此处可编辑内容单击此处可编辑内容单击此处可编辑内容单击此处可编辑内容单击此处可编辑内容单击此处可编辑内容</a:t>
              </a:r>
              <a:endParaRPr lang="en-US" altLang="zh-CN" sz="900" dirty="0">
                <a:solidFill>
                  <a:schemeClr val="bg1">
                    <a:lumMod val="50000"/>
                  </a:schemeClr>
                </a:solidFill>
                <a:cs typeface="+mn-ea"/>
                <a:sym typeface="+mn-lt"/>
              </a:endParaRPr>
            </a:p>
            <a:p>
              <a:pPr algn="r" defTabSz="913798">
                <a:spcBef>
                  <a:spcPct val="20000"/>
                </a:spcBef>
                <a:defRPr/>
              </a:pPr>
              <a:endParaRPr lang="en-US" altLang="zh-CN" sz="900" dirty="0">
                <a:solidFill>
                  <a:schemeClr val="bg1">
                    <a:lumMod val="50000"/>
                  </a:schemeClr>
                </a:solidFill>
                <a:cs typeface="+mn-ea"/>
                <a:sym typeface="+mn-lt"/>
              </a:endParaRPr>
            </a:p>
          </p:txBody>
        </p:sp>
      </p:grpSp>
    </p:spTree>
    <p:extLst>
      <p:ext uri="{BB962C8B-B14F-4D97-AF65-F5344CB8AC3E}">
        <p14:creationId xmlns:p14="http://schemas.microsoft.com/office/powerpoint/2010/main" val="16400300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6359">
        <p15:prstTrans prst="peelOff"/>
      </p:transition>
    </mc:Choice>
    <mc:Fallback>
      <p:transition spd="slow" advClick="0" advTm="635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par>
                          <p:cTn id="70" fill="hold">
                            <p:stCondLst>
                              <p:cond delay="5500"/>
                            </p:stCondLst>
                            <p:childTnLst>
                              <p:par>
                                <p:cTn id="71" presetID="42" presetClass="entr" presetSubtype="0" fill="hold"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fade">
                                      <p:cBhvr>
                                        <p:cTn id="73" dur="1000"/>
                                        <p:tgtEl>
                                          <p:spTgt spid="6"/>
                                        </p:tgtEl>
                                      </p:cBhvr>
                                    </p:animEffect>
                                    <p:anim calcmode="lin" valueType="num">
                                      <p:cBhvr>
                                        <p:cTn id="74" dur="1000" fill="hold"/>
                                        <p:tgtEl>
                                          <p:spTgt spid="6"/>
                                        </p:tgtEl>
                                        <p:attrNameLst>
                                          <p:attrName>ppt_x</p:attrName>
                                        </p:attrNameLst>
                                      </p:cBhvr>
                                      <p:tavLst>
                                        <p:tav tm="0">
                                          <p:val>
                                            <p:strVal val="#ppt_x"/>
                                          </p:val>
                                        </p:tav>
                                        <p:tav tm="100000">
                                          <p:val>
                                            <p:strVal val="#ppt_x"/>
                                          </p:val>
                                        </p:tav>
                                      </p:tavLst>
                                    </p:anim>
                                    <p:anim calcmode="lin" valueType="num">
                                      <p:cBhvr>
                                        <p:cTn id="75" dur="1000" fill="hold"/>
                                        <p:tgtEl>
                                          <p:spTgt spid="6"/>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42" presetClass="entr" presetSubtype="0" fill="hold"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1000"/>
                                        <p:tgtEl>
                                          <p:spTgt spid="7"/>
                                        </p:tgtEl>
                                      </p:cBhvr>
                                    </p:animEffect>
                                    <p:anim calcmode="lin" valueType="num">
                                      <p:cBhvr>
                                        <p:cTn id="80" dur="1000" fill="hold"/>
                                        <p:tgtEl>
                                          <p:spTgt spid="7"/>
                                        </p:tgtEl>
                                        <p:attrNameLst>
                                          <p:attrName>ppt_x</p:attrName>
                                        </p:attrNameLst>
                                      </p:cBhvr>
                                      <p:tavLst>
                                        <p:tav tm="0">
                                          <p:val>
                                            <p:strVal val="#ppt_x"/>
                                          </p:val>
                                        </p:tav>
                                        <p:tav tm="100000">
                                          <p:val>
                                            <p:strVal val="#ppt_x"/>
                                          </p:val>
                                        </p:tav>
                                      </p:tavLst>
                                    </p:anim>
                                    <p:anim calcmode="lin" valueType="num">
                                      <p:cBhvr>
                                        <p:cTn id="81" dur="1000" fill="hold"/>
                                        <p:tgtEl>
                                          <p:spTgt spid="7"/>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42" presetClass="entr" presetSubtype="0"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1000"/>
                                        <p:tgtEl>
                                          <p:spTgt spid="8"/>
                                        </p:tgtEl>
                                      </p:cBhvr>
                                    </p:animEffect>
                                    <p:anim calcmode="lin" valueType="num">
                                      <p:cBhvr>
                                        <p:cTn id="86" dur="1000" fill="hold"/>
                                        <p:tgtEl>
                                          <p:spTgt spid="8"/>
                                        </p:tgtEl>
                                        <p:attrNameLst>
                                          <p:attrName>ppt_x</p:attrName>
                                        </p:attrNameLst>
                                      </p:cBhvr>
                                      <p:tavLst>
                                        <p:tav tm="0">
                                          <p:val>
                                            <p:strVal val="#ppt_x"/>
                                          </p:val>
                                        </p:tav>
                                        <p:tav tm="100000">
                                          <p:val>
                                            <p:strVal val="#ppt_x"/>
                                          </p:val>
                                        </p:tav>
                                      </p:tavLst>
                                    </p:anim>
                                    <p:anim calcmode="lin" valueType="num">
                                      <p:cBhvr>
                                        <p:cTn id="87" dur="1000" fill="hold"/>
                                        <p:tgtEl>
                                          <p:spTgt spid="8"/>
                                        </p:tgtEl>
                                        <p:attrNameLst>
                                          <p:attrName>ppt_y</p:attrName>
                                        </p:attrNameLst>
                                      </p:cBhvr>
                                      <p:tavLst>
                                        <p:tav tm="0">
                                          <p:val>
                                            <p:strVal val="#ppt_y+.1"/>
                                          </p:val>
                                        </p:tav>
                                        <p:tav tm="100000">
                                          <p:val>
                                            <p:strVal val="#ppt_y"/>
                                          </p:val>
                                        </p:tav>
                                      </p:tavLst>
                                    </p:anim>
                                  </p:childTnLst>
                                </p:cTn>
                              </p:par>
                            </p:childTnLst>
                          </p:cTn>
                        </p:par>
                        <p:par>
                          <p:cTn id="88" fill="hold">
                            <p:stCondLst>
                              <p:cond delay="8500"/>
                            </p:stCondLst>
                            <p:childTnLst>
                              <p:par>
                                <p:cTn id="89" presetID="42" presetClass="entr" presetSubtype="0" fill="hold" nodeType="after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1000"/>
                                        <p:tgtEl>
                                          <p:spTgt spid="11"/>
                                        </p:tgtEl>
                                      </p:cBhvr>
                                    </p:animEffect>
                                    <p:anim calcmode="lin" valueType="num">
                                      <p:cBhvr>
                                        <p:cTn id="92" dur="1000" fill="hold"/>
                                        <p:tgtEl>
                                          <p:spTgt spid="11"/>
                                        </p:tgtEl>
                                        <p:attrNameLst>
                                          <p:attrName>ppt_x</p:attrName>
                                        </p:attrNameLst>
                                      </p:cBhvr>
                                      <p:tavLst>
                                        <p:tav tm="0">
                                          <p:val>
                                            <p:strVal val="#ppt_x"/>
                                          </p:val>
                                        </p:tav>
                                        <p:tav tm="100000">
                                          <p:val>
                                            <p:strVal val="#ppt_x"/>
                                          </p:val>
                                        </p:tav>
                                      </p:tavLst>
                                    </p:anim>
                                    <p:anim calcmode="lin" valueType="num">
                                      <p:cBhvr>
                                        <p:cTn id="9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10"/>
          <p:cNvSpPr>
            <a:spLocks noChangeArrowheads="1"/>
          </p:cNvSpPr>
          <p:nvPr/>
        </p:nvSpPr>
        <p:spPr bwMode="auto">
          <a:xfrm flipH="1">
            <a:off x="1445747" y="875110"/>
            <a:ext cx="1800059" cy="120206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nchor="ctr"/>
          <a:lstStyle/>
          <a:p>
            <a:pPr algn="ctr"/>
            <a:endParaRPr lang="zh-CN" altLang="en-US" sz="1013">
              <a:solidFill>
                <a:srgbClr val="FFFFFF"/>
              </a:solidFill>
              <a:cs typeface="+mn-ea"/>
              <a:sym typeface="+mn-lt"/>
            </a:endParaRPr>
          </a:p>
        </p:txBody>
      </p:sp>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1460035" y="3561606"/>
            <a:ext cx="1790423" cy="118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平行四边形 74"/>
          <p:cNvSpPr>
            <a:spLocks noChangeArrowheads="1"/>
          </p:cNvSpPr>
          <p:nvPr/>
        </p:nvSpPr>
        <p:spPr bwMode="auto">
          <a:xfrm flipH="1" flipV="1">
            <a:off x="1445747" y="2207995"/>
            <a:ext cx="1800059" cy="1196001"/>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anchor="ctr"/>
          <a:lstStyle/>
          <a:p>
            <a:pPr algn="ctr"/>
            <a:endParaRPr lang="zh-CN" altLang="en-US" sz="1013">
              <a:solidFill>
                <a:srgbClr val="FFFFFF"/>
              </a:solidFill>
              <a:cs typeface="+mn-ea"/>
              <a:sym typeface="+mn-lt"/>
            </a:endParaRPr>
          </a:p>
        </p:txBody>
      </p:sp>
      <p:sp>
        <p:nvSpPr>
          <p:cNvPr id="3" name="Rectangle 15"/>
          <p:cNvSpPr>
            <a:spLocks noChangeArrowheads="1"/>
          </p:cNvSpPr>
          <p:nvPr/>
        </p:nvSpPr>
        <p:spPr bwMode="auto">
          <a:xfrm>
            <a:off x="3245806" y="3721150"/>
            <a:ext cx="4582716" cy="1025128"/>
          </a:xfrm>
          <a:prstGeom prst="rect">
            <a:avLst/>
          </a:prstGeom>
          <a:solidFill>
            <a:schemeClr val="bg1">
              <a:lumMod val="85000"/>
            </a:schemeClr>
          </a:solidFill>
          <a:ln>
            <a:noFill/>
          </a:ln>
        </p:spPr>
        <p:txBody>
          <a:bodyPr lIns="68576" tIns="34288" rIns="68576" bIns="34288"/>
          <a:lstStyle/>
          <a:p>
            <a:pPr>
              <a:buFont typeface="Arial" pitchFamily="34" charset="0"/>
              <a:buNone/>
              <a:defRPr/>
            </a:pPr>
            <a:endParaRPr lang="zh-CN" altLang="en-US" sz="1013">
              <a:cs typeface="+mn-ea"/>
              <a:sym typeface="+mn-lt"/>
            </a:endParaRPr>
          </a:p>
        </p:txBody>
      </p:sp>
      <p:sp>
        <p:nvSpPr>
          <p:cNvPr id="4" name="Rectangle 11"/>
          <p:cNvSpPr>
            <a:spLocks noChangeArrowheads="1"/>
          </p:cNvSpPr>
          <p:nvPr/>
        </p:nvSpPr>
        <p:spPr bwMode="auto">
          <a:xfrm>
            <a:off x="3245806" y="2378869"/>
            <a:ext cx="4582716" cy="1025129"/>
          </a:xfrm>
          <a:prstGeom prst="rect">
            <a:avLst/>
          </a:prstGeom>
          <a:solidFill>
            <a:schemeClr val="bg1">
              <a:lumMod val="85000"/>
            </a:schemeClr>
          </a:solidFill>
          <a:ln>
            <a:noFill/>
          </a:ln>
        </p:spPr>
        <p:txBody>
          <a:bodyPr lIns="68576" tIns="34288" rIns="68576" bIns="34288"/>
          <a:lstStyle/>
          <a:p>
            <a:pPr>
              <a:buFont typeface="Arial" pitchFamily="34" charset="0"/>
              <a:buNone/>
              <a:defRPr/>
            </a:pPr>
            <a:endParaRPr lang="zh-CN" altLang="en-US" sz="1013">
              <a:cs typeface="+mn-ea"/>
              <a:sym typeface="+mn-lt"/>
            </a:endParaRPr>
          </a:p>
        </p:txBody>
      </p:sp>
      <p:sp>
        <p:nvSpPr>
          <p:cNvPr id="5" name="Rectangle 8"/>
          <p:cNvSpPr>
            <a:spLocks noChangeArrowheads="1"/>
          </p:cNvSpPr>
          <p:nvPr/>
        </p:nvSpPr>
        <p:spPr bwMode="auto">
          <a:xfrm>
            <a:off x="3245805" y="1048940"/>
            <a:ext cx="4582716" cy="1028235"/>
          </a:xfrm>
          <a:prstGeom prst="rect">
            <a:avLst/>
          </a:prstGeom>
          <a:solidFill>
            <a:schemeClr val="bg1">
              <a:lumMod val="85000"/>
            </a:schemeClr>
          </a:solidFill>
          <a:ln>
            <a:noFill/>
          </a:ln>
        </p:spPr>
        <p:txBody>
          <a:bodyPr lIns="68576" tIns="34288" rIns="68576" bIns="34288"/>
          <a:lstStyle/>
          <a:p>
            <a:pPr>
              <a:buFont typeface="Arial" pitchFamily="34" charset="0"/>
              <a:buNone/>
              <a:defRPr/>
            </a:pPr>
            <a:endParaRPr lang="zh-CN" altLang="en-US" sz="1013">
              <a:cs typeface="+mn-ea"/>
              <a:sym typeface="+mn-lt"/>
            </a:endParaRPr>
          </a:p>
        </p:txBody>
      </p:sp>
      <p:grpSp>
        <p:nvGrpSpPr>
          <p:cNvPr id="15" name="组合 17"/>
          <p:cNvGrpSpPr/>
          <p:nvPr/>
        </p:nvGrpSpPr>
        <p:grpSpPr>
          <a:xfrm>
            <a:off x="3183893" y="875109"/>
            <a:ext cx="2132410" cy="410766"/>
            <a:chOff x="841374" y="1147762"/>
            <a:chExt cx="2843213" cy="547688"/>
          </a:xfrm>
        </p:grpSpPr>
        <p:sp>
          <p:nvSpPr>
            <p:cNvPr id="7" name="Freeform 7"/>
            <p:cNvSpPr>
              <a:spLocks/>
            </p:cNvSpPr>
            <p:nvPr/>
          </p:nvSpPr>
          <p:spPr bwMode="auto">
            <a:xfrm>
              <a:off x="841374" y="1147762"/>
              <a:ext cx="82550" cy="547688"/>
            </a:xfrm>
            <a:custGeom>
              <a:avLst/>
              <a:gdLst>
                <a:gd name="T0" fmla="*/ 0 w 102"/>
                <a:gd name="T1" fmla="*/ 0 h 474"/>
                <a:gd name="T2" fmla="*/ 82550 w 102"/>
                <a:gd name="T3" fmla="*/ 124750 h 474"/>
                <a:gd name="T4" fmla="*/ 82550 w 102"/>
                <a:gd name="T5" fmla="*/ 547515 h 474"/>
                <a:gd name="T6" fmla="*/ 0 w 102"/>
                <a:gd name="T7" fmla="*/ 422765 h 474"/>
                <a:gd name="T8" fmla="*/ 0 w 102"/>
                <a:gd name="T9" fmla="*/ 0 h 474"/>
                <a:gd name="T10" fmla="*/ 0 60000 65536"/>
                <a:gd name="T11" fmla="*/ 0 60000 65536"/>
                <a:gd name="T12" fmla="*/ 0 60000 65536"/>
                <a:gd name="T13" fmla="*/ 0 60000 65536"/>
                <a:gd name="T14" fmla="*/ 0 60000 65536"/>
                <a:gd name="T15" fmla="*/ 0 w 102"/>
                <a:gd name="T16" fmla="*/ 0 h 474"/>
                <a:gd name="T17" fmla="*/ 102 w 102"/>
                <a:gd name="T18" fmla="*/ 474 h 474"/>
              </a:gdLst>
              <a:ahLst/>
              <a:cxnLst>
                <a:cxn ang="T10">
                  <a:pos x="T0" y="T1"/>
                </a:cxn>
                <a:cxn ang="T11">
                  <a:pos x="T2" y="T3"/>
                </a:cxn>
                <a:cxn ang="T12">
                  <a:pos x="T4" y="T5"/>
                </a:cxn>
                <a:cxn ang="T13">
                  <a:pos x="T6" y="T7"/>
                </a:cxn>
                <a:cxn ang="T14">
                  <a:pos x="T8" y="T9"/>
                </a:cxn>
              </a:cxnLst>
              <a:rect l="T15" t="T16" r="T17" b="T18"/>
              <a:pathLst>
                <a:path w="102" h="474">
                  <a:moveTo>
                    <a:pt x="0" y="0"/>
                  </a:moveTo>
                  <a:lnTo>
                    <a:pt x="102" y="108"/>
                  </a:lnTo>
                  <a:lnTo>
                    <a:pt x="102" y="474"/>
                  </a:lnTo>
                  <a:lnTo>
                    <a:pt x="0" y="366"/>
                  </a:lnTo>
                  <a:lnTo>
                    <a:pt x="0" y="0"/>
                  </a:lnTo>
                  <a:close/>
                </a:path>
              </a:pathLst>
            </a:custGeom>
            <a:gradFill flip="none" rotWithShape="1">
              <a:gsLst>
                <a:gs pos="100000">
                  <a:srgbClr val="00C898"/>
                </a:gs>
                <a:gs pos="0">
                  <a:srgbClr val="04B5EC"/>
                </a:gs>
              </a:gsLst>
              <a:lin ang="0" scaled="1"/>
              <a:tileRect/>
            </a:gra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8" name="Freeform 9"/>
            <p:cNvSpPr>
              <a:spLocks/>
            </p:cNvSpPr>
            <p:nvPr/>
          </p:nvSpPr>
          <p:spPr bwMode="auto">
            <a:xfrm>
              <a:off x="841374" y="1165225"/>
              <a:ext cx="2843213" cy="423862"/>
            </a:xfrm>
            <a:custGeom>
              <a:avLst/>
              <a:gdLst>
                <a:gd name="T0" fmla="*/ 0 w 2547"/>
                <a:gd name="T1" fmla="*/ 0 h 366"/>
                <a:gd name="T2" fmla="*/ 2843521 w 2547"/>
                <a:gd name="T3" fmla="*/ 0 h 366"/>
                <a:gd name="T4" fmla="*/ 2679407 w 2547"/>
                <a:gd name="T5" fmla="*/ 213852 h 366"/>
                <a:gd name="T6" fmla="*/ 2843521 w 2547"/>
                <a:gd name="T7" fmla="*/ 423080 h 366"/>
                <a:gd name="T8" fmla="*/ 0 w 2547"/>
                <a:gd name="T9" fmla="*/ 423080 h 366"/>
                <a:gd name="T10" fmla="*/ 0 w 2547"/>
                <a:gd name="T11" fmla="*/ 0 h 366"/>
                <a:gd name="T12" fmla="*/ 0 60000 65536"/>
                <a:gd name="T13" fmla="*/ 0 60000 65536"/>
                <a:gd name="T14" fmla="*/ 0 60000 65536"/>
                <a:gd name="T15" fmla="*/ 0 60000 65536"/>
                <a:gd name="T16" fmla="*/ 0 60000 65536"/>
                <a:gd name="T17" fmla="*/ 0 60000 65536"/>
                <a:gd name="T18" fmla="*/ 0 w 2547"/>
                <a:gd name="T19" fmla="*/ 0 h 366"/>
                <a:gd name="T20" fmla="*/ 2547 w 2547"/>
                <a:gd name="T21" fmla="*/ 366 h 366"/>
              </a:gdLst>
              <a:ahLst/>
              <a:cxnLst>
                <a:cxn ang="T12">
                  <a:pos x="T0" y="T1"/>
                </a:cxn>
                <a:cxn ang="T13">
                  <a:pos x="T2" y="T3"/>
                </a:cxn>
                <a:cxn ang="T14">
                  <a:pos x="T4" y="T5"/>
                </a:cxn>
                <a:cxn ang="T15">
                  <a:pos x="T6" y="T7"/>
                </a:cxn>
                <a:cxn ang="T16">
                  <a:pos x="T8" y="T9"/>
                </a:cxn>
                <a:cxn ang="T17">
                  <a:pos x="T10" y="T11"/>
                </a:cxn>
              </a:cxnLst>
              <a:rect l="T18" t="T19" r="T20" b="T21"/>
              <a:pathLst>
                <a:path w="2547" h="366">
                  <a:moveTo>
                    <a:pt x="0" y="0"/>
                  </a:moveTo>
                  <a:lnTo>
                    <a:pt x="2547" y="0"/>
                  </a:lnTo>
                  <a:lnTo>
                    <a:pt x="2400" y="185"/>
                  </a:lnTo>
                  <a:lnTo>
                    <a:pt x="2547" y="366"/>
                  </a:lnTo>
                  <a:lnTo>
                    <a:pt x="0" y="366"/>
                  </a:lnTo>
                  <a:lnTo>
                    <a:pt x="0" y="0"/>
                  </a:lnTo>
                  <a:close/>
                </a:path>
              </a:pathLst>
            </a:cu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2" name="TextBox 11"/>
            <p:cNvSpPr txBox="1"/>
            <p:nvPr/>
          </p:nvSpPr>
          <p:spPr>
            <a:xfrm>
              <a:off x="923924" y="1166812"/>
              <a:ext cx="1216988" cy="400103"/>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013" dirty="0">
                  <a:cs typeface="+mn-ea"/>
                  <a:sym typeface="+mn-lt"/>
                </a:rPr>
                <a:t>售前服务</a:t>
              </a:r>
            </a:p>
          </p:txBody>
        </p:sp>
      </p:grpSp>
      <p:grpSp>
        <p:nvGrpSpPr>
          <p:cNvPr id="16" name="组合 18"/>
          <p:cNvGrpSpPr/>
          <p:nvPr/>
        </p:nvGrpSpPr>
        <p:grpSpPr>
          <a:xfrm>
            <a:off x="3183894" y="2190750"/>
            <a:ext cx="2218135" cy="408385"/>
            <a:chOff x="841375" y="2901950"/>
            <a:chExt cx="2957513" cy="544513"/>
          </a:xfrm>
        </p:grpSpPr>
        <p:sp>
          <p:nvSpPr>
            <p:cNvPr id="6" name="Freeform 6"/>
            <p:cNvSpPr>
              <a:spLocks/>
            </p:cNvSpPr>
            <p:nvPr/>
          </p:nvSpPr>
          <p:spPr bwMode="auto">
            <a:xfrm>
              <a:off x="841375" y="2901950"/>
              <a:ext cx="82550" cy="544513"/>
            </a:xfrm>
            <a:custGeom>
              <a:avLst/>
              <a:gdLst>
                <a:gd name="T0" fmla="*/ 0 w 102"/>
                <a:gd name="T1" fmla="*/ 0 h 474"/>
                <a:gd name="T2" fmla="*/ 82550 w 102"/>
                <a:gd name="T3" fmla="*/ 124235 h 474"/>
                <a:gd name="T4" fmla="*/ 82550 w 102"/>
                <a:gd name="T5" fmla="*/ 545253 h 474"/>
                <a:gd name="T6" fmla="*/ 0 w 102"/>
                <a:gd name="T7" fmla="*/ 421018 h 474"/>
                <a:gd name="T8" fmla="*/ 0 w 102"/>
                <a:gd name="T9" fmla="*/ 0 h 474"/>
                <a:gd name="T10" fmla="*/ 0 60000 65536"/>
                <a:gd name="T11" fmla="*/ 0 60000 65536"/>
                <a:gd name="T12" fmla="*/ 0 60000 65536"/>
                <a:gd name="T13" fmla="*/ 0 60000 65536"/>
                <a:gd name="T14" fmla="*/ 0 60000 65536"/>
                <a:gd name="T15" fmla="*/ 0 w 102"/>
                <a:gd name="T16" fmla="*/ 0 h 474"/>
                <a:gd name="T17" fmla="*/ 102 w 102"/>
                <a:gd name="T18" fmla="*/ 474 h 474"/>
              </a:gdLst>
              <a:ahLst/>
              <a:cxnLst>
                <a:cxn ang="T10">
                  <a:pos x="T0" y="T1"/>
                </a:cxn>
                <a:cxn ang="T11">
                  <a:pos x="T2" y="T3"/>
                </a:cxn>
                <a:cxn ang="T12">
                  <a:pos x="T4" y="T5"/>
                </a:cxn>
                <a:cxn ang="T13">
                  <a:pos x="T6" y="T7"/>
                </a:cxn>
                <a:cxn ang="T14">
                  <a:pos x="T8" y="T9"/>
                </a:cxn>
              </a:cxnLst>
              <a:rect l="T15" t="T16" r="T17" b="T18"/>
              <a:pathLst>
                <a:path w="102" h="474">
                  <a:moveTo>
                    <a:pt x="0" y="0"/>
                  </a:moveTo>
                  <a:lnTo>
                    <a:pt x="102" y="108"/>
                  </a:lnTo>
                  <a:lnTo>
                    <a:pt x="102" y="474"/>
                  </a:lnTo>
                  <a:lnTo>
                    <a:pt x="0" y="366"/>
                  </a:lnTo>
                  <a:lnTo>
                    <a:pt x="0" y="0"/>
                  </a:lnTo>
                  <a:close/>
                </a:path>
              </a:pathLst>
            </a:custGeom>
            <a:gradFill flip="none" rotWithShape="1">
              <a:gsLst>
                <a:gs pos="100000">
                  <a:srgbClr val="00C898"/>
                </a:gs>
                <a:gs pos="0">
                  <a:srgbClr val="04B5EC"/>
                </a:gs>
              </a:gsLst>
              <a:lin ang="0" scaled="1"/>
              <a:tileRect/>
            </a:gra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9" name="Freeform 12"/>
            <p:cNvSpPr>
              <a:spLocks/>
            </p:cNvSpPr>
            <p:nvPr/>
          </p:nvSpPr>
          <p:spPr bwMode="auto">
            <a:xfrm>
              <a:off x="841375" y="2919413"/>
              <a:ext cx="2957513" cy="420687"/>
            </a:xfrm>
            <a:custGeom>
              <a:avLst/>
              <a:gdLst>
                <a:gd name="T0" fmla="*/ 0 w 2649"/>
                <a:gd name="T1" fmla="*/ 0 h 366"/>
                <a:gd name="T2" fmla="*/ 2957350 w 2649"/>
                <a:gd name="T3" fmla="*/ 0 h 366"/>
                <a:gd name="T4" fmla="*/ 2793239 w 2649"/>
                <a:gd name="T5" fmla="*/ 213858 h 366"/>
                <a:gd name="T6" fmla="*/ 2957350 w 2649"/>
                <a:gd name="T7" fmla="*/ 420817 h 366"/>
                <a:gd name="T8" fmla="*/ 0 w 2649"/>
                <a:gd name="T9" fmla="*/ 420817 h 366"/>
                <a:gd name="T10" fmla="*/ 0 w 2649"/>
                <a:gd name="T11" fmla="*/ 0 h 366"/>
                <a:gd name="T12" fmla="*/ 0 60000 65536"/>
                <a:gd name="T13" fmla="*/ 0 60000 65536"/>
                <a:gd name="T14" fmla="*/ 0 60000 65536"/>
                <a:gd name="T15" fmla="*/ 0 60000 65536"/>
                <a:gd name="T16" fmla="*/ 0 60000 65536"/>
                <a:gd name="T17" fmla="*/ 0 60000 65536"/>
                <a:gd name="T18" fmla="*/ 0 w 2649"/>
                <a:gd name="T19" fmla="*/ 0 h 366"/>
                <a:gd name="T20" fmla="*/ 2649 w 2649"/>
                <a:gd name="T21" fmla="*/ 366 h 366"/>
              </a:gdLst>
              <a:ahLst/>
              <a:cxnLst>
                <a:cxn ang="T12">
                  <a:pos x="T0" y="T1"/>
                </a:cxn>
                <a:cxn ang="T13">
                  <a:pos x="T2" y="T3"/>
                </a:cxn>
                <a:cxn ang="T14">
                  <a:pos x="T4" y="T5"/>
                </a:cxn>
                <a:cxn ang="T15">
                  <a:pos x="T6" y="T7"/>
                </a:cxn>
                <a:cxn ang="T16">
                  <a:pos x="T8" y="T9"/>
                </a:cxn>
                <a:cxn ang="T17">
                  <a:pos x="T10" y="T11"/>
                </a:cxn>
              </a:cxnLst>
              <a:rect l="T18" t="T19" r="T20" b="T21"/>
              <a:pathLst>
                <a:path w="2649" h="366">
                  <a:moveTo>
                    <a:pt x="0" y="0"/>
                  </a:moveTo>
                  <a:lnTo>
                    <a:pt x="2649" y="0"/>
                  </a:lnTo>
                  <a:lnTo>
                    <a:pt x="2502" y="186"/>
                  </a:lnTo>
                  <a:lnTo>
                    <a:pt x="2649" y="366"/>
                  </a:lnTo>
                  <a:lnTo>
                    <a:pt x="0" y="366"/>
                  </a:lnTo>
                  <a:lnTo>
                    <a:pt x="0" y="0"/>
                  </a:lnTo>
                  <a:close/>
                </a:path>
              </a:pathLst>
            </a:cu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3" name="TextBox 12"/>
            <p:cNvSpPr txBox="1"/>
            <p:nvPr/>
          </p:nvSpPr>
          <p:spPr>
            <a:xfrm>
              <a:off x="923925" y="2924944"/>
              <a:ext cx="1216988" cy="400103"/>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013" dirty="0">
                  <a:cs typeface="+mn-ea"/>
                  <a:sym typeface="+mn-lt"/>
                </a:rPr>
                <a:t>售中服务</a:t>
              </a:r>
            </a:p>
          </p:txBody>
        </p:sp>
      </p:grpSp>
      <p:grpSp>
        <p:nvGrpSpPr>
          <p:cNvPr id="17" name="组合 19"/>
          <p:cNvGrpSpPr/>
          <p:nvPr/>
        </p:nvGrpSpPr>
        <p:grpSpPr>
          <a:xfrm>
            <a:off x="3183894" y="3548509"/>
            <a:ext cx="2218135" cy="408385"/>
            <a:chOff x="841375" y="4712295"/>
            <a:chExt cx="2957513" cy="544513"/>
          </a:xfrm>
        </p:grpSpPr>
        <p:sp>
          <p:nvSpPr>
            <p:cNvPr id="10" name="Freeform 14"/>
            <p:cNvSpPr>
              <a:spLocks/>
            </p:cNvSpPr>
            <p:nvPr/>
          </p:nvSpPr>
          <p:spPr bwMode="auto">
            <a:xfrm>
              <a:off x="841375" y="4712295"/>
              <a:ext cx="82550" cy="544513"/>
            </a:xfrm>
            <a:custGeom>
              <a:avLst/>
              <a:gdLst>
                <a:gd name="T0" fmla="*/ 0 w 102"/>
                <a:gd name="T1" fmla="*/ 0 h 474"/>
                <a:gd name="T2" fmla="*/ 82550 w 102"/>
                <a:gd name="T3" fmla="*/ 124235 h 474"/>
                <a:gd name="T4" fmla="*/ 82550 w 102"/>
                <a:gd name="T5" fmla="*/ 545253 h 474"/>
                <a:gd name="T6" fmla="*/ 0 w 102"/>
                <a:gd name="T7" fmla="*/ 421018 h 474"/>
                <a:gd name="T8" fmla="*/ 0 w 102"/>
                <a:gd name="T9" fmla="*/ 0 h 474"/>
                <a:gd name="T10" fmla="*/ 0 60000 65536"/>
                <a:gd name="T11" fmla="*/ 0 60000 65536"/>
                <a:gd name="T12" fmla="*/ 0 60000 65536"/>
                <a:gd name="T13" fmla="*/ 0 60000 65536"/>
                <a:gd name="T14" fmla="*/ 0 60000 65536"/>
                <a:gd name="T15" fmla="*/ 0 w 102"/>
                <a:gd name="T16" fmla="*/ 0 h 474"/>
                <a:gd name="T17" fmla="*/ 102 w 102"/>
                <a:gd name="T18" fmla="*/ 474 h 474"/>
              </a:gdLst>
              <a:ahLst/>
              <a:cxnLst>
                <a:cxn ang="T10">
                  <a:pos x="T0" y="T1"/>
                </a:cxn>
                <a:cxn ang="T11">
                  <a:pos x="T2" y="T3"/>
                </a:cxn>
                <a:cxn ang="T12">
                  <a:pos x="T4" y="T5"/>
                </a:cxn>
                <a:cxn ang="T13">
                  <a:pos x="T6" y="T7"/>
                </a:cxn>
                <a:cxn ang="T14">
                  <a:pos x="T8" y="T9"/>
                </a:cxn>
              </a:cxnLst>
              <a:rect l="T15" t="T16" r="T17" b="T18"/>
              <a:pathLst>
                <a:path w="102" h="474">
                  <a:moveTo>
                    <a:pt x="0" y="0"/>
                  </a:moveTo>
                  <a:lnTo>
                    <a:pt x="102" y="108"/>
                  </a:lnTo>
                  <a:lnTo>
                    <a:pt x="102" y="474"/>
                  </a:lnTo>
                  <a:lnTo>
                    <a:pt x="0" y="366"/>
                  </a:lnTo>
                  <a:lnTo>
                    <a:pt x="0" y="0"/>
                  </a:lnTo>
                  <a:close/>
                </a:path>
              </a:pathLst>
            </a:custGeom>
            <a:gradFill flip="none" rotWithShape="1">
              <a:gsLst>
                <a:gs pos="100000">
                  <a:srgbClr val="00C898"/>
                </a:gs>
                <a:gs pos="0">
                  <a:srgbClr val="04B5EC"/>
                </a:gs>
              </a:gsLst>
              <a:lin ang="0" scaled="1"/>
              <a:tileRect/>
            </a:gra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1" name="Freeform 16"/>
            <p:cNvSpPr>
              <a:spLocks/>
            </p:cNvSpPr>
            <p:nvPr/>
          </p:nvSpPr>
          <p:spPr bwMode="auto">
            <a:xfrm>
              <a:off x="841375" y="4729758"/>
              <a:ext cx="2957513" cy="420687"/>
            </a:xfrm>
            <a:custGeom>
              <a:avLst/>
              <a:gdLst>
                <a:gd name="T0" fmla="*/ 0 w 2649"/>
                <a:gd name="T1" fmla="*/ 0 h 366"/>
                <a:gd name="T2" fmla="*/ 2957350 w 2649"/>
                <a:gd name="T3" fmla="*/ 0 h 366"/>
                <a:gd name="T4" fmla="*/ 2793239 w 2649"/>
                <a:gd name="T5" fmla="*/ 213858 h 366"/>
                <a:gd name="T6" fmla="*/ 2957350 w 2649"/>
                <a:gd name="T7" fmla="*/ 420817 h 366"/>
                <a:gd name="T8" fmla="*/ 0 w 2649"/>
                <a:gd name="T9" fmla="*/ 420817 h 366"/>
                <a:gd name="T10" fmla="*/ 0 w 2649"/>
                <a:gd name="T11" fmla="*/ 0 h 366"/>
                <a:gd name="T12" fmla="*/ 0 60000 65536"/>
                <a:gd name="T13" fmla="*/ 0 60000 65536"/>
                <a:gd name="T14" fmla="*/ 0 60000 65536"/>
                <a:gd name="T15" fmla="*/ 0 60000 65536"/>
                <a:gd name="T16" fmla="*/ 0 60000 65536"/>
                <a:gd name="T17" fmla="*/ 0 60000 65536"/>
                <a:gd name="T18" fmla="*/ 0 w 2649"/>
                <a:gd name="T19" fmla="*/ 0 h 366"/>
                <a:gd name="T20" fmla="*/ 2649 w 2649"/>
                <a:gd name="T21" fmla="*/ 366 h 366"/>
              </a:gdLst>
              <a:ahLst/>
              <a:cxnLst>
                <a:cxn ang="T12">
                  <a:pos x="T0" y="T1"/>
                </a:cxn>
                <a:cxn ang="T13">
                  <a:pos x="T2" y="T3"/>
                </a:cxn>
                <a:cxn ang="T14">
                  <a:pos x="T4" y="T5"/>
                </a:cxn>
                <a:cxn ang="T15">
                  <a:pos x="T6" y="T7"/>
                </a:cxn>
                <a:cxn ang="T16">
                  <a:pos x="T8" y="T9"/>
                </a:cxn>
                <a:cxn ang="T17">
                  <a:pos x="T10" y="T11"/>
                </a:cxn>
              </a:cxnLst>
              <a:rect l="T18" t="T19" r="T20" b="T21"/>
              <a:pathLst>
                <a:path w="2649" h="366">
                  <a:moveTo>
                    <a:pt x="0" y="0"/>
                  </a:moveTo>
                  <a:lnTo>
                    <a:pt x="2649" y="0"/>
                  </a:lnTo>
                  <a:lnTo>
                    <a:pt x="2502" y="186"/>
                  </a:lnTo>
                  <a:lnTo>
                    <a:pt x="2649" y="366"/>
                  </a:lnTo>
                  <a:lnTo>
                    <a:pt x="0" y="366"/>
                  </a:lnTo>
                  <a:lnTo>
                    <a:pt x="0" y="0"/>
                  </a:lnTo>
                  <a:close/>
                </a:path>
              </a:pathLst>
            </a:cu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cs typeface="+mn-ea"/>
                <a:sym typeface="+mn-lt"/>
              </a:endParaRPr>
            </a:p>
          </p:txBody>
        </p:sp>
        <p:sp>
          <p:nvSpPr>
            <p:cNvPr id="14" name="TextBox 13"/>
            <p:cNvSpPr txBox="1"/>
            <p:nvPr/>
          </p:nvSpPr>
          <p:spPr>
            <a:xfrm>
              <a:off x="923925" y="4750395"/>
              <a:ext cx="1216988" cy="400103"/>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013" dirty="0">
                  <a:cs typeface="+mn-ea"/>
                  <a:sym typeface="+mn-lt"/>
                </a:rPr>
                <a:t>售后服务</a:t>
              </a:r>
            </a:p>
          </p:txBody>
        </p:sp>
      </p:grpSp>
      <p:sp>
        <p:nvSpPr>
          <p:cNvPr id="21" name="矩形 20"/>
          <p:cNvSpPr/>
          <p:nvPr/>
        </p:nvSpPr>
        <p:spPr>
          <a:xfrm>
            <a:off x="3982535" y="1334534"/>
            <a:ext cx="2838986" cy="4801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右键点击图片，找到“填充形状”图标，然后选择填充图片即可换成您的照片。</a:t>
            </a:r>
          </a:p>
        </p:txBody>
      </p:sp>
      <p:sp>
        <p:nvSpPr>
          <p:cNvPr id="25" name="矩形 24"/>
          <p:cNvSpPr/>
          <p:nvPr/>
        </p:nvSpPr>
        <p:spPr>
          <a:xfrm>
            <a:off x="3982535" y="2599135"/>
            <a:ext cx="2838986" cy="4801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右键点击图片，找到“填充形状”图标，然后选择填充图片即可换成您的照片。</a:t>
            </a:r>
          </a:p>
        </p:txBody>
      </p:sp>
      <p:sp>
        <p:nvSpPr>
          <p:cNvPr id="26" name="矩形 25"/>
          <p:cNvSpPr/>
          <p:nvPr/>
        </p:nvSpPr>
        <p:spPr>
          <a:xfrm>
            <a:off x="3982535" y="4005190"/>
            <a:ext cx="2838986" cy="480131"/>
          </a:xfrm>
          <a:prstGeom prst="rect">
            <a:avLst/>
          </a:prstGeom>
        </p:spPr>
        <p:txBody>
          <a:bodyPr wrap="square">
            <a:spAutoFit/>
          </a:bodyPr>
          <a:lstStyle/>
          <a:p>
            <a:pPr>
              <a:lnSpc>
                <a:spcPct val="120000"/>
              </a:lnSpc>
            </a:pPr>
            <a:r>
              <a:rPr lang="zh-CN" altLang="en-US" sz="1050" dirty="0">
                <a:solidFill>
                  <a:schemeClr val="bg1">
                    <a:lumMod val="50000"/>
                  </a:schemeClr>
                </a:solidFill>
                <a:cs typeface="+mn-ea"/>
                <a:sym typeface="+mn-lt"/>
              </a:rPr>
              <a:t>右键点击图片，找到“填充形状”图标，然后选择填充图片即可换成您的照片。</a:t>
            </a:r>
          </a:p>
        </p:txBody>
      </p:sp>
    </p:spTree>
    <p:extLst>
      <p:ext uri="{BB962C8B-B14F-4D97-AF65-F5344CB8AC3E}">
        <p14:creationId xmlns:p14="http://schemas.microsoft.com/office/powerpoint/2010/main" val="10594643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500"/>
                                        <p:tgtEl>
                                          <p:spTgt spid="27"/>
                                        </p:tgtEl>
                                      </p:cBhvr>
                                    </p:animEffect>
                                  </p:childTnLst>
                                </p:cTn>
                              </p:par>
                            </p:childTnLst>
                          </p:cTn>
                        </p:par>
                        <p:par>
                          <p:cTn id="8" fill="hold">
                            <p:stCondLst>
                              <p:cond delay="500"/>
                            </p:stCondLst>
                            <p:childTnLst>
                              <p:par>
                                <p:cTn id="9" presetID="2" presetClass="entr" presetSubtype="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250"/>
                                        <p:tgtEl>
                                          <p:spTgt spid="21"/>
                                        </p:tgtEl>
                                      </p:cBhvr>
                                    </p:animEffect>
                                  </p:childTnLst>
                                </p:cTn>
                              </p:par>
                            </p:childTnLst>
                          </p:cTn>
                        </p:par>
                        <p:par>
                          <p:cTn id="21" fill="hold">
                            <p:stCondLst>
                              <p:cond delay="1750"/>
                            </p:stCondLst>
                            <p:childTnLst>
                              <p:par>
                                <p:cTn id="22" presetID="14" presetClass="entr" presetSubtype="1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randombar(horizontal)">
                                      <p:cBhvr>
                                        <p:cTn id="24" dur="500"/>
                                        <p:tgtEl>
                                          <p:spTgt spid="22"/>
                                        </p:tgtEl>
                                      </p:cBhvr>
                                    </p:animEffect>
                                  </p:childTnLst>
                                </p:cTn>
                              </p:par>
                            </p:childTnLst>
                          </p:cTn>
                        </p:par>
                        <p:par>
                          <p:cTn id="25" fill="hold">
                            <p:stCondLst>
                              <p:cond delay="2250"/>
                            </p:stCondLst>
                            <p:childTnLst>
                              <p:par>
                                <p:cTn id="26" presetID="2" presetClass="entr" presetSubtype="6"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1+#ppt_w/2"/>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250"/>
                            </p:stCondLst>
                            <p:childTnLst>
                              <p:par>
                                <p:cTn id="35" presetID="14" presetClass="entr" presetSubtype="1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randombar(horizontal)">
                                      <p:cBhvr>
                                        <p:cTn id="37" dur="250"/>
                                        <p:tgtEl>
                                          <p:spTgt spid="25"/>
                                        </p:tgtEl>
                                      </p:cBhvr>
                                    </p:animEffect>
                                  </p:childTnLst>
                                </p:cTn>
                              </p:par>
                            </p:childTnLst>
                          </p:cTn>
                        </p:par>
                        <p:par>
                          <p:cTn id="38" fill="hold">
                            <p:stCondLst>
                              <p:cond delay="3500"/>
                            </p:stCondLst>
                            <p:childTnLst>
                              <p:par>
                                <p:cTn id="39" presetID="14" presetClass="entr" presetSubtype="10"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randombar(horizontal)">
                                      <p:cBhvr>
                                        <p:cTn id="41" dur="500"/>
                                        <p:tgtEl>
                                          <p:spTgt spid="24"/>
                                        </p:tgtEl>
                                      </p:cBhvr>
                                    </p:animEffect>
                                  </p:childTnLst>
                                </p:cTn>
                              </p:par>
                            </p:childTnLst>
                          </p:cTn>
                        </p:par>
                        <p:par>
                          <p:cTn id="42" fill="hold">
                            <p:stCondLst>
                              <p:cond delay="4000"/>
                            </p:stCondLst>
                            <p:childTnLst>
                              <p:par>
                                <p:cTn id="43" presetID="2" presetClass="entr" presetSubtype="6" fill="hold" grpId="0"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1+#ppt_w/2"/>
                                          </p:val>
                                        </p:tav>
                                        <p:tav tm="100000">
                                          <p:val>
                                            <p:strVal val="#ppt_x"/>
                                          </p:val>
                                        </p:tav>
                                      </p:tavLst>
                                    </p:anim>
                                    <p:anim calcmode="lin" valueType="num">
                                      <p:cBhvr additive="base">
                                        <p:cTn id="46" dur="500" fill="hold"/>
                                        <p:tgtEl>
                                          <p:spTgt spid="3"/>
                                        </p:tgtEl>
                                        <p:attrNameLst>
                                          <p:attrName>ppt_y</p:attrName>
                                        </p:attrNameLst>
                                      </p:cBhvr>
                                      <p:tavLst>
                                        <p:tav tm="0">
                                          <p:val>
                                            <p:strVal val="1+#ppt_h/2"/>
                                          </p:val>
                                        </p:tav>
                                        <p:tav tm="100000">
                                          <p:val>
                                            <p:strVal val="#ppt_y"/>
                                          </p:val>
                                        </p:tav>
                                      </p:tavLst>
                                    </p:anim>
                                  </p:childTnLst>
                                </p:cTn>
                              </p:par>
                            </p:childTnLst>
                          </p:cTn>
                        </p:par>
                        <p:par>
                          <p:cTn id="47" fill="hold">
                            <p:stCondLst>
                              <p:cond delay="4500"/>
                            </p:stCondLst>
                            <p:childTnLst>
                              <p:par>
                                <p:cTn id="48" presetID="22" presetClass="entr" presetSubtype="8"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left)">
                                      <p:cBhvr>
                                        <p:cTn id="50" dur="500"/>
                                        <p:tgtEl>
                                          <p:spTgt spid="17"/>
                                        </p:tgtEl>
                                      </p:cBhvr>
                                    </p:animEffect>
                                  </p:childTnLst>
                                </p:cTn>
                              </p:par>
                            </p:childTnLst>
                          </p:cTn>
                        </p:par>
                        <p:par>
                          <p:cTn id="51" fill="hold">
                            <p:stCondLst>
                              <p:cond delay="5000"/>
                            </p:stCondLst>
                            <p:childTnLst>
                              <p:par>
                                <p:cTn id="52" presetID="14" presetClass="entr" presetSubtype="1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randombar(horizontal)">
                                      <p:cBhvr>
                                        <p:cTn id="54" dur="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2" grpId="0" animBg="1"/>
      <p:bldP spid="3" grpId="0" animBg="1"/>
      <p:bldP spid="4" grpId="0" animBg="1"/>
      <p:bldP spid="5" grpId="0" animBg="1"/>
      <p:bldP spid="21"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BC0908B0-2C0C-40E3-A4A9-55D92865E8A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 name="矩形 2"/>
          <p:cNvSpPr/>
          <p:nvPr/>
        </p:nvSpPr>
        <p:spPr>
          <a:xfrm>
            <a:off x="4316004" y="2520551"/>
            <a:ext cx="4827433" cy="2099174"/>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016" tIns="32508" rIns="65016" bIns="32508" numCol="1" spcCol="0" rtlCol="0" fromWordArt="0" anchor="ctr" anchorCtr="0" forceAA="0" compatLnSpc="1">
            <a:prstTxWarp prst="textNoShape">
              <a:avLst/>
            </a:prstTxWarp>
            <a:noAutofit/>
          </a:bodyPr>
          <a:lstStyle/>
          <a:p>
            <a:pPr algn="ctr"/>
            <a:endParaRPr lang="zh-CN" altLang="en-US" sz="1280">
              <a:cs typeface="+mn-ea"/>
              <a:sym typeface="+mn-lt"/>
            </a:endParaRPr>
          </a:p>
        </p:txBody>
      </p:sp>
      <p:sp>
        <p:nvSpPr>
          <p:cNvPr id="8" name="文本框 3080"/>
          <p:cNvSpPr txBox="1">
            <a:spLocks noChangeArrowheads="1"/>
          </p:cNvSpPr>
          <p:nvPr/>
        </p:nvSpPr>
        <p:spPr bwMode="auto">
          <a:xfrm>
            <a:off x="4889819" y="3121943"/>
            <a:ext cx="1252230" cy="101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5999" dirty="0">
                <a:solidFill>
                  <a:schemeClr val="accent3"/>
                </a:solidFill>
                <a:cs typeface="+mn-ea"/>
                <a:sym typeface="+mn-lt"/>
              </a:rPr>
              <a:t>02</a:t>
            </a:r>
          </a:p>
        </p:txBody>
      </p:sp>
      <p:sp>
        <p:nvSpPr>
          <p:cNvPr id="9" name="矩形 8"/>
          <p:cNvSpPr/>
          <p:nvPr/>
        </p:nvSpPr>
        <p:spPr>
          <a:xfrm>
            <a:off x="5954554" y="3237424"/>
            <a:ext cx="2030237" cy="358944"/>
          </a:xfrm>
          <a:prstGeom prst="rect">
            <a:avLst/>
          </a:prstGeom>
        </p:spPr>
        <p:txBody>
          <a:bodyPr wrap="square" lIns="0" tIns="0" rIns="0" bIns="0">
            <a:spAutoFit/>
          </a:bodyPr>
          <a:lstStyle/>
          <a:p>
            <a:pPr>
              <a:lnSpc>
                <a:spcPct val="130000"/>
              </a:lnSpc>
            </a:pPr>
            <a:r>
              <a:rPr lang="zh-CN" altLang="en-US" sz="1991" dirty="0">
                <a:solidFill>
                  <a:schemeClr val="accent1"/>
                </a:solidFill>
                <a:cs typeface="+mn-ea"/>
                <a:sym typeface="+mn-lt"/>
              </a:rPr>
              <a:t>请替换文字内容</a:t>
            </a:r>
          </a:p>
        </p:txBody>
      </p:sp>
      <p:sp>
        <p:nvSpPr>
          <p:cNvPr id="10" name="文本框 9"/>
          <p:cNvSpPr txBox="1"/>
          <p:nvPr/>
        </p:nvSpPr>
        <p:spPr>
          <a:xfrm>
            <a:off x="5954553" y="3629507"/>
            <a:ext cx="2829294" cy="308674"/>
          </a:xfrm>
          <a:prstGeom prst="rect">
            <a:avLst/>
          </a:prstGeom>
          <a:noFill/>
        </p:spPr>
        <p:txBody>
          <a:bodyPr wrap="square" lIns="0" tIns="0" rIns="0" bIns="0" rtlCol="0">
            <a:spAutoFit/>
          </a:bodyPr>
          <a:lstStyle/>
          <a:p>
            <a:pPr algn="just">
              <a:lnSpc>
                <a:spcPct val="150000"/>
              </a:lnSpc>
            </a:pPr>
            <a:r>
              <a:rPr lang="zh-CN" altLang="en-US" sz="711" dirty="0">
                <a:solidFill>
                  <a:schemeClr val="accent1"/>
                </a:solidFill>
                <a:cs typeface="+mn-ea"/>
                <a:sym typeface="+mn-lt"/>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327112180"/>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strVal val="4*#ppt_w"/>
                                          </p:val>
                                        </p:tav>
                                        <p:tav tm="100000">
                                          <p:val>
                                            <p:strVal val="#ppt_w"/>
                                          </p:val>
                                        </p:tav>
                                      </p:tavLst>
                                    </p:anim>
                                    <p:anim calcmode="lin" valueType="num">
                                      <p:cBhvr>
                                        <p:cTn id="23" dur="500" fill="hold"/>
                                        <p:tgtEl>
                                          <p:spTgt spid="9"/>
                                        </p:tgtEl>
                                        <p:attrNameLst>
                                          <p:attrName>ppt_h</p:attrName>
                                        </p:attrNameLst>
                                      </p:cBhvr>
                                      <p:tavLst>
                                        <p:tav tm="0">
                                          <p:val>
                                            <p:strVal val="4*#ppt_h"/>
                                          </p:val>
                                        </p:tav>
                                        <p:tav tm="100000">
                                          <p:val>
                                            <p:strVal val="#ppt_h"/>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cdcb5bc-e7ae-4184-86ef-9d679c651039"/>
          <p:cNvGrpSpPr>
            <a:grpSpLocks noChangeAspect="1"/>
          </p:cNvGrpSpPr>
          <p:nvPr/>
        </p:nvGrpSpPr>
        <p:grpSpPr>
          <a:xfrm>
            <a:off x="448952" y="1788662"/>
            <a:ext cx="8246095" cy="2098907"/>
            <a:chOff x="598603" y="2384885"/>
            <a:chExt cx="10994794" cy="2798543"/>
          </a:xfrm>
        </p:grpSpPr>
        <p:grpSp>
          <p:nvGrpSpPr>
            <p:cNvPr id="3" name="Group 31"/>
            <p:cNvGrpSpPr/>
            <p:nvPr/>
          </p:nvGrpSpPr>
          <p:grpSpPr>
            <a:xfrm>
              <a:off x="2947425" y="2384885"/>
              <a:ext cx="6297150" cy="2798543"/>
              <a:chOff x="2556988" y="1916438"/>
              <a:chExt cx="7038471" cy="3127993"/>
            </a:xfrm>
          </p:grpSpPr>
          <p:sp>
            <p:nvSpPr>
              <p:cNvPr id="17" name="Freeform: Shape 3"/>
              <p:cNvSpPr/>
              <p:nvPr/>
            </p:nvSpPr>
            <p:spPr>
              <a:xfrm rot="8341735" flipH="1">
                <a:off x="3518104" y="3326363"/>
                <a:ext cx="1145387" cy="1221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516" y="4499"/>
                      <a:pt x="14591" y="8500"/>
                      <a:pt x="10132" y="11778"/>
                    </a:cubicBezTo>
                    <a:cubicBezTo>
                      <a:pt x="8255" y="13157"/>
                      <a:pt x="5662" y="14203"/>
                      <a:pt x="4109" y="12842"/>
                    </a:cubicBezTo>
                    <a:cubicBezTo>
                      <a:pt x="1726" y="10754"/>
                      <a:pt x="4412" y="6732"/>
                      <a:pt x="8055" y="7797"/>
                    </a:cubicBezTo>
                    <a:cubicBezTo>
                      <a:pt x="11161" y="8705"/>
                      <a:pt x="11409" y="12598"/>
                      <a:pt x="9408" y="15522"/>
                    </a:cubicBezTo>
                    <a:cubicBezTo>
                      <a:pt x="7373" y="18496"/>
                      <a:pt x="3870" y="20653"/>
                      <a:pt x="0" y="21600"/>
                    </a:cubicBezTo>
                  </a:path>
                </a:pathLst>
              </a:custGeom>
              <a:ln w="50800" cap="rnd">
                <a:solidFill>
                  <a:schemeClr val="accent2"/>
                </a:solidFill>
                <a:custDash>
                  <a:ds d="100000" sp="200000"/>
                </a:custDash>
                <a:miter lim="400000"/>
                <a:tailEnd type="arrow"/>
              </a:ln>
            </p:spPr>
            <p:txBody>
              <a:bodyPr anchor="ctr"/>
              <a:lstStyle/>
              <a:p>
                <a:pPr algn="ctr"/>
                <a:endParaRPr>
                  <a:cs typeface="+mn-ea"/>
                  <a:sym typeface="+mn-lt"/>
                </a:endParaRPr>
              </a:p>
            </p:txBody>
          </p:sp>
          <p:sp>
            <p:nvSpPr>
              <p:cNvPr id="18" name="Freeform: Shape 4"/>
              <p:cNvSpPr/>
              <p:nvPr/>
            </p:nvSpPr>
            <p:spPr>
              <a:xfrm>
                <a:off x="3062342" y="2119554"/>
                <a:ext cx="1853023" cy="856734"/>
              </a:xfrm>
              <a:custGeom>
                <a:avLst/>
                <a:gdLst/>
                <a:ahLst/>
                <a:cxnLst>
                  <a:cxn ang="0">
                    <a:pos x="wd2" y="hd2"/>
                  </a:cxn>
                  <a:cxn ang="5400000">
                    <a:pos x="wd2" y="hd2"/>
                  </a:cxn>
                  <a:cxn ang="10800000">
                    <a:pos x="wd2" y="hd2"/>
                  </a:cxn>
                  <a:cxn ang="16200000">
                    <a:pos x="wd2" y="hd2"/>
                  </a:cxn>
                </a:cxnLst>
                <a:rect l="0" t="0" r="r" b="b"/>
                <a:pathLst>
                  <a:path w="21600" h="20760" extrusionOk="0">
                    <a:moveTo>
                      <a:pt x="21600" y="20760"/>
                    </a:moveTo>
                    <a:cubicBezTo>
                      <a:pt x="18369" y="9606"/>
                      <a:pt x="14127" y="2481"/>
                      <a:pt x="9559" y="535"/>
                    </a:cubicBezTo>
                    <a:cubicBezTo>
                      <a:pt x="6331" y="-840"/>
                      <a:pt x="3052" y="446"/>
                      <a:pt x="0" y="4285"/>
                    </a:cubicBezTo>
                  </a:path>
                </a:pathLst>
              </a:custGeom>
              <a:ln w="50800" cap="rnd">
                <a:solidFill>
                  <a:schemeClr val="accent1"/>
                </a:solidFill>
                <a:custDash>
                  <a:ds d="100000" sp="200000"/>
                </a:custDash>
                <a:miter lim="400000"/>
                <a:tailEnd type="arrow"/>
              </a:ln>
            </p:spPr>
            <p:txBody>
              <a:bodyPr anchor="ctr"/>
              <a:lstStyle/>
              <a:p>
                <a:pPr algn="ctr"/>
                <a:endParaRPr>
                  <a:cs typeface="+mn-ea"/>
                  <a:sym typeface="+mn-lt"/>
                </a:endParaRPr>
              </a:p>
            </p:txBody>
          </p:sp>
          <p:sp>
            <p:nvSpPr>
              <p:cNvPr id="19" name="Freeform: Shape 5"/>
              <p:cNvSpPr/>
              <p:nvPr/>
            </p:nvSpPr>
            <p:spPr>
              <a:xfrm rot="13260000">
                <a:off x="7441008" y="3326206"/>
                <a:ext cx="1145387" cy="1221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516" y="4499"/>
                      <a:pt x="14591" y="8500"/>
                      <a:pt x="10132" y="11778"/>
                    </a:cubicBezTo>
                    <a:cubicBezTo>
                      <a:pt x="8255" y="13157"/>
                      <a:pt x="5662" y="14203"/>
                      <a:pt x="4109" y="12842"/>
                    </a:cubicBezTo>
                    <a:cubicBezTo>
                      <a:pt x="1726" y="10754"/>
                      <a:pt x="4412" y="6732"/>
                      <a:pt x="8055" y="7797"/>
                    </a:cubicBezTo>
                    <a:cubicBezTo>
                      <a:pt x="11161" y="8705"/>
                      <a:pt x="11409" y="12598"/>
                      <a:pt x="9408" y="15522"/>
                    </a:cubicBezTo>
                    <a:cubicBezTo>
                      <a:pt x="7373" y="18496"/>
                      <a:pt x="3870" y="20653"/>
                      <a:pt x="0" y="21600"/>
                    </a:cubicBezTo>
                  </a:path>
                </a:pathLst>
              </a:custGeom>
              <a:ln w="50800" cap="rnd">
                <a:solidFill>
                  <a:schemeClr val="accent4"/>
                </a:solidFill>
                <a:custDash>
                  <a:ds d="100000" sp="200000"/>
                </a:custDash>
                <a:miter lim="400000"/>
                <a:tailEnd type="arrow"/>
              </a:ln>
            </p:spPr>
            <p:txBody>
              <a:bodyPr anchor="ctr"/>
              <a:lstStyle/>
              <a:p>
                <a:pPr algn="ctr"/>
                <a:endParaRPr>
                  <a:cs typeface="+mn-ea"/>
                  <a:sym typeface="+mn-lt"/>
                </a:endParaRPr>
              </a:p>
            </p:txBody>
          </p:sp>
          <p:sp>
            <p:nvSpPr>
              <p:cNvPr id="20" name="Freeform: Shape 6"/>
              <p:cNvSpPr/>
              <p:nvPr/>
            </p:nvSpPr>
            <p:spPr>
              <a:xfrm flipH="1">
                <a:off x="7177020" y="2119554"/>
                <a:ext cx="1853023" cy="856734"/>
              </a:xfrm>
              <a:custGeom>
                <a:avLst/>
                <a:gdLst/>
                <a:ahLst/>
                <a:cxnLst>
                  <a:cxn ang="0">
                    <a:pos x="wd2" y="hd2"/>
                  </a:cxn>
                  <a:cxn ang="5400000">
                    <a:pos x="wd2" y="hd2"/>
                  </a:cxn>
                  <a:cxn ang="10800000">
                    <a:pos x="wd2" y="hd2"/>
                  </a:cxn>
                  <a:cxn ang="16200000">
                    <a:pos x="wd2" y="hd2"/>
                  </a:cxn>
                </a:cxnLst>
                <a:rect l="0" t="0" r="r" b="b"/>
                <a:pathLst>
                  <a:path w="21600" h="20760" extrusionOk="0">
                    <a:moveTo>
                      <a:pt x="21600" y="20760"/>
                    </a:moveTo>
                    <a:cubicBezTo>
                      <a:pt x="18369" y="9606"/>
                      <a:pt x="14127" y="2481"/>
                      <a:pt x="9559" y="535"/>
                    </a:cubicBezTo>
                    <a:cubicBezTo>
                      <a:pt x="6331" y="-840"/>
                      <a:pt x="3052" y="446"/>
                      <a:pt x="0" y="4285"/>
                    </a:cubicBezTo>
                  </a:path>
                </a:pathLst>
              </a:custGeom>
              <a:ln w="50800" cap="rnd">
                <a:solidFill>
                  <a:schemeClr val="accent3"/>
                </a:solidFill>
                <a:custDash>
                  <a:ds d="100000" sp="200000"/>
                </a:custDash>
                <a:miter lim="400000"/>
                <a:tailEnd type="arrow"/>
              </a:ln>
            </p:spPr>
            <p:txBody>
              <a:bodyPr anchor="ctr"/>
              <a:lstStyle/>
              <a:p>
                <a:pPr algn="ctr"/>
                <a:endParaRPr>
                  <a:cs typeface="+mn-ea"/>
                  <a:sym typeface="+mn-lt"/>
                </a:endParaRPr>
              </a:p>
            </p:txBody>
          </p:sp>
          <p:grpSp>
            <p:nvGrpSpPr>
              <p:cNvPr id="4" name="Group 7"/>
              <p:cNvGrpSpPr/>
              <p:nvPr/>
            </p:nvGrpSpPr>
            <p:grpSpPr>
              <a:xfrm>
                <a:off x="4476270" y="1916438"/>
                <a:ext cx="3239462" cy="3127993"/>
                <a:chOff x="0" y="0"/>
                <a:chExt cx="6478921" cy="6255984"/>
              </a:xfrm>
            </p:grpSpPr>
            <p:sp>
              <p:nvSpPr>
                <p:cNvPr id="34" name="Freeform: Shape 8"/>
                <p:cNvSpPr/>
                <p:nvPr/>
              </p:nvSpPr>
              <p:spPr>
                <a:xfrm>
                  <a:off x="0" y="2805035"/>
                  <a:ext cx="6478921" cy="3450949"/>
                </a:xfrm>
                <a:custGeom>
                  <a:avLst/>
                  <a:gdLst/>
                  <a:ahLst/>
                  <a:cxnLst>
                    <a:cxn ang="0">
                      <a:pos x="wd2" y="hd2"/>
                    </a:cxn>
                    <a:cxn ang="5400000">
                      <a:pos x="wd2" y="hd2"/>
                    </a:cxn>
                    <a:cxn ang="10800000">
                      <a:pos x="wd2" y="hd2"/>
                    </a:cxn>
                    <a:cxn ang="16200000">
                      <a:pos x="wd2" y="hd2"/>
                    </a:cxn>
                  </a:cxnLst>
                  <a:rect l="0" t="0" r="r" b="b"/>
                  <a:pathLst>
                    <a:path w="21600" h="21600" extrusionOk="0">
                      <a:moveTo>
                        <a:pt x="21600" y="21387"/>
                      </a:moveTo>
                      <a:lnTo>
                        <a:pt x="60" y="21600"/>
                      </a:lnTo>
                      <a:lnTo>
                        <a:pt x="0" y="213"/>
                      </a:lnTo>
                      <a:lnTo>
                        <a:pt x="21540" y="0"/>
                      </a:lnTo>
                      <a:cubicBezTo>
                        <a:pt x="21540" y="0"/>
                        <a:pt x="21600" y="21387"/>
                        <a:pt x="21600" y="21387"/>
                      </a:cubicBezTo>
                      <a:close/>
                    </a:path>
                  </a:pathLst>
                </a:custGeom>
                <a:solidFill>
                  <a:srgbClr val="565F68"/>
                </a:solidFill>
                <a:ln w="12700" cap="flat">
                  <a:noFill/>
                  <a:miter lim="400000"/>
                </a:ln>
                <a:effectLst/>
              </p:spPr>
              <p:txBody>
                <a:bodyPr anchor="ctr"/>
                <a:lstStyle/>
                <a:p>
                  <a:pPr algn="ctr"/>
                  <a:endParaRPr>
                    <a:cs typeface="+mn-ea"/>
                    <a:sym typeface="+mn-lt"/>
                  </a:endParaRPr>
                </a:p>
              </p:txBody>
            </p:sp>
            <p:sp>
              <p:nvSpPr>
                <p:cNvPr id="35" name="Freeform: Shape 9"/>
                <p:cNvSpPr/>
                <p:nvPr/>
              </p:nvSpPr>
              <p:spPr>
                <a:xfrm>
                  <a:off x="0" y="673208"/>
                  <a:ext cx="6460923" cy="21700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762" y="0"/>
                      </a:lnTo>
                      <a:lnTo>
                        <a:pt x="21600" y="21261"/>
                      </a:lnTo>
                      <a:cubicBezTo>
                        <a:pt x="21600" y="21261"/>
                        <a:pt x="0" y="21600"/>
                        <a:pt x="0" y="21600"/>
                      </a:cubicBezTo>
                      <a:close/>
                    </a:path>
                  </a:pathLst>
                </a:custGeom>
                <a:solidFill>
                  <a:srgbClr val="565F68"/>
                </a:solidFill>
                <a:ln w="12700" cap="flat">
                  <a:noFill/>
                  <a:miter lim="400000"/>
                </a:ln>
                <a:effectLst/>
              </p:spPr>
              <p:txBody>
                <a:bodyPr anchor="ctr"/>
                <a:lstStyle/>
                <a:p>
                  <a:pPr algn="ctr"/>
                  <a:endParaRPr>
                    <a:cs typeface="+mn-ea"/>
                    <a:sym typeface="+mn-lt"/>
                  </a:endParaRPr>
                </a:p>
              </p:txBody>
            </p:sp>
            <p:sp>
              <p:nvSpPr>
                <p:cNvPr id="36" name="Freeform: Shape 10"/>
                <p:cNvSpPr/>
                <p:nvPr/>
              </p:nvSpPr>
              <p:spPr>
                <a:xfrm>
                  <a:off x="575032" y="0"/>
                  <a:ext cx="5175874" cy="4522615"/>
                </a:xfrm>
                <a:custGeom>
                  <a:avLst/>
                  <a:gdLst/>
                  <a:ahLst/>
                  <a:cxnLst>
                    <a:cxn ang="0">
                      <a:pos x="wd2" y="hd2"/>
                    </a:cxn>
                    <a:cxn ang="5400000">
                      <a:pos x="wd2" y="hd2"/>
                    </a:cxn>
                    <a:cxn ang="10800000">
                      <a:pos x="wd2" y="hd2"/>
                    </a:cxn>
                    <a:cxn ang="16200000">
                      <a:pos x="wd2" y="hd2"/>
                    </a:cxn>
                  </a:cxnLst>
                  <a:rect l="0" t="0" r="r" b="b"/>
                  <a:pathLst>
                    <a:path w="21600" h="21600" extrusionOk="0">
                      <a:moveTo>
                        <a:pt x="11107" y="21600"/>
                      </a:moveTo>
                      <a:lnTo>
                        <a:pt x="21600" y="15163"/>
                      </a:lnTo>
                      <a:lnTo>
                        <a:pt x="21581" y="0"/>
                      </a:lnTo>
                      <a:lnTo>
                        <a:pt x="0" y="0"/>
                      </a:lnTo>
                      <a:lnTo>
                        <a:pt x="31" y="14971"/>
                      </a:lnTo>
                      <a:cubicBezTo>
                        <a:pt x="31" y="14971"/>
                        <a:pt x="11107" y="21600"/>
                        <a:pt x="11107" y="21600"/>
                      </a:cubicBezTo>
                      <a:close/>
                    </a:path>
                  </a:pathLst>
                </a:custGeom>
                <a:gradFill flip="none" rotWithShape="1">
                  <a:gsLst>
                    <a:gs pos="11819">
                      <a:srgbClr val="E3E5E7"/>
                    </a:gs>
                    <a:gs pos="20041">
                      <a:srgbClr val="F1F2F3"/>
                    </a:gs>
                    <a:gs pos="51899">
                      <a:srgbClr val="FFFFFF"/>
                    </a:gs>
                  </a:gsLst>
                  <a:lin ang="16200000" scaled="0"/>
                </a:gradFill>
                <a:ln w="12700" cap="flat">
                  <a:noFill/>
                  <a:miter lim="400000"/>
                </a:ln>
                <a:effectLst>
                  <a:outerShdw blurRad="203200" dist="48429" dir="5400000" rotWithShape="0">
                    <a:srgbClr val="000000"/>
                  </a:outerShdw>
                </a:effectLst>
              </p:spPr>
              <p:txBody>
                <a:bodyPr anchor="ctr"/>
                <a:lstStyle/>
                <a:p>
                  <a:pPr algn="ctr"/>
                  <a:endParaRPr>
                    <a:cs typeface="+mn-ea"/>
                    <a:sym typeface="+mn-lt"/>
                  </a:endParaRPr>
                </a:p>
              </p:txBody>
            </p:sp>
            <p:sp>
              <p:nvSpPr>
                <p:cNvPr id="37" name="Freeform: Shape 11"/>
                <p:cNvSpPr/>
                <p:nvPr/>
              </p:nvSpPr>
              <p:spPr>
                <a:xfrm>
                  <a:off x="14025" y="2833086"/>
                  <a:ext cx="3239468" cy="34169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0692"/>
                      </a:lnTo>
                      <a:lnTo>
                        <a:pt x="120" y="21600"/>
                      </a:lnTo>
                      <a:cubicBezTo>
                        <a:pt x="120" y="21600"/>
                        <a:pt x="0" y="0"/>
                        <a:pt x="0" y="0"/>
                      </a:cubicBezTo>
                      <a:close/>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38" name="Freeform: Shape 12"/>
                <p:cNvSpPr/>
                <p:nvPr/>
              </p:nvSpPr>
              <p:spPr>
                <a:xfrm>
                  <a:off x="3225442" y="2805035"/>
                  <a:ext cx="3239454" cy="3416886"/>
                </a:xfrm>
                <a:custGeom>
                  <a:avLst/>
                  <a:gdLst/>
                  <a:ahLst/>
                  <a:cxnLst>
                    <a:cxn ang="0">
                      <a:pos x="wd2" y="hd2"/>
                    </a:cxn>
                    <a:cxn ang="5400000">
                      <a:pos x="wd2" y="hd2"/>
                    </a:cxn>
                    <a:cxn ang="10800000">
                      <a:pos x="wd2" y="hd2"/>
                    </a:cxn>
                    <a:cxn ang="16200000">
                      <a:pos x="wd2" y="hd2"/>
                    </a:cxn>
                  </a:cxnLst>
                  <a:rect l="0" t="0" r="r" b="b"/>
                  <a:pathLst>
                    <a:path w="21600" h="21600" extrusionOk="0">
                      <a:moveTo>
                        <a:pt x="21480" y="0"/>
                      </a:moveTo>
                      <a:lnTo>
                        <a:pt x="0" y="10908"/>
                      </a:lnTo>
                      <a:lnTo>
                        <a:pt x="21600" y="21600"/>
                      </a:lnTo>
                      <a:cubicBezTo>
                        <a:pt x="21600" y="21600"/>
                        <a:pt x="21480" y="0"/>
                        <a:pt x="21480" y="0"/>
                      </a:cubicBezTo>
                      <a:close/>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39" name="Freeform: Shape 13"/>
                <p:cNvSpPr/>
                <p:nvPr/>
              </p:nvSpPr>
              <p:spPr>
                <a:xfrm>
                  <a:off x="18004" y="4530489"/>
                  <a:ext cx="6460917" cy="1725495"/>
                </a:xfrm>
                <a:custGeom>
                  <a:avLst/>
                  <a:gdLst/>
                  <a:ahLst/>
                  <a:cxnLst>
                    <a:cxn ang="0">
                      <a:pos x="wd2" y="hd2"/>
                    </a:cxn>
                    <a:cxn ang="5400000">
                      <a:pos x="wd2" y="hd2"/>
                    </a:cxn>
                    <a:cxn ang="10800000">
                      <a:pos x="wd2" y="hd2"/>
                    </a:cxn>
                    <a:cxn ang="16200000">
                      <a:pos x="wd2" y="hd2"/>
                    </a:cxn>
                  </a:cxnLst>
                  <a:rect l="0" t="0" r="r" b="b"/>
                  <a:pathLst>
                    <a:path w="21600" h="21600" extrusionOk="0">
                      <a:moveTo>
                        <a:pt x="10770" y="0"/>
                      </a:moveTo>
                      <a:lnTo>
                        <a:pt x="0" y="21600"/>
                      </a:lnTo>
                      <a:lnTo>
                        <a:pt x="21600" y="21174"/>
                      </a:lnTo>
                      <a:cubicBezTo>
                        <a:pt x="21600" y="21174"/>
                        <a:pt x="10770" y="0"/>
                        <a:pt x="10770" y="0"/>
                      </a:cubicBezTo>
                      <a:close/>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40" name="Freeform: Shape 14"/>
                <p:cNvSpPr/>
                <p:nvPr/>
              </p:nvSpPr>
              <p:spPr>
                <a:xfrm>
                  <a:off x="1304559" y="603072"/>
                  <a:ext cx="3856052" cy="2663035"/>
                </a:xfrm>
                <a:custGeom>
                  <a:avLst/>
                  <a:gdLst/>
                  <a:ahLst/>
                  <a:cxnLst>
                    <a:cxn ang="0">
                      <a:pos x="wd2" y="hd2"/>
                    </a:cxn>
                    <a:cxn ang="5400000">
                      <a:pos x="wd2" y="hd2"/>
                    </a:cxn>
                    <a:cxn ang="10800000">
                      <a:pos x="wd2" y="hd2"/>
                    </a:cxn>
                    <a:cxn ang="16200000">
                      <a:pos x="wd2" y="hd2"/>
                    </a:cxn>
                  </a:cxnLst>
                  <a:rect l="0" t="0" r="r" b="b"/>
                  <a:pathLst>
                    <a:path w="21596" h="21595" extrusionOk="0">
                      <a:moveTo>
                        <a:pt x="20946" y="0"/>
                      </a:moveTo>
                      <a:lnTo>
                        <a:pt x="643" y="156"/>
                      </a:lnTo>
                      <a:cubicBezTo>
                        <a:pt x="286" y="159"/>
                        <a:pt x="-2" y="581"/>
                        <a:pt x="0" y="1098"/>
                      </a:cubicBezTo>
                      <a:cubicBezTo>
                        <a:pt x="2" y="1615"/>
                        <a:pt x="294" y="2036"/>
                        <a:pt x="650" y="2033"/>
                      </a:cubicBezTo>
                      <a:lnTo>
                        <a:pt x="20951" y="1876"/>
                      </a:lnTo>
                      <a:cubicBezTo>
                        <a:pt x="21307" y="1874"/>
                        <a:pt x="21598" y="1451"/>
                        <a:pt x="21596" y="935"/>
                      </a:cubicBezTo>
                      <a:cubicBezTo>
                        <a:pt x="21594" y="418"/>
                        <a:pt x="21302" y="-3"/>
                        <a:pt x="20946" y="0"/>
                      </a:cubicBezTo>
                      <a:close/>
                      <a:moveTo>
                        <a:pt x="20943" y="3867"/>
                      </a:moveTo>
                      <a:lnTo>
                        <a:pt x="643" y="4023"/>
                      </a:lnTo>
                      <a:cubicBezTo>
                        <a:pt x="286" y="4026"/>
                        <a:pt x="-2" y="4448"/>
                        <a:pt x="0" y="4965"/>
                      </a:cubicBezTo>
                      <a:cubicBezTo>
                        <a:pt x="2" y="5481"/>
                        <a:pt x="294" y="5902"/>
                        <a:pt x="650" y="5900"/>
                      </a:cubicBezTo>
                      <a:lnTo>
                        <a:pt x="20951" y="5747"/>
                      </a:lnTo>
                      <a:cubicBezTo>
                        <a:pt x="21307" y="5744"/>
                        <a:pt x="21598" y="5318"/>
                        <a:pt x="21596" y="4801"/>
                      </a:cubicBezTo>
                      <a:cubicBezTo>
                        <a:pt x="21594" y="4285"/>
                        <a:pt x="21300" y="3864"/>
                        <a:pt x="20943" y="3867"/>
                      </a:cubicBezTo>
                      <a:close/>
                      <a:moveTo>
                        <a:pt x="20946" y="7734"/>
                      </a:moveTo>
                      <a:lnTo>
                        <a:pt x="643" y="7890"/>
                      </a:lnTo>
                      <a:cubicBezTo>
                        <a:pt x="286" y="7893"/>
                        <a:pt x="-2" y="8315"/>
                        <a:pt x="0" y="8832"/>
                      </a:cubicBezTo>
                      <a:cubicBezTo>
                        <a:pt x="2" y="9348"/>
                        <a:pt x="294" y="9769"/>
                        <a:pt x="650" y="9766"/>
                      </a:cubicBezTo>
                      <a:lnTo>
                        <a:pt x="20951" y="9610"/>
                      </a:lnTo>
                      <a:cubicBezTo>
                        <a:pt x="21307" y="9608"/>
                        <a:pt x="21598" y="9185"/>
                        <a:pt x="21596" y="8668"/>
                      </a:cubicBezTo>
                      <a:cubicBezTo>
                        <a:pt x="21594" y="8152"/>
                        <a:pt x="21302" y="7731"/>
                        <a:pt x="20946" y="7734"/>
                      </a:cubicBezTo>
                      <a:close/>
                      <a:moveTo>
                        <a:pt x="20943" y="11714"/>
                      </a:moveTo>
                      <a:lnTo>
                        <a:pt x="643" y="11870"/>
                      </a:lnTo>
                      <a:cubicBezTo>
                        <a:pt x="286" y="11873"/>
                        <a:pt x="-2" y="12296"/>
                        <a:pt x="0" y="12812"/>
                      </a:cubicBezTo>
                      <a:cubicBezTo>
                        <a:pt x="2" y="13329"/>
                        <a:pt x="294" y="13749"/>
                        <a:pt x="650" y="13747"/>
                      </a:cubicBezTo>
                      <a:lnTo>
                        <a:pt x="20951" y="13594"/>
                      </a:lnTo>
                      <a:cubicBezTo>
                        <a:pt x="21307" y="13592"/>
                        <a:pt x="21598" y="13166"/>
                        <a:pt x="21596" y="12649"/>
                      </a:cubicBezTo>
                      <a:cubicBezTo>
                        <a:pt x="21594" y="12133"/>
                        <a:pt x="21300" y="11711"/>
                        <a:pt x="20943" y="11714"/>
                      </a:cubicBezTo>
                      <a:close/>
                      <a:moveTo>
                        <a:pt x="20946" y="15581"/>
                      </a:moveTo>
                      <a:lnTo>
                        <a:pt x="643" y="15737"/>
                      </a:lnTo>
                      <a:cubicBezTo>
                        <a:pt x="286" y="15740"/>
                        <a:pt x="-2" y="16163"/>
                        <a:pt x="0" y="16679"/>
                      </a:cubicBezTo>
                      <a:cubicBezTo>
                        <a:pt x="2" y="17196"/>
                        <a:pt x="294" y="17617"/>
                        <a:pt x="650" y="17614"/>
                      </a:cubicBezTo>
                      <a:lnTo>
                        <a:pt x="20951" y="17458"/>
                      </a:lnTo>
                      <a:cubicBezTo>
                        <a:pt x="21307" y="17455"/>
                        <a:pt x="21598" y="17032"/>
                        <a:pt x="21596" y="16516"/>
                      </a:cubicBezTo>
                      <a:cubicBezTo>
                        <a:pt x="21594" y="15999"/>
                        <a:pt x="21302" y="15578"/>
                        <a:pt x="20946" y="15581"/>
                      </a:cubicBezTo>
                      <a:close/>
                      <a:moveTo>
                        <a:pt x="20943" y="19562"/>
                      </a:moveTo>
                      <a:lnTo>
                        <a:pt x="643" y="19718"/>
                      </a:lnTo>
                      <a:cubicBezTo>
                        <a:pt x="286" y="19721"/>
                        <a:pt x="-2" y="20143"/>
                        <a:pt x="0" y="20660"/>
                      </a:cubicBezTo>
                      <a:cubicBezTo>
                        <a:pt x="2" y="21176"/>
                        <a:pt x="294" y="21597"/>
                        <a:pt x="650" y="21594"/>
                      </a:cubicBezTo>
                      <a:lnTo>
                        <a:pt x="20951" y="21442"/>
                      </a:lnTo>
                      <a:cubicBezTo>
                        <a:pt x="21307" y="21439"/>
                        <a:pt x="21598" y="21013"/>
                        <a:pt x="21596" y="20496"/>
                      </a:cubicBezTo>
                      <a:cubicBezTo>
                        <a:pt x="21594" y="19980"/>
                        <a:pt x="21300" y="19559"/>
                        <a:pt x="20943" y="19562"/>
                      </a:cubicBezTo>
                      <a:close/>
                    </a:path>
                  </a:pathLst>
                </a:custGeom>
                <a:solidFill>
                  <a:srgbClr val="D7D7D7"/>
                </a:solidFill>
                <a:ln w="12700" cap="flat">
                  <a:noFill/>
                  <a:miter lim="400000"/>
                </a:ln>
                <a:effectLst/>
              </p:spPr>
              <p:txBody>
                <a:bodyPr anchor="ctr"/>
                <a:lstStyle/>
                <a:p>
                  <a:pPr algn="ctr"/>
                  <a:endParaRPr>
                    <a:cs typeface="+mn-ea"/>
                    <a:sym typeface="+mn-lt"/>
                  </a:endParaRPr>
                </a:p>
              </p:txBody>
            </p:sp>
          </p:grpSp>
          <p:grpSp>
            <p:nvGrpSpPr>
              <p:cNvPr id="5" name="Group 15"/>
              <p:cNvGrpSpPr/>
              <p:nvPr/>
            </p:nvGrpSpPr>
            <p:grpSpPr>
              <a:xfrm>
                <a:off x="8960458" y="3689043"/>
                <a:ext cx="635001" cy="635001"/>
                <a:chOff x="0" y="0"/>
                <a:chExt cx="1270000" cy="1270000"/>
              </a:xfrm>
            </p:grpSpPr>
            <p:sp>
              <p:nvSpPr>
                <p:cNvPr id="32" name="Freeform: Shape 16"/>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cs typeface="+mn-ea"/>
                    <a:sym typeface="+mn-lt"/>
                  </a:endParaRPr>
                </a:p>
              </p:txBody>
            </p:sp>
            <p:sp>
              <p:nvSpPr>
                <p:cNvPr id="33" name="Freeform: Shape 17"/>
                <p:cNvSpPr/>
                <p:nvPr/>
              </p:nvSpPr>
              <p:spPr>
                <a:xfrm>
                  <a:off x="201445" y="252511"/>
                  <a:ext cx="758339" cy="764977"/>
                </a:xfrm>
                <a:custGeom>
                  <a:avLst/>
                  <a:gdLst/>
                  <a:ahLst/>
                  <a:cxnLst>
                    <a:cxn ang="0">
                      <a:pos x="wd2" y="hd2"/>
                    </a:cxn>
                    <a:cxn ang="5400000">
                      <a:pos x="wd2" y="hd2"/>
                    </a:cxn>
                    <a:cxn ang="10800000">
                      <a:pos x="wd2" y="hd2"/>
                    </a:cxn>
                    <a:cxn ang="16200000">
                      <a:pos x="wd2" y="hd2"/>
                    </a:cxn>
                  </a:cxnLst>
                  <a:rect l="0" t="0" r="r" b="b"/>
                  <a:pathLst>
                    <a:path w="20904" h="21526" extrusionOk="0">
                      <a:moveTo>
                        <a:pt x="20436" y="25"/>
                      </a:moveTo>
                      <a:cubicBezTo>
                        <a:pt x="20097" y="-74"/>
                        <a:pt x="19745" y="130"/>
                        <a:pt x="19648" y="477"/>
                      </a:cubicBezTo>
                      <a:cubicBezTo>
                        <a:pt x="19645" y="495"/>
                        <a:pt x="19149" y="2222"/>
                        <a:pt x="17665" y="2967"/>
                      </a:cubicBezTo>
                      <a:cubicBezTo>
                        <a:pt x="16164" y="3721"/>
                        <a:pt x="15521" y="4638"/>
                        <a:pt x="15226" y="5356"/>
                      </a:cubicBezTo>
                      <a:cubicBezTo>
                        <a:pt x="14043" y="4250"/>
                        <a:pt x="12529" y="3621"/>
                        <a:pt x="10915" y="3621"/>
                      </a:cubicBezTo>
                      <a:cubicBezTo>
                        <a:pt x="9201" y="3621"/>
                        <a:pt x="7593" y="4309"/>
                        <a:pt x="6382" y="5545"/>
                      </a:cubicBezTo>
                      <a:lnTo>
                        <a:pt x="1874" y="10147"/>
                      </a:lnTo>
                      <a:cubicBezTo>
                        <a:pt x="-625" y="12698"/>
                        <a:pt x="-625" y="16849"/>
                        <a:pt x="1874" y="19401"/>
                      </a:cubicBezTo>
                      <a:lnTo>
                        <a:pt x="2084" y="19615"/>
                      </a:lnTo>
                      <a:cubicBezTo>
                        <a:pt x="3295" y="20852"/>
                        <a:pt x="4905" y="21526"/>
                        <a:pt x="6616" y="21526"/>
                      </a:cubicBezTo>
                      <a:cubicBezTo>
                        <a:pt x="8328" y="21526"/>
                        <a:pt x="9939" y="20852"/>
                        <a:pt x="11149" y="19615"/>
                      </a:cubicBezTo>
                      <a:lnTo>
                        <a:pt x="15657" y="15013"/>
                      </a:lnTo>
                      <a:cubicBezTo>
                        <a:pt x="17937" y="12686"/>
                        <a:pt x="18115" y="9036"/>
                        <a:pt x="16236" y="6475"/>
                      </a:cubicBezTo>
                      <a:cubicBezTo>
                        <a:pt x="16237" y="6447"/>
                        <a:pt x="16263" y="6428"/>
                        <a:pt x="16261" y="6400"/>
                      </a:cubicBezTo>
                      <a:cubicBezTo>
                        <a:pt x="16261" y="6387"/>
                        <a:pt x="16216" y="5148"/>
                        <a:pt x="18232" y="4136"/>
                      </a:cubicBezTo>
                      <a:cubicBezTo>
                        <a:pt x="20223" y="3136"/>
                        <a:pt x="20853" y="924"/>
                        <a:pt x="20880" y="829"/>
                      </a:cubicBezTo>
                      <a:cubicBezTo>
                        <a:pt x="20975" y="482"/>
                        <a:pt x="20777" y="123"/>
                        <a:pt x="20436" y="25"/>
                      </a:cubicBezTo>
                      <a:close/>
                      <a:moveTo>
                        <a:pt x="10915" y="4928"/>
                      </a:moveTo>
                      <a:cubicBezTo>
                        <a:pt x="12287" y="4928"/>
                        <a:pt x="13579" y="5473"/>
                        <a:pt x="14549" y="6462"/>
                      </a:cubicBezTo>
                      <a:lnTo>
                        <a:pt x="14758" y="6676"/>
                      </a:lnTo>
                      <a:cubicBezTo>
                        <a:pt x="16760" y="8718"/>
                        <a:pt x="16760" y="12039"/>
                        <a:pt x="14758" y="14082"/>
                      </a:cubicBezTo>
                      <a:lnTo>
                        <a:pt x="14179" y="14673"/>
                      </a:lnTo>
                      <a:cubicBezTo>
                        <a:pt x="9254" y="11883"/>
                        <a:pt x="7175" y="7993"/>
                        <a:pt x="6727" y="7041"/>
                      </a:cubicBezTo>
                      <a:lnTo>
                        <a:pt x="7294" y="6462"/>
                      </a:lnTo>
                      <a:cubicBezTo>
                        <a:pt x="8262" y="5473"/>
                        <a:pt x="9545" y="4928"/>
                        <a:pt x="10915" y="4928"/>
                      </a:cubicBezTo>
                      <a:close/>
                      <a:moveTo>
                        <a:pt x="6247" y="7531"/>
                      </a:moveTo>
                      <a:cubicBezTo>
                        <a:pt x="6895" y="8850"/>
                        <a:pt x="9011" y="12438"/>
                        <a:pt x="13711" y="15151"/>
                      </a:cubicBezTo>
                      <a:lnTo>
                        <a:pt x="10250" y="18684"/>
                      </a:lnTo>
                      <a:cubicBezTo>
                        <a:pt x="9281" y="19674"/>
                        <a:pt x="7986" y="20218"/>
                        <a:pt x="6616" y="20218"/>
                      </a:cubicBezTo>
                      <a:cubicBezTo>
                        <a:pt x="5246" y="20218"/>
                        <a:pt x="3951" y="19674"/>
                        <a:pt x="2983" y="18684"/>
                      </a:cubicBezTo>
                      <a:lnTo>
                        <a:pt x="2773" y="18471"/>
                      </a:lnTo>
                      <a:cubicBezTo>
                        <a:pt x="774" y="16429"/>
                        <a:pt x="774" y="13105"/>
                        <a:pt x="2773" y="11065"/>
                      </a:cubicBezTo>
                      <a:lnTo>
                        <a:pt x="6247" y="7531"/>
                      </a:lnTo>
                      <a:close/>
                      <a:moveTo>
                        <a:pt x="11864" y="8550"/>
                      </a:moveTo>
                      <a:lnTo>
                        <a:pt x="10730" y="9707"/>
                      </a:lnTo>
                      <a:cubicBezTo>
                        <a:pt x="10605" y="9833"/>
                        <a:pt x="10605" y="10031"/>
                        <a:pt x="10730" y="10159"/>
                      </a:cubicBezTo>
                      <a:cubicBezTo>
                        <a:pt x="10793" y="10222"/>
                        <a:pt x="10883" y="10260"/>
                        <a:pt x="10964" y="10260"/>
                      </a:cubicBezTo>
                      <a:cubicBezTo>
                        <a:pt x="11048" y="10260"/>
                        <a:pt x="11124" y="10222"/>
                        <a:pt x="11186" y="10159"/>
                      </a:cubicBezTo>
                      <a:lnTo>
                        <a:pt x="12319" y="9015"/>
                      </a:lnTo>
                      <a:cubicBezTo>
                        <a:pt x="12445" y="8888"/>
                        <a:pt x="12445" y="8677"/>
                        <a:pt x="12319" y="8550"/>
                      </a:cubicBezTo>
                      <a:cubicBezTo>
                        <a:pt x="12194" y="8422"/>
                        <a:pt x="11989" y="8422"/>
                        <a:pt x="11864" y="8550"/>
                      </a:cubicBezTo>
                      <a:close/>
                      <a:moveTo>
                        <a:pt x="4658" y="10159"/>
                      </a:moveTo>
                      <a:lnTo>
                        <a:pt x="3660" y="11178"/>
                      </a:lnTo>
                      <a:cubicBezTo>
                        <a:pt x="1812" y="13005"/>
                        <a:pt x="1477" y="14914"/>
                        <a:pt x="2687" y="16698"/>
                      </a:cubicBezTo>
                      <a:cubicBezTo>
                        <a:pt x="2750" y="16788"/>
                        <a:pt x="2844" y="16836"/>
                        <a:pt x="2946" y="16836"/>
                      </a:cubicBezTo>
                      <a:cubicBezTo>
                        <a:pt x="3008" y="16836"/>
                        <a:pt x="3076" y="16824"/>
                        <a:pt x="3131" y="16786"/>
                      </a:cubicBezTo>
                      <a:cubicBezTo>
                        <a:pt x="3276" y="16682"/>
                        <a:pt x="3304" y="16480"/>
                        <a:pt x="3205" y="16333"/>
                      </a:cubicBezTo>
                      <a:cubicBezTo>
                        <a:pt x="2183" y="14828"/>
                        <a:pt x="2483" y="13244"/>
                        <a:pt x="4104" y="11643"/>
                      </a:cubicBezTo>
                      <a:lnTo>
                        <a:pt x="5114" y="10612"/>
                      </a:lnTo>
                      <a:cubicBezTo>
                        <a:pt x="5239" y="10485"/>
                        <a:pt x="5239" y="10287"/>
                        <a:pt x="5114" y="10159"/>
                      </a:cubicBezTo>
                      <a:cubicBezTo>
                        <a:pt x="4989" y="10032"/>
                        <a:pt x="4784" y="10032"/>
                        <a:pt x="4658" y="10159"/>
                      </a:cubicBezTo>
                      <a:close/>
                      <a:moveTo>
                        <a:pt x="3241" y="16999"/>
                      </a:moveTo>
                      <a:cubicBezTo>
                        <a:pt x="3116" y="17127"/>
                        <a:pt x="3116" y="17337"/>
                        <a:pt x="3241" y="17465"/>
                      </a:cubicBezTo>
                      <a:lnTo>
                        <a:pt x="3402" y="17616"/>
                      </a:lnTo>
                      <a:cubicBezTo>
                        <a:pt x="3464" y="17680"/>
                        <a:pt x="3540" y="17704"/>
                        <a:pt x="3623" y="17704"/>
                      </a:cubicBezTo>
                      <a:cubicBezTo>
                        <a:pt x="3705" y="17704"/>
                        <a:pt x="3783" y="17680"/>
                        <a:pt x="3845" y="17616"/>
                      </a:cubicBezTo>
                      <a:cubicBezTo>
                        <a:pt x="3969" y="17488"/>
                        <a:pt x="3971" y="17278"/>
                        <a:pt x="3845" y="17150"/>
                      </a:cubicBezTo>
                      <a:lnTo>
                        <a:pt x="3697" y="16999"/>
                      </a:lnTo>
                      <a:cubicBezTo>
                        <a:pt x="3572" y="16872"/>
                        <a:pt x="3366" y="16872"/>
                        <a:pt x="3241" y="16999"/>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6" name="Group 18"/>
              <p:cNvGrpSpPr/>
              <p:nvPr/>
            </p:nvGrpSpPr>
            <p:grpSpPr>
              <a:xfrm>
                <a:off x="8960458" y="2364266"/>
                <a:ext cx="635001" cy="635001"/>
                <a:chOff x="0" y="0"/>
                <a:chExt cx="1270000" cy="1270000"/>
              </a:xfrm>
            </p:grpSpPr>
            <p:sp>
              <p:nvSpPr>
                <p:cNvPr id="30" name="Freeform: Shape 19"/>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31" name="Freeform: Shape 20"/>
                <p:cNvSpPr/>
                <p:nvPr/>
              </p:nvSpPr>
              <p:spPr>
                <a:xfrm>
                  <a:off x="255984" y="175807"/>
                  <a:ext cx="758032" cy="764977"/>
                </a:xfrm>
                <a:custGeom>
                  <a:avLst/>
                  <a:gdLst/>
                  <a:ahLst/>
                  <a:cxnLst>
                    <a:cxn ang="0">
                      <a:pos x="wd2" y="hd2"/>
                    </a:cxn>
                    <a:cxn ang="5400000">
                      <a:pos x="wd2" y="hd2"/>
                    </a:cxn>
                    <a:cxn ang="10800000">
                      <a:pos x="wd2" y="hd2"/>
                    </a:cxn>
                    <a:cxn ang="16200000">
                      <a:pos x="wd2" y="hd2"/>
                    </a:cxn>
                  </a:cxnLst>
                  <a:rect l="0" t="0" r="r" b="b"/>
                  <a:pathLst>
                    <a:path w="21600" h="21583" extrusionOk="0">
                      <a:moveTo>
                        <a:pt x="10585" y="5"/>
                      </a:moveTo>
                      <a:cubicBezTo>
                        <a:pt x="10414" y="27"/>
                        <a:pt x="10247" y="105"/>
                        <a:pt x="10133" y="252"/>
                      </a:cubicBezTo>
                      <a:cubicBezTo>
                        <a:pt x="8398" y="2489"/>
                        <a:pt x="10182" y="3991"/>
                        <a:pt x="11139" y="4798"/>
                      </a:cubicBezTo>
                      <a:cubicBezTo>
                        <a:pt x="11426" y="5039"/>
                        <a:pt x="11564" y="5323"/>
                        <a:pt x="11558" y="5649"/>
                      </a:cubicBezTo>
                      <a:cubicBezTo>
                        <a:pt x="11544" y="6227"/>
                        <a:pt x="11078" y="6945"/>
                        <a:pt x="10382" y="7485"/>
                      </a:cubicBezTo>
                      <a:cubicBezTo>
                        <a:pt x="10252" y="7584"/>
                        <a:pt x="10200" y="7731"/>
                        <a:pt x="10167" y="7877"/>
                      </a:cubicBezTo>
                      <a:lnTo>
                        <a:pt x="2341" y="7877"/>
                      </a:lnTo>
                      <a:cubicBezTo>
                        <a:pt x="1047" y="7877"/>
                        <a:pt x="0" y="8917"/>
                        <a:pt x="0" y="10195"/>
                      </a:cubicBezTo>
                      <a:lnTo>
                        <a:pt x="0" y="19265"/>
                      </a:lnTo>
                      <a:cubicBezTo>
                        <a:pt x="0" y="20545"/>
                        <a:pt x="1047" y="21583"/>
                        <a:pt x="2341" y="21583"/>
                      </a:cubicBezTo>
                      <a:lnTo>
                        <a:pt x="19259" y="21583"/>
                      </a:lnTo>
                      <a:cubicBezTo>
                        <a:pt x="20551" y="21583"/>
                        <a:pt x="21600" y="20545"/>
                        <a:pt x="21600" y="19265"/>
                      </a:cubicBezTo>
                      <a:cubicBezTo>
                        <a:pt x="21600" y="19265"/>
                        <a:pt x="21600" y="10195"/>
                        <a:pt x="21600" y="10195"/>
                      </a:cubicBezTo>
                      <a:cubicBezTo>
                        <a:pt x="21600" y="8917"/>
                        <a:pt x="20551" y="7877"/>
                        <a:pt x="19259" y="7877"/>
                      </a:cubicBezTo>
                      <a:lnTo>
                        <a:pt x="11806" y="7877"/>
                      </a:lnTo>
                      <a:cubicBezTo>
                        <a:pt x="12435" y="7186"/>
                        <a:pt x="12888" y="6426"/>
                        <a:pt x="12903" y="5671"/>
                      </a:cubicBezTo>
                      <a:cubicBezTo>
                        <a:pt x="12920" y="4939"/>
                        <a:pt x="12609" y="4283"/>
                        <a:pt x="12010" y="3779"/>
                      </a:cubicBezTo>
                      <a:cubicBezTo>
                        <a:pt x="10613" y="2602"/>
                        <a:pt x="10450" y="2045"/>
                        <a:pt x="11207" y="1069"/>
                      </a:cubicBezTo>
                      <a:cubicBezTo>
                        <a:pt x="11434" y="777"/>
                        <a:pt x="11378" y="363"/>
                        <a:pt x="11083" y="140"/>
                      </a:cubicBezTo>
                      <a:cubicBezTo>
                        <a:pt x="10935" y="27"/>
                        <a:pt x="10757" y="-17"/>
                        <a:pt x="10585" y="5"/>
                      </a:cubicBezTo>
                      <a:close/>
                      <a:moveTo>
                        <a:pt x="2341" y="9210"/>
                      </a:moveTo>
                      <a:lnTo>
                        <a:pt x="19259" y="9210"/>
                      </a:lnTo>
                      <a:cubicBezTo>
                        <a:pt x="19805" y="9210"/>
                        <a:pt x="20254" y="9655"/>
                        <a:pt x="20254" y="10195"/>
                      </a:cubicBezTo>
                      <a:cubicBezTo>
                        <a:pt x="20254" y="10195"/>
                        <a:pt x="20254" y="19265"/>
                        <a:pt x="20254" y="19265"/>
                      </a:cubicBezTo>
                      <a:cubicBezTo>
                        <a:pt x="20254" y="19807"/>
                        <a:pt x="19805" y="20250"/>
                        <a:pt x="19259" y="20250"/>
                      </a:cubicBezTo>
                      <a:lnTo>
                        <a:pt x="2341" y="20250"/>
                      </a:lnTo>
                      <a:cubicBezTo>
                        <a:pt x="1794" y="20250"/>
                        <a:pt x="1346" y="19807"/>
                        <a:pt x="1346" y="19265"/>
                      </a:cubicBezTo>
                      <a:lnTo>
                        <a:pt x="1346" y="10195"/>
                      </a:lnTo>
                      <a:cubicBezTo>
                        <a:pt x="1346" y="9655"/>
                        <a:pt x="1794" y="9210"/>
                        <a:pt x="2341" y="9210"/>
                      </a:cubicBezTo>
                      <a:close/>
                      <a:moveTo>
                        <a:pt x="4682" y="11460"/>
                      </a:moveTo>
                      <a:cubicBezTo>
                        <a:pt x="4496" y="11460"/>
                        <a:pt x="4343" y="11612"/>
                        <a:pt x="4343" y="11796"/>
                      </a:cubicBezTo>
                      <a:cubicBezTo>
                        <a:pt x="4343" y="11983"/>
                        <a:pt x="4496" y="12132"/>
                        <a:pt x="4682" y="12132"/>
                      </a:cubicBezTo>
                      <a:lnTo>
                        <a:pt x="5010" y="12132"/>
                      </a:lnTo>
                      <a:cubicBezTo>
                        <a:pt x="5195" y="12132"/>
                        <a:pt x="5349" y="11983"/>
                        <a:pt x="5349" y="11796"/>
                      </a:cubicBezTo>
                      <a:cubicBezTo>
                        <a:pt x="5349" y="11612"/>
                        <a:pt x="5195" y="11460"/>
                        <a:pt x="5010" y="11460"/>
                      </a:cubicBezTo>
                      <a:lnTo>
                        <a:pt x="4682" y="11460"/>
                      </a:lnTo>
                      <a:close/>
                      <a:moveTo>
                        <a:pt x="6853" y="11460"/>
                      </a:moveTo>
                      <a:cubicBezTo>
                        <a:pt x="6666" y="11460"/>
                        <a:pt x="6514" y="11612"/>
                        <a:pt x="6514" y="11796"/>
                      </a:cubicBezTo>
                      <a:cubicBezTo>
                        <a:pt x="6514" y="11983"/>
                        <a:pt x="6666" y="12132"/>
                        <a:pt x="6853" y="12132"/>
                      </a:cubicBezTo>
                      <a:lnTo>
                        <a:pt x="7181" y="12132"/>
                      </a:lnTo>
                      <a:cubicBezTo>
                        <a:pt x="7368" y="12132"/>
                        <a:pt x="7520" y="11983"/>
                        <a:pt x="7520" y="11796"/>
                      </a:cubicBezTo>
                      <a:cubicBezTo>
                        <a:pt x="7520" y="11612"/>
                        <a:pt x="7368" y="11460"/>
                        <a:pt x="7181" y="11460"/>
                      </a:cubicBezTo>
                      <a:lnTo>
                        <a:pt x="6853" y="11460"/>
                      </a:lnTo>
                      <a:close/>
                      <a:moveTo>
                        <a:pt x="9375" y="11460"/>
                      </a:moveTo>
                      <a:cubicBezTo>
                        <a:pt x="9189" y="11460"/>
                        <a:pt x="9047" y="11612"/>
                        <a:pt x="9047" y="11796"/>
                      </a:cubicBezTo>
                      <a:cubicBezTo>
                        <a:pt x="9047" y="11983"/>
                        <a:pt x="9189" y="12132"/>
                        <a:pt x="9375" y="12132"/>
                      </a:cubicBezTo>
                      <a:lnTo>
                        <a:pt x="9714" y="12132"/>
                      </a:lnTo>
                      <a:cubicBezTo>
                        <a:pt x="9901" y="12132"/>
                        <a:pt x="10054" y="11983"/>
                        <a:pt x="10054" y="11796"/>
                      </a:cubicBezTo>
                      <a:cubicBezTo>
                        <a:pt x="10054" y="11612"/>
                        <a:pt x="9901" y="11460"/>
                        <a:pt x="9714" y="11460"/>
                      </a:cubicBezTo>
                      <a:lnTo>
                        <a:pt x="9375" y="11460"/>
                      </a:lnTo>
                      <a:close/>
                      <a:moveTo>
                        <a:pt x="11558" y="11460"/>
                      </a:moveTo>
                      <a:cubicBezTo>
                        <a:pt x="11370" y="11460"/>
                        <a:pt x="11218" y="11612"/>
                        <a:pt x="11218" y="11796"/>
                      </a:cubicBezTo>
                      <a:cubicBezTo>
                        <a:pt x="11218" y="11983"/>
                        <a:pt x="11370" y="12132"/>
                        <a:pt x="11558" y="12132"/>
                      </a:cubicBezTo>
                      <a:lnTo>
                        <a:pt x="11897" y="12132"/>
                      </a:lnTo>
                      <a:cubicBezTo>
                        <a:pt x="12083" y="12132"/>
                        <a:pt x="12225" y="11983"/>
                        <a:pt x="12225" y="11796"/>
                      </a:cubicBezTo>
                      <a:cubicBezTo>
                        <a:pt x="12225" y="11612"/>
                        <a:pt x="12083" y="11460"/>
                        <a:pt x="11897" y="11460"/>
                      </a:cubicBezTo>
                      <a:lnTo>
                        <a:pt x="11558" y="11460"/>
                      </a:lnTo>
                      <a:close/>
                      <a:moveTo>
                        <a:pt x="13729" y="11460"/>
                      </a:moveTo>
                      <a:cubicBezTo>
                        <a:pt x="13543" y="11460"/>
                        <a:pt x="13390" y="11612"/>
                        <a:pt x="13390" y="11796"/>
                      </a:cubicBezTo>
                      <a:cubicBezTo>
                        <a:pt x="13390" y="11983"/>
                        <a:pt x="13543" y="12132"/>
                        <a:pt x="13729" y="12132"/>
                      </a:cubicBezTo>
                      <a:lnTo>
                        <a:pt x="14057" y="12132"/>
                      </a:lnTo>
                      <a:cubicBezTo>
                        <a:pt x="14244" y="12132"/>
                        <a:pt x="14396" y="11983"/>
                        <a:pt x="14396" y="11796"/>
                      </a:cubicBezTo>
                      <a:cubicBezTo>
                        <a:pt x="14396" y="11612"/>
                        <a:pt x="14244" y="11460"/>
                        <a:pt x="14057" y="11460"/>
                      </a:cubicBezTo>
                      <a:lnTo>
                        <a:pt x="13729" y="11460"/>
                      </a:lnTo>
                      <a:close/>
                      <a:moveTo>
                        <a:pt x="16251" y="11460"/>
                      </a:moveTo>
                      <a:cubicBezTo>
                        <a:pt x="16064" y="11460"/>
                        <a:pt x="15923" y="11612"/>
                        <a:pt x="15923" y="11796"/>
                      </a:cubicBezTo>
                      <a:cubicBezTo>
                        <a:pt x="15923" y="11983"/>
                        <a:pt x="16064" y="12132"/>
                        <a:pt x="16251" y="12132"/>
                      </a:cubicBezTo>
                      <a:lnTo>
                        <a:pt x="16590" y="12132"/>
                      </a:lnTo>
                      <a:cubicBezTo>
                        <a:pt x="16776" y="12132"/>
                        <a:pt x="16929" y="11983"/>
                        <a:pt x="16929" y="11796"/>
                      </a:cubicBezTo>
                      <a:cubicBezTo>
                        <a:pt x="16929" y="11612"/>
                        <a:pt x="16776" y="11460"/>
                        <a:pt x="16590" y="11460"/>
                      </a:cubicBezTo>
                      <a:lnTo>
                        <a:pt x="16251" y="11460"/>
                      </a:lnTo>
                      <a:close/>
                      <a:moveTo>
                        <a:pt x="4682" y="13610"/>
                      </a:moveTo>
                      <a:cubicBezTo>
                        <a:pt x="4496" y="13610"/>
                        <a:pt x="4343" y="13762"/>
                        <a:pt x="4343" y="13946"/>
                      </a:cubicBezTo>
                      <a:cubicBezTo>
                        <a:pt x="4343" y="14131"/>
                        <a:pt x="4496" y="14282"/>
                        <a:pt x="4682" y="14282"/>
                      </a:cubicBezTo>
                      <a:lnTo>
                        <a:pt x="5010" y="14282"/>
                      </a:lnTo>
                      <a:cubicBezTo>
                        <a:pt x="5195" y="14282"/>
                        <a:pt x="5349" y="14131"/>
                        <a:pt x="5349" y="13946"/>
                      </a:cubicBezTo>
                      <a:cubicBezTo>
                        <a:pt x="5349" y="13762"/>
                        <a:pt x="5195" y="13610"/>
                        <a:pt x="5010" y="13610"/>
                      </a:cubicBezTo>
                      <a:lnTo>
                        <a:pt x="4682" y="13610"/>
                      </a:lnTo>
                      <a:close/>
                      <a:moveTo>
                        <a:pt x="6853" y="13610"/>
                      </a:moveTo>
                      <a:cubicBezTo>
                        <a:pt x="6666" y="13610"/>
                        <a:pt x="6514" y="13762"/>
                        <a:pt x="6514" y="13946"/>
                      </a:cubicBezTo>
                      <a:cubicBezTo>
                        <a:pt x="6514" y="14131"/>
                        <a:pt x="6666" y="14282"/>
                        <a:pt x="6853" y="14282"/>
                      </a:cubicBezTo>
                      <a:lnTo>
                        <a:pt x="7181" y="14282"/>
                      </a:lnTo>
                      <a:cubicBezTo>
                        <a:pt x="7368" y="14282"/>
                        <a:pt x="7520" y="14131"/>
                        <a:pt x="7520" y="13946"/>
                      </a:cubicBezTo>
                      <a:cubicBezTo>
                        <a:pt x="7520" y="13762"/>
                        <a:pt x="7368" y="13610"/>
                        <a:pt x="7181" y="13610"/>
                      </a:cubicBezTo>
                      <a:lnTo>
                        <a:pt x="6853" y="13610"/>
                      </a:lnTo>
                      <a:close/>
                      <a:moveTo>
                        <a:pt x="9375" y="13610"/>
                      </a:moveTo>
                      <a:cubicBezTo>
                        <a:pt x="9189" y="13610"/>
                        <a:pt x="9047" y="13762"/>
                        <a:pt x="9047" y="13946"/>
                      </a:cubicBezTo>
                      <a:cubicBezTo>
                        <a:pt x="9047" y="14131"/>
                        <a:pt x="9189" y="14282"/>
                        <a:pt x="9375" y="14282"/>
                      </a:cubicBezTo>
                      <a:lnTo>
                        <a:pt x="9714" y="14282"/>
                      </a:lnTo>
                      <a:cubicBezTo>
                        <a:pt x="9901" y="14282"/>
                        <a:pt x="10054" y="14131"/>
                        <a:pt x="10054" y="13946"/>
                      </a:cubicBezTo>
                      <a:cubicBezTo>
                        <a:pt x="10054" y="13762"/>
                        <a:pt x="9901" y="13610"/>
                        <a:pt x="9714" y="13610"/>
                      </a:cubicBezTo>
                      <a:lnTo>
                        <a:pt x="9375" y="13610"/>
                      </a:lnTo>
                      <a:close/>
                      <a:moveTo>
                        <a:pt x="11558" y="13610"/>
                      </a:moveTo>
                      <a:cubicBezTo>
                        <a:pt x="11370" y="13610"/>
                        <a:pt x="11218" y="13762"/>
                        <a:pt x="11218" y="13946"/>
                      </a:cubicBezTo>
                      <a:cubicBezTo>
                        <a:pt x="11218" y="14131"/>
                        <a:pt x="11370" y="14282"/>
                        <a:pt x="11558" y="14282"/>
                      </a:cubicBezTo>
                      <a:lnTo>
                        <a:pt x="11897" y="14282"/>
                      </a:lnTo>
                      <a:cubicBezTo>
                        <a:pt x="12083" y="14282"/>
                        <a:pt x="12225" y="14131"/>
                        <a:pt x="12225" y="13946"/>
                      </a:cubicBezTo>
                      <a:cubicBezTo>
                        <a:pt x="12225" y="13762"/>
                        <a:pt x="12083" y="13610"/>
                        <a:pt x="11897" y="13610"/>
                      </a:cubicBezTo>
                      <a:lnTo>
                        <a:pt x="11558" y="13610"/>
                      </a:lnTo>
                      <a:close/>
                      <a:moveTo>
                        <a:pt x="13729" y="13610"/>
                      </a:moveTo>
                      <a:cubicBezTo>
                        <a:pt x="13543" y="13610"/>
                        <a:pt x="13390" y="13762"/>
                        <a:pt x="13390" y="13946"/>
                      </a:cubicBezTo>
                      <a:cubicBezTo>
                        <a:pt x="13390" y="14131"/>
                        <a:pt x="13543" y="14282"/>
                        <a:pt x="13729" y="14282"/>
                      </a:cubicBezTo>
                      <a:lnTo>
                        <a:pt x="14057" y="14282"/>
                      </a:lnTo>
                      <a:cubicBezTo>
                        <a:pt x="14244" y="14282"/>
                        <a:pt x="14396" y="14131"/>
                        <a:pt x="14396" y="13946"/>
                      </a:cubicBezTo>
                      <a:cubicBezTo>
                        <a:pt x="14396" y="13762"/>
                        <a:pt x="14244" y="13610"/>
                        <a:pt x="14057" y="13610"/>
                      </a:cubicBezTo>
                      <a:lnTo>
                        <a:pt x="13729" y="13610"/>
                      </a:lnTo>
                      <a:close/>
                      <a:moveTo>
                        <a:pt x="16251" y="13610"/>
                      </a:moveTo>
                      <a:cubicBezTo>
                        <a:pt x="16064" y="13610"/>
                        <a:pt x="15923" y="13762"/>
                        <a:pt x="15923" y="13946"/>
                      </a:cubicBezTo>
                      <a:cubicBezTo>
                        <a:pt x="15923" y="14131"/>
                        <a:pt x="16064" y="14282"/>
                        <a:pt x="16251" y="14282"/>
                      </a:cubicBezTo>
                      <a:lnTo>
                        <a:pt x="16590" y="14282"/>
                      </a:lnTo>
                      <a:cubicBezTo>
                        <a:pt x="16776" y="14282"/>
                        <a:pt x="16929" y="14131"/>
                        <a:pt x="16929" y="13946"/>
                      </a:cubicBezTo>
                      <a:cubicBezTo>
                        <a:pt x="16929" y="13762"/>
                        <a:pt x="16776" y="13610"/>
                        <a:pt x="16590" y="13610"/>
                      </a:cubicBezTo>
                      <a:lnTo>
                        <a:pt x="16251" y="13610"/>
                      </a:lnTo>
                      <a:close/>
                      <a:moveTo>
                        <a:pt x="4682" y="15402"/>
                      </a:moveTo>
                      <a:cubicBezTo>
                        <a:pt x="4496" y="15402"/>
                        <a:pt x="4343" y="15553"/>
                        <a:pt x="4343" y="15738"/>
                      </a:cubicBezTo>
                      <a:cubicBezTo>
                        <a:pt x="4343" y="15922"/>
                        <a:pt x="4496" y="16074"/>
                        <a:pt x="4682" y="16074"/>
                      </a:cubicBezTo>
                      <a:lnTo>
                        <a:pt x="5010" y="16074"/>
                      </a:lnTo>
                      <a:cubicBezTo>
                        <a:pt x="5195" y="16074"/>
                        <a:pt x="5349" y="15922"/>
                        <a:pt x="5349" y="15738"/>
                      </a:cubicBezTo>
                      <a:cubicBezTo>
                        <a:pt x="5349" y="15553"/>
                        <a:pt x="5195" y="15402"/>
                        <a:pt x="5010" y="15402"/>
                      </a:cubicBezTo>
                      <a:lnTo>
                        <a:pt x="4682" y="15402"/>
                      </a:lnTo>
                      <a:close/>
                      <a:moveTo>
                        <a:pt x="6853" y="15402"/>
                      </a:moveTo>
                      <a:cubicBezTo>
                        <a:pt x="6666" y="15402"/>
                        <a:pt x="6514" y="15553"/>
                        <a:pt x="6514" y="15738"/>
                      </a:cubicBezTo>
                      <a:cubicBezTo>
                        <a:pt x="6514" y="15922"/>
                        <a:pt x="6666" y="16074"/>
                        <a:pt x="6853" y="16074"/>
                      </a:cubicBezTo>
                      <a:lnTo>
                        <a:pt x="7181" y="16074"/>
                      </a:lnTo>
                      <a:cubicBezTo>
                        <a:pt x="7368" y="16074"/>
                        <a:pt x="7520" y="15922"/>
                        <a:pt x="7520" y="15738"/>
                      </a:cubicBezTo>
                      <a:cubicBezTo>
                        <a:pt x="7520" y="15553"/>
                        <a:pt x="7368" y="15402"/>
                        <a:pt x="7181" y="15402"/>
                      </a:cubicBezTo>
                      <a:lnTo>
                        <a:pt x="6853" y="15402"/>
                      </a:lnTo>
                      <a:close/>
                      <a:moveTo>
                        <a:pt x="9375" y="15402"/>
                      </a:moveTo>
                      <a:cubicBezTo>
                        <a:pt x="9189" y="15402"/>
                        <a:pt x="9047" y="15553"/>
                        <a:pt x="9047" y="15738"/>
                      </a:cubicBezTo>
                      <a:cubicBezTo>
                        <a:pt x="9047" y="15922"/>
                        <a:pt x="9189" y="16074"/>
                        <a:pt x="9375" y="16074"/>
                      </a:cubicBezTo>
                      <a:lnTo>
                        <a:pt x="9714" y="16074"/>
                      </a:lnTo>
                      <a:cubicBezTo>
                        <a:pt x="9901" y="16074"/>
                        <a:pt x="10054" y="15922"/>
                        <a:pt x="10054" y="15738"/>
                      </a:cubicBezTo>
                      <a:cubicBezTo>
                        <a:pt x="10054" y="15553"/>
                        <a:pt x="9901" y="15402"/>
                        <a:pt x="9714" y="15402"/>
                      </a:cubicBezTo>
                      <a:lnTo>
                        <a:pt x="9375" y="15402"/>
                      </a:lnTo>
                      <a:close/>
                      <a:moveTo>
                        <a:pt x="11558" y="15402"/>
                      </a:moveTo>
                      <a:cubicBezTo>
                        <a:pt x="11370" y="15402"/>
                        <a:pt x="11218" y="15553"/>
                        <a:pt x="11218" y="15738"/>
                      </a:cubicBezTo>
                      <a:cubicBezTo>
                        <a:pt x="11218" y="15922"/>
                        <a:pt x="11370" y="16074"/>
                        <a:pt x="11558" y="16074"/>
                      </a:cubicBezTo>
                      <a:lnTo>
                        <a:pt x="11897" y="16074"/>
                      </a:lnTo>
                      <a:cubicBezTo>
                        <a:pt x="12083" y="16074"/>
                        <a:pt x="12225" y="15922"/>
                        <a:pt x="12225" y="15738"/>
                      </a:cubicBezTo>
                      <a:cubicBezTo>
                        <a:pt x="12225" y="15553"/>
                        <a:pt x="12083" y="15402"/>
                        <a:pt x="11897" y="15402"/>
                      </a:cubicBezTo>
                      <a:lnTo>
                        <a:pt x="11558" y="15402"/>
                      </a:lnTo>
                      <a:close/>
                      <a:moveTo>
                        <a:pt x="13729" y="15402"/>
                      </a:moveTo>
                      <a:cubicBezTo>
                        <a:pt x="13543" y="15402"/>
                        <a:pt x="13390" y="15553"/>
                        <a:pt x="13390" y="15738"/>
                      </a:cubicBezTo>
                      <a:cubicBezTo>
                        <a:pt x="13390" y="15922"/>
                        <a:pt x="13543" y="16074"/>
                        <a:pt x="13729" y="16074"/>
                      </a:cubicBezTo>
                      <a:lnTo>
                        <a:pt x="14057" y="16074"/>
                      </a:lnTo>
                      <a:cubicBezTo>
                        <a:pt x="14244" y="16074"/>
                        <a:pt x="14396" y="15922"/>
                        <a:pt x="14396" y="15738"/>
                      </a:cubicBezTo>
                      <a:cubicBezTo>
                        <a:pt x="14396" y="15553"/>
                        <a:pt x="14244" y="15402"/>
                        <a:pt x="14057" y="15402"/>
                      </a:cubicBezTo>
                      <a:lnTo>
                        <a:pt x="13729" y="15402"/>
                      </a:lnTo>
                      <a:close/>
                      <a:moveTo>
                        <a:pt x="16251" y="15402"/>
                      </a:moveTo>
                      <a:cubicBezTo>
                        <a:pt x="16064" y="15402"/>
                        <a:pt x="15923" y="15553"/>
                        <a:pt x="15923" y="15738"/>
                      </a:cubicBezTo>
                      <a:cubicBezTo>
                        <a:pt x="15923" y="15922"/>
                        <a:pt x="16064" y="16074"/>
                        <a:pt x="16251" y="16074"/>
                      </a:cubicBezTo>
                      <a:lnTo>
                        <a:pt x="16590" y="16074"/>
                      </a:lnTo>
                      <a:cubicBezTo>
                        <a:pt x="16776" y="16074"/>
                        <a:pt x="16929" y="15922"/>
                        <a:pt x="16929" y="15738"/>
                      </a:cubicBezTo>
                      <a:cubicBezTo>
                        <a:pt x="16929" y="15553"/>
                        <a:pt x="16776" y="15402"/>
                        <a:pt x="16590" y="15402"/>
                      </a:cubicBezTo>
                      <a:lnTo>
                        <a:pt x="16251" y="15402"/>
                      </a:lnTo>
                      <a:close/>
                      <a:moveTo>
                        <a:pt x="4682" y="17552"/>
                      </a:moveTo>
                      <a:cubicBezTo>
                        <a:pt x="4496" y="17552"/>
                        <a:pt x="4343" y="17704"/>
                        <a:pt x="4343" y="17888"/>
                      </a:cubicBezTo>
                      <a:cubicBezTo>
                        <a:pt x="4343" y="18073"/>
                        <a:pt x="4496" y="18224"/>
                        <a:pt x="4682" y="18224"/>
                      </a:cubicBezTo>
                      <a:lnTo>
                        <a:pt x="5010" y="18224"/>
                      </a:lnTo>
                      <a:cubicBezTo>
                        <a:pt x="5195" y="18224"/>
                        <a:pt x="5349" y="18073"/>
                        <a:pt x="5349" y="17888"/>
                      </a:cubicBezTo>
                      <a:cubicBezTo>
                        <a:pt x="5349" y="17704"/>
                        <a:pt x="5195" y="17552"/>
                        <a:pt x="5010" y="17552"/>
                      </a:cubicBezTo>
                      <a:lnTo>
                        <a:pt x="4682" y="17552"/>
                      </a:lnTo>
                      <a:close/>
                      <a:moveTo>
                        <a:pt x="6853" y="17552"/>
                      </a:moveTo>
                      <a:cubicBezTo>
                        <a:pt x="6666" y="17552"/>
                        <a:pt x="6514" y="17704"/>
                        <a:pt x="6514" y="17888"/>
                      </a:cubicBezTo>
                      <a:cubicBezTo>
                        <a:pt x="6514" y="18073"/>
                        <a:pt x="6666" y="18224"/>
                        <a:pt x="6853" y="18224"/>
                      </a:cubicBezTo>
                      <a:lnTo>
                        <a:pt x="14272" y="18224"/>
                      </a:lnTo>
                      <a:cubicBezTo>
                        <a:pt x="14460" y="18224"/>
                        <a:pt x="14611" y="18073"/>
                        <a:pt x="14611" y="17888"/>
                      </a:cubicBezTo>
                      <a:cubicBezTo>
                        <a:pt x="14611" y="17704"/>
                        <a:pt x="14460" y="17552"/>
                        <a:pt x="14272" y="17552"/>
                      </a:cubicBezTo>
                      <a:lnTo>
                        <a:pt x="6853" y="17552"/>
                      </a:lnTo>
                      <a:close/>
                      <a:moveTo>
                        <a:pt x="16251" y="17552"/>
                      </a:moveTo>
                      <a:cubicBezTo>
                        <a:pt x="16064" y="17552"/>
                        <a:pt x="15923" y="17704"/>
                        <a:pt x="15923" y="17888"/>
                      </a:cubicBezTo>
                      <a:cubicBezTo>
                        <a:pt x="15923" y="18073"/>
                        <a:pt x="16064" y="18224"/>
                        <a:pt x="16251" y="18224"/>
                      </a:cubicBezTo>
                      <a:lnTo>
                        <a:pt x="16590" y="18224"/>
                      </a:lnTo>
                      <a:cubicBezTo>
                        <a:pt x="16776" y="18224"/>
                        <a:pt x="16929" y="18073"/>
                        <a:pt x="16929" y="17888"/>
                      </a:cubicBezTo>
                      <a:cubicBezTo>
                        <a:pt x="16929" y="17704"/>
                        <a:pt x="16776" y="17552"/>
                        <a:pt x="16590" y="17552"/>
                      </a:cubicBezTo>
                      <a:lnTo>
                        <a:pt x="16251" y="17552"/>
                      </a:ln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7" name="Group 21"/>
              <p:cNvGrpSpPr/>
              <p:nvPr/>
            </p:nvGrpSpPr>
            <p:grpSpPr>
              <a:xfrm>
                <a:off x="2556988" y="3689043"/>
                <a:ext cx="635001" cy="635001"/>
                <a:chOff x="0" y="0"/>
                <a:chExt cx="1270000" cy="1270000"/>
              </a:xfrm>
            </p:grpSpPr>
            <p:sp>
              <p:nvSpPr>
                <p:cNvPr id="28" name="Freeform: Shape 22"/>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29" name="Freeform: Shape 23"/>
                <p:cNvSpPr/>
                <p:nvPr/>
              </p:nvSpPr>
              <p:spPr>
                <a:xfrm>
                  <a:off x="194871" y="207571"/>
                  <a:ext cx="854858" cy="854858"/>
                </a:xfrm>
                <a:custGeom>
                  <a:avLst/>
                  <a:gdLst/>
                  <a:ahLst/>
                  <a:cxnLst>
                    <a:cxn ang="0">
                      <a:pos x="wd2" y="hd2"/>
                    </a:cxn>
                    <a:cxn ang="5400000">
                      <a:pos x="wd2" y="hd2"/>
                    </a:cxn>
                    <a:cxn ang="10800000">
                      <a:pos x="wd2" y="hd2"/>
                    </a:cxn>
                    <a:cxn ang="16200000">
                      <a:pos x="wd2" y="hd2"/>
                    </a:cxn>
                  </a:cxnLst>
                  <a:rect l="0" t="0" r="r" b="b"/>
                  <a:pathLst>
                    <a:path w="21600" h="21600" extrusionOk="0">
                      <a:moveTo>
                        <a:pt x="11216" y="0"/>
                      </a:moveTo>
                      <a:cubicBezTo>
                        <a:pt x="10861" y="0"/>
                        <a:pt x="10570" y="290"/>
                        <a:pt x="10570" y="646"/>
                      </a:cubicBezTo>
                      <a:lnTo>
                        <a:pt x="10570" y="2571"/>
                      </a:lnTo>
                      <a:cubicBezTo>
                        <a:pt x="10570" y="2926"/>
                        <a:pt x="10861" y="3217"/>
                        <a:pt x="11216" y="3217"/>
                      </a:cubicBezTo>
                      <a:cubicBezTo>
                        <a:pt x="11573" y="3217"/>
                        <a:pt x="11848" y="2926"/>
                        <a:pt x="11848" y="2571"/>
                      </a:cubicBezTo>
                      <a:lnTo>
                        <a:pt x="11848" y="646"/>
                      </a:lnTo>
                      <a:cubicBezTo>
                        <a:pt x="11848" y="290"/>
                        <a:pt x="11571" y="0"/>
                        <a:pt x="11216" y="0"/>
                      </a:cubicBezTo>
                      <a:close/>
                      <a:moveTo>
                        <a:pt x="3863" y="2757"/>
                      </a:moveTo>
                      <a:cubicBezTo>
                        <a:pt x="3699" y="2757"/>
                        <a:pt x="3529" y="2818"/>
                        <a:pt x="3404" y="2944"/>
                      </a:cubicBezTo>
                      <a:cubicBezTo>
                        <a:pt x="3151" y="3196"/>
                        <a:pt x="3152" y="3612"/>
                        <a:pt x="3404" y="3863"/>
                      </a:cubicBezTo>
                      <a:lnTo>
                        <a:pt x="4768" y="5228"/>
                      </a:lnTo>
                      <a:cubicBezTo>
                        <a:pt x="4893" y="5354"/>
                        <a:pt x="5065" y="5414"/>
                        <a:pt x="5228" y="5414"/>
                      </a:cubicBezTo>
                      <a:cubicBezTo>
                        <a:pt x="5394" y="5414"/>
                        <a:pt x="5547" y="5354"/>
                        <a:pt x="5673" y="5228"/>
                      </a:cubicBezTo>
                      <a:cubicBezTo>
                        <a:pt x="5924" y="4976"/>
                        <a:pt x="5924" y="4560"/>
                        <a:pt x="5673" y="4309"/>
                      </a:cubicBezTo>
                      <a:lnTo>
                        <a:pt x="4309" y="2944"/>
                      </a:lnTo>
                      <a:cubicBezTo>
                        <a:pt x="4183" y="2818"/>
                        <a:pt x="4028" y="2757"/>
                        <a:pt x="3863" y="2757"/>
                      </a:cubicBezTo>
                      <a:close/>
                      <a:moveTo>
                        <a:pt x="18096" y="2757"/>
                      </a:moveTo>
                      <a:cubicBezTo>
                        <a:pt x="17931" y="2757"/>
                        <a:pt x="17762" y="2818"/>
                        <a:pt x="17636" y="2944"/>
                      </a:cubicBezTo>
                      <a:lnTo>
                        <a:pt x="16272" y="4309"/>
                      </a:lnTo>
                      <a:cubicBezTo>
                        <a:pt x="16020" y="4560"/>
                        <a:pt x="16020" y="4976"/>
                        <a:pt x="16272" y="5228"/>
                      </a:cubicBezTo>
                      <a:cubicBezTo>
                        <a:pt x="16397" y="5354"/>
                        <a:pt x="16566" y="5414"/>
                        <a:pt x="16731" y="5414"/>
                      </a:cubicBezTo>
                      <a:cubicBezTo>
                        <a:pt x="16897" y="5414"/>
                        <a:pt x="17051" y="5354"/>
                        <a:pt x="17177" y="5228"/>
                      </a:cubicBezTo>
                      <a:lnTo>
                        <a:pt x="18541" y="3863"/>
                      </a:lnTo>
                      <a:cubicBezTo>
                        <a:pt x="18793" y="3612"/>
                        <a:pt x="18793" y="3196"/>
                        <a:pt x="18541" y="2944"/>
                      </a:cubicBezTo>
                      <a:cubicBezTo>
                        <a:pt x="18415" y="2818"/>
                        <a:pt x="18260" y="2757"/>
                        <a:pt x="18096" y="2757"/>
                      </a:cubicBezTo>
                      <a:close/>
                      <a:moveTo>
                        <a:pt x="10944" y="3677"/>
                      </a:moveTo>
                      <a:cubicBezTo>
                        <a:pt x="7184" y="3677"/>
                        <a:pt x="4136" y="6741"/>
                        <a:pt x="4136" y="10498"/>
                      </a:cubicBezTo>
                      <a:cubicBezTo>
                        <a:pt x="4136" y="14258"/>
                        <a:pt x="7184" y="17306"/>
                        <a:pt x="10944" y="17306"/>
                      </a:cubicBezTo>
                      <a:cubicBezTo>
                        <a:pt x="14702" y="17306"/>
                        <a:pt x="17765" y="14258"/>
                        <a:pt x="17765" y="10498"/>
                      </a:cubicBezTo>
                      <a:cubicBezTo>
                        <a:pt x="17765" y="6741"/>
                        <a:pt x="14702" y="3677"/>
                        <a:pt x="10944" y="3677"/>
                      </a:cubicBezTo>
                      <a:close/>
                      <a:moveTo>
                        <a:pt x="10944" y="4969"/>
                      </a:moveTo>
                      <a:cubicBezTo>
                        <a:pt x="13991" y="4969"/>
                        <a:pt x="16473" y="7452"/>
                        <a:pt x="16473" y="10498"/>
                      </a:cubicBezTo>
                      <a:cubicBezTo>
                        <a:pt x="16473" y="13548"/>
                        <a:pt x="13991" y="16028"/>
                        <a:pt x="10944" y="16028"/>
                      </a:cubicBezTo>
                      <a:cubicBezTo>
                        <a:pt x="7895" y="16028"/>
                        <a:pt x="5414" y="13548"/>
                        <a:pt x="5414" y="10498"/>
                      </a:cubicBezTo>
                      <a:cubicBezTo>
                        <a:pt x="5414" y="7452"/>
                        <a:pt x="7895" y="4969"/>
                        <a:pt x="10944" y="4969"/>
                      </a:cubicBezTo>
                      <a:close/>
                      <a:moveTo>
                        <a:pt x="10599" y="5974"/>
                      </a:moveTo>
                      <a:cubicBezTo>
                        <a:pt x="9292" y="5974"/>
                        <a:pt x="8062" y="6676"/>
                        <a:pt x="7396" y="7798"/>
                      </a:cubicBezTo>
                      <a:cubicBezTo>
                        <a:pt x="7306" y="7953"/>
                        <a:pt x="7359" y="8152"/>
                        <a:pt x="7511" y="8244"/>
                      </a:cubicBezTo>
                      <a:cubicBezTo>
                        <a:pt x="7563" y="8275"/>
                        <a:pt x="7614" y="8287"/>
                        <a:pt x="7669" y="8287"/>
                      </a:cubicBezTo>
                      <a:cubicBezTo>
                        <a:pt x="7780" y="8287"/>
                        <a:pt x="7881" y="8229"/>
                        <a:pt x="7942" y="8129"/>
                      </a:cubicBezTo>
                      <a:cubicBezTo>
                        <a:pt x="8492" y="7199"/>
                        <a:pt x="9519" y="6621"/>
                        <a:pt x="10599" y="6621"/>
                      </a:cubicBezTo>
                      <a:cubicBezTo>
                        <a:pt x="10777" y="6621"/>
                        <a:pt x="10915" y="6482"/>
                        <a:pt x="10915" y="6305"/>
                      </a:cubicBezTo>
                      <a:cubicBezTo>
                        <a:pt x="10915" y="6127"/>
                        <a:pt x="10777" y="5974"/>
                        <a:pt x="10599" y="5974"/>
                      </a:cubicBezTo>
                      <a:close/>
                      <a:moveTo>
                        <a:pt x="7368" y="8746"/>
                      </a:moveTo>
                      <a:cubicBezTo>
                        <a:pt x="7197" y="8707"/>
                        <a:pt x="7021" y="8815"/>
                        <a:pt x="6980" y="8990"/>
                      </a:cubicBezTo>
                      <a:cubicBezTo>
                        <a:pt x="6917" y="9256"/>
                        <a:pt x="6894" y="9408"/>
                        <a:pt x="6894" y="9709"/>
                      </a:cubicBezTo>
                      <a:cubicBezTo>
                        <a:pt x="6894" y="9888"/>
                        <a:pt x="7031" y="10039"/>
                        <a:pt x="7210" y="10039"/>
                      </a:cubicBezTo>
                      <a:cubicBezTo>
                        <a:pt x="7387" y="10039"/>
                        <a:pt x="7540" y="9888"/>
                        <a:pt x="7540" y="9709"/>
                      </a:cubicBezTo>
                      <a:cubicBezTo>
                        <a:pt x="7540" y="9479"/>
                        <a:pt x="7555" y="9373"/>
                        <a:pt x="7612" y="9134"/>
                      </a:cubicBezTo>
                      <a:cubicBezTo>
                        <a:pt x="7652" y="8960"/>
                        <a:pt x="7542" y="8788"/>
                        <a:pt x="7368" y="8746"/>
                      </a:cubicBezTo>
                      <a:close/>
                      <a:moveTo>
                        <a:pt x="646" y="10111"/>
                      </a:moveTo>
                      <a:cubicBezTo>
                        <a:pt x="291" y="10111"/>
                        <a:pt x="0" y="10401"/>
                        <a:pt x="0" y="10757"/>
                      </a:cubicBezTo>
                      <a:cubicBezTo>
                        <a:pt x="0" y="11112"/>
                        <a:pt x="291" y="11403"/>
                        <a:pt x="646" y="11403"/>
                      </a:cubicBezTo>
                      <a:lnTo>
                        <a:pt x="2571" y="11403"/>
                      </a:lnTo>
                      <a:cubicBezTo>
                        <a:pt x="2926" y="11403"/>
                        <a:pt x="3217" y="11112"/>
                        <a:pt x="3217" y="10757"/>
                      </a:cubicBezTo>
                      <a:cubicBezTo>
                        <a:pt x="3217" y="10401"/>
                        <a:pt x="2926" y="10111"/>
                        <a:pt x="2571" y="10111"/>
                      </a:cubicBezTo>
                      <a:lnTo>
                        <a:pt x="646" y="10111"/>
                      </a:lnTo>
                      <a:close/>
                      <a:moveTo>
                        <a:pt x="19029" y="10111"/>
                      </a:moveTo>
                      <a:cubicBezTo>
                        <a:pt x="18674" y="10111"/>
                        <a:pt x="18383" y="10401"/>
                        <a:pt x="18383" y="10757"/>
                      </a:cubicBezTo>
                      <a:cubicBezTo>
                        <a:pt x="18383" y="11112"/>
                        <a:pt x="18674" y="11403"/>
                        <a:pt x="19029" y="11403"/>
                      </a:cubicBezTo>
                      <a:lnTo>
                        <a:pt x="20954" y="11403"/>
                      </a:lnTo>
                      <a:cubicBezTo>
                        <a:pt x="21309" y="11403"/>
                        <a:pt x="21600" y="11112"/>
                        <a:pt x="21600" y="10757"/>
                      </a:cubicBezTo>
                      <a:cubicBezTo>
                        <a:pt x="21600" y="10401"/>
                        <a:pt x="21309" y="10111"/>
                        <a:pt x="20954" y="10111"/>
                      </a:cubicBezTo>
                      <a:lnTo>
                        <a:pt x="19029" y="10111"/>
                      </a:lnTo>
                      <a:close/>
                      <a:moveTo>
                        <a:pt x="5228" y="15626"/>
                      </a:moveTo>
                      <a:cubicBezTo>
                        <a:pt x="5063" y="15626"/>
                        <a:pt x="4894" y="15686"/>
                        <a:pt x="4768" y="15812"/>
                      </a:cubicBezTo>
                      <a:lnTo>
                        <a:pt x="3404" y="17177"/>
                      </a:lnTo>
                      <a:cubicBezTo>
                        <a:pt x="3151" y="17428"/>
                        <a:pt x="3152" y="17844"/>
                        <a:pt x="3404" y="18096"/>
                      </a:cubicBezTo>
                      <a:cubicBezTo>
                        <a:pt x="3529" y="18222"/>
                        <a:pt x="3698" y="18282"/>
                        <a:pt x="3863" y="18282"/>
                      </a:cubicBezTo>
                      <a:cubicBezTo>
                        <a:pt x="4027" y="18282"/>
                        <a:pt x="4183" y="18222"/>
                        <a:pt x="4309" y="18096"/>
                      </a:cubicBezTo>
                      <a:lnTo>
                        <a:pt x="5673" y="16731"/>
                      </a:lnTo>
                      <a:cubicBezTo>
                        <a:pt x="5924" y="16480"/>
                        <a:pt x="5924" y="16064"/>
                        <a:pt x="5673" y="15812"/>
                      </a:cubicBezTo>
                      <a:cubicBezTo>
                        <a:pt x="5547" y="15686"/>
                        <a:pt x="5392" y="15626"/>
                        <a:pt x="5228" y="15626"/>
                      </a:cubicBezTo>
                      <a:close/>
                      <a:moveTo>
                        <a:pt x="16731" y="15626"/>
                      </a:moveTo>
                      <a:cubicBezTo>
                        <a:pt x="16566" y="15626"/>
                        <a:pt x="16397" y="15686"/>
                        <a:pt x="16272" y="15812"/>
                      </a:cubicBezTo>
                      <a:cubicBezTo>
                        <a:pt x="16020" y="16064"/>
                        <a:pt x="16020" y="16480"/>
                        <a:pt x="16272" y="16731"/>
                      </a:cubicBezTo>
                      <a:lnTo>
                        <a:pt x="17636" y="18096"/>
                      </a:lnTo>
                      <a:cubicBezTo>
                        <a:pt x="17762" y="18222"/>
                        <a:pt x="17931" y="18282"/>
                        <a:pt x="18096" y="18282"/>
                      </a:cubicBezTo>
                      <a:cubicBezTo>
                        <a:pt x="18261" y="18282"/>
                        <a:pt x="18415" y="18222"/>
                        <a:pt x="18541" y="18096"/>
                      </a:cubicBezTo>
                      <a:cubicBezTo>
                        <a:pt x="18793" y="17844"/>
                        <a:pt x="18793" y="17428"/>
                        <a:pt x="18541" y="17177"/>
                      </a:cubicBezTo>
                      <a:lnTo>
                        <a:pt x="17177" y="15812"/>
                      </a:lnTo>
                      <a:cubicBezTo>
                        <a:pt x="17051" y="15686"/>
                        <a:pt x="16897" y="15626"/>
                        <a:pt x="16731" y="15626"/>
                      </a:cubicBezTo>
                      <a:close/>
                      <a:moveTo>
                        <a:pt x="11216" y="18383"/>
                      </a:moveTo>
                      <a:cubicBezTo>
                        <a:pt x="10861" y="18383"/>
                        <a:pt x="10570" y="18673"/>
                        <a:pt x="10570" y="19029"/>
                      </a:cubicBezTo>
                      <a:lnTo>
                        <a:pt x="10570" y="20954"/>
                      </a:lnTo>
                      <a:cubicBezTo>
                        <a:pt x="10570" y="21309"/>
                        <a:pt x="10861" y="21600"/>
                        <a:pt x="11216" y="21600"/>
                      </a:cubicBezTo>
                      <a:cubicBezTo>
                        <a:pt x="11573" y="21600"/>
                        <a:pt x="11848" y="21309"/>
                        <a:pt x="11848" y="20954"/>
                      </a:cubicBezTo>
                      <a:lnTo>
                        <a:pt x="11848" y="19029"/>
                      </a:lnTo>
                      <a:cubicBezTo>
                        <a:pt x="11848" y="18673"/>
                        <a:pt x="11571" y="18383"/>
                        <a:pt x="11216" y="18383"/>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8" name="Group 24"/>
              <p:cNvGrpSpPr/>
              <p:nvPr/>
            </p:nvGrpSpPr>
            <p:grpSpPr>
              <a:xfrm>
                <a:off x="2556988" y="2364266"/>
                <a:ext cx="635001" cy="635001"/>
                <a:chOff x="0" y="0"/>
                <a:chExt cx="1270000" cy="1270000"/>
              </a:xfrm>
            </p:grpSpPr>
            <p:sp>
              <p:nvSpPr>
                <p:cNvPr id="26" name="Freeform: Shape 25"/>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27" name="Freeform: Shape 26"/>
                <p:cNvSpPr/>
                <p:nvPr/>
              </p:nvSpPr>
              <p:spPr>
                <a:xfrm>
                  <a:off x="244455" y="392458"/>
                  <a:ext cx="806490" cy="535884"/>
                </a:xfrm>
                <a:custGeom>
                  <a:avLst/>
                  <a:gdLst/>
                  <a:ahLst/>
                  <a:cxnLst>
                    <a:cxn ang="0">
                      <a:pos x="wd2" y="hd2"/>
                    </a:cxn>
                    <a:cxn ang="5400000">
                      <a:pos x="wd2" y="hd2"/>
                    </a:cxn>
                    <a:cxn ang="10800000">
                      <a:pos x="wd2" y="hd2"/>
                    </a:cxn>
                    <a:cxn ang="16200000">
                      <a:pos x="wd2" y="hd2"/>
                    </a:cxn>
                  </a:cxnLst>
                  <a:rect l="0" t="0" r="r" b="b"/>
                  <a:pathLst>
                    <a:path w="21600" h="21600" extrusionOk="0">
                      <a:moveTo>
                        <a:pt x="799" y="0"/>
                      </a:moveTo>
                      <a:cubicBezTo>
                        <a:pt x="470" y="0"/>
                        <a:pt x="195" y="307"/>
                        <a:pt x="86" y="741"/>
                      </a:cubicBezTo>
                      <a:cubicBezTo>
                        <a:pt x="32" y="899"/>
                        <a:pt x="0" y="1079"/>
                        <a:pt x="0" y="1267"/>
                      </a:cubicBezTo>
                      <a:lnTo>
                        <a:pt x="0" y="2845"/>
                      </a:lnTo>
                      <a:cubicBezTo>
                        <a:pt x="0" y="3191"/>
                        <a:pt x="12" y="3535"/>
                        <a:pt x="29" y="3876"/>
                      </a:cubicBezTo>
                      <a:cubicBezTo>
                        <a:pt x="274" y="8891"/>
                        <a:pt x="2295" y="13166"/>
                        <a:pt x="5150" y="15287"/>
                      </a:cubicBezTo>
                      <a:cubicBezTo>
                        <a:pt x="5186" y="16408"/>
                        <a:pt x="5802" y="17295"/>
                        <a:pt x="6556" y="17295"/>
                      </a:cubicBezTo>
                      <a:cubicBezTo>
                        <a:pt x="6564" y="17295"/>
                        <a:pt x="6575" y="17295"/>
                        <a:pt x="6584" y="17295"/>
                      </a:cubicBezTo>
                      <a:cubicBezTo>
                        <a:pt x="6588" y="17295"/>
                        <a:pt x="6593" y="17295"/>
                        <a:pt x="6598" y="17295"/>
                      </a:cubicBezTo>
                      <a:lnTo>
                        <a:pt x="12184" y="17295"/>
                      </a:lnTo>
                      <a:cubicBezTo>
                        <a:pt x="12248" y="17295"/>
                        <a:pt x="12310" y="17286"/>
                        <a:pt x="12369" y="17263"/>
                      </a:cubicBezTo>
                      <a:cubicBezTo>
                        <a:pt x="12982" y="17090"/>
                        <a:pt x="13448" y="16314"/>
                        <a:pt x="13504" y="15363"/>
                      </a:cubicBezTo>
                      <a:cubicBezTo>
                        <a:pt x="15141" y="14193"/>
                        <a:pt x="16516" y="12328"/>
                        <a:pt x="17448" y="10006"/>
                      </a:cubicBezTo>
                      <a:cubicBezTo>
                        <a:pt x="17522" y="10045"/>
                        <a:pt x="17603" y="10059"/>
                        <a:pt x="17684" y="10059"/>
                      </a:cubicBezTo>
                      <a:lnTo>
                        <a:pt x="19039" y="10059"/>
                      </a:lnTo>
                      <a:cubicBezTo>
                        <a:pt x="20451" y="10059"/>
                        <a:pt x="21600" y="8340"/>
                        <a:pt x="21600" y="6216"/>
                      </a:cubicBezTo>
                      <a:cubicBezTo>
                        <a:pt x="21600" y="4093"/>
                        <a:pt x="20451" y="2362"/>
                        <a:pt x="19039" y="2362"/>
                      </a:cubicBezTo>
                      <a:lnTo>
                        <a:pt x="18775" y="2362"/>
                      </a:lnTo>
                      <a:lnTo>
                        <a:pt x="18775" y="1267"/>
                      </a:lnTo>
                      <a:cubicBezTo>
                        <a:pt x="18775" y="1248"/>
                        <a:pt x="18776" y="1232"/>
                        <a:pt x="18775" y="1213"/>
                      </a:cubicBezTo>
                      <a:cubicBezTo>
                        <a:pt x="18776" y="1195"/>
                        <a:pt x="18775" y="1179"/>
                        <a:pt x="18775" y="1159"/>
                      </a:cubicBezTo>
                      <a:cubicBezTo>
                        <a:pt x="18775" y="522"/>
                        <a:pt x="18429" y="0"/>
                        <a:pt x="18005" y="0"/>
                      </a:cubicBezTo>
                      <a:lnTo>
                        <a:pt x="799" y="0"/>
                      </a:lnTo>
                      <a:close/>
                      <a:moveTo>
                        <a:pt x="1584" y="2308"/>
                      </a:moveTo>
                      <a:lnTo>
                        <a:pt x="17192" y="2308"/>
                      </a:lnTo>
                      <a:cubicBezTo>
                        <a:pt x="17192" y="2308"/>
                        <a:pt x="17192" y="2974"/>
                        <a:pt x="17192" y="2974"/>
                      </a:cubicBezTo>
                      <a:cubicBezTo>
                        <a:pt x="17144" y="9245"/>
                        <a:pt x="13743" y="14332"/>
                        <a:pt x="9566" y="14332"/>
                      </a:cubicBezTo>
                      <a:lnTo>
                        <a:pt x="9209" y="14332"/>
                      </a:lnTo>
                      <a:cubicBezTo>
                        <a:pt x="5034" y="14332"/>
                        <a:pt x="1632" y="9245"/>
                        <a:pt x="1584" y="2974"/>
                      </a:cubicBezTo>
                      <a:lnTo>
                        <a:pt x="1584" y="2308"/>
                      </a:lnTo>
                      <a:close/>
                      <a:moveTo>
                        <a:pt x="18711" y="4477"/>
                      </a:moveTo>
                      <a:lnTo>
                        <a:pt x="19039" y="4477"/>
                      </a:lnTo>
                      <a:cubicBezTo>
                        <a:pt x="19675" y="4477"/>
                        <a:pt x="20195" y="5261"/>
                        <a:pt x="20195" y="6216"/>
                      </a:cubicBezTo>
                      <a:cubicBezTo>
                        <a:pt x="20195" y="7173"/>
                        <a:pt x="19675" y="7944"/>
                        <a:pt x="19039" y="7944"/>
                      </a:cubicBezTo>
                      <a:lnTo>
                        <a:pt x="18126" y="7944"/>
                      </a:lnTo>
                      <a:cubicBezTo>
                        <a:pt x="18416" y="6848"/>
                        <a:pt x="18616" y="5688"/>
                        <a:pt x="18711" y="4477"/>
                      </a:cubicBezTo>
                      <a:close/>
                      <a:moveTo>
                        <a:pt x="528" y="18551"/>
                      </a:moveTo>
                      <a:cubicBezTo>
                        <a:pt x="502" y="18551"/>
                        <a:pt x="482" y="18556"/>
                        <a:pt x="457" y="18562"/>
                      </a:cubicBezTo>
                      <a:cubicBezTo>
                        <a:pt x="461" y="19726"/>
                        <a:pt x="1086" y="20666"/>
                        <a:pt x="1862" y="20666"/>
                      </a:cubicBezTo>
                      <a:lnTo>
                        <a:pt x="4266" y="20666"/>
                      </a:lnTo>
                      <a:cubicBezTo>
                        <a:pt x="4308" y="21189"/>
                        <a:pt x="4598" y="21600"/>
                        <a:pt x="4958" y="21600"/>
                      </a:cubicBezTo>
                      <a:lnTo>
                        <a:pt x="13817" y="21600"/>
                      </a:lnTo>
                      <a:cubicBezTo>
                        <a:pt x="14177" y="21600"/>
                        <a:pt x="14474" y="21189"/>
                        <a:pt x="14517" y="20666"/>
                      </a:cubicBezTo>
                      <a:lnTo>
                        <a:pt x="16956" y="20666"/>
                      </a:lnTo>
                      <a:cubicBezTo>
                        <a:pt x="17728" y="20666"/>
                        <a:pt x="18362" y="19735"/>
                        <a:pt x="18369" y="18573"/>
                      </a:cubicBezTo>
                      <a:cubicBezTo>
                        <a:pt x="18330" y="18562"/>
                        <a:pt x="18286" y="18551"/>
                        <a:pt x="18247" y="18551"/>
                      </a:cubicBezTo>
                      <a:lnTo>
                        <a:pt x="528" y="18551"/>
                      </a:ln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grpSp>
          <p:nvGrpSpPr>
            <p:cNvPr id="21" name="Group 32"/>
            <p:cNvGrpSpPr/>
            <p:nvPr/>
          </p:nvGrpSpPr>
          <p:grpSpPr>
            <a:xfrm>
              <a:off x="598603" y="2686036"/>
              <a:ext cx="2348822" cy="891638"/>
              <a:chOff x="1918379" y="1734048"/>
              <a:chExt cx="2348822" cy="891638"/>
            </a:xfrm>
          </p:grpSpPr>
          <p:sp>
            <p:nvSpPr>
              <p:cNvPr id="15" name="TextBox 33"/>
              <p:cNvSpPr txBox="1"/>
              <p:nvPr/>
            </p:nvSpPr>
            <p:spPr>
              <a:xfrm>
                <a:off x="1918379" y="2071688"/>
                <a:ext cx="2348822" cy="553998"/>
              </a:xfrm>
              <a:prstGeom prst="rect">
                <a:avLst/>
              </a:prstGeom>
              <a:noFill/>
            </p:spPr>
            <p:txBody>
              <a:bodyPr wrap="square" rIns="216000" anchor="t" anchorCtr="0">
                <a:normAutofit fontScale="92500" lnSpcReduction="10000"/>
              </a:bodyPr>
              <a:lstStyle/>
              <a:p>
                <a:pPr algn="r">
                  <a:lnSpc>
                    <a:spcPct val="120000"/>
                  </a:lnSpc>
                </a:pPr>
                <a:r>
                  <a:rPr lang="zh-CN" altLang="en-US" sz="1000">
                    <a:solidFill>
                      <a:schemeClr val="dk1">
                        <a:lumMod val="100000"/>
                      </a:schemeClr>
                    </a:solidFill>
                    <a:cs typeface="+mn-ea"/>
                    <a:sym typeface="+mn-lt"/>
                  </a:rPr>
                  <a:t>此部分内容作为文字排版占位显示 （建议使用主题字体）</a:t>
                </a:r>
              </a:p>
            </p:txBody>
          </p:sp>
          <p:sp>
            <p:nvSpPr>
              <p:cNvPr id="16" name="Rectangle 34"/>
              <p:cNvSpPr/>
              <p:nvPr/>
            </p:nvSpPr>
            <p:spPr>
              <a:xfrm>
                <a:off x="2971874" y="1734048"/>
                <a:ext cx="1295327" cy="323165"/>
              </a:xfrm>
              <a:prstGeom prst="rect">
                <a:avLst/>
              </a:prstGeom>
            </p:spPr>
            <p:txBody>
              <a:bodyPr wrap="none" lIns="0" tIns="0" rIns="216000" bIns="0" anchor="b" anchorCtr="0">
                <a:normAutofit/>
              </a:bodyPr>
              <a:lstStyle/>
              <a:p>
                <a:pPr algn="r"/>
                <a:r>
                  <a:rPr lang="zh-CN" altLang="en-US" sz="1400" b="1">
                    <a:solidFill>
                      <a:schemeClr val="accent1">
                        <a:lumMod val="100000"/>
                      </a:schemeClr>
                    </a:solidFill>
                    <a:cs typeface="+mn-ea"/>
                    <a:sym typeface="+mn-lt"/>
                  </a:rPr>
                  <a:t>标题文本预设</a:t>
                </a:r>
              </a:p>
            </p:txBody>
          </p:sp>
        </p:grpSp>
        <p:grpSp>
          <p:nvGrpSpPr>
            <p:cNvPr id="22" name="Group 35"/>
            <p:cNvGrpSpPr/>
            <p:nvPr/>
          </p:nvGrpSpPr>
          <p:grpSpPr>
            <a:xfrm>
              <a:off x="9244575" y="2673324"/>
              <a:ext cx="2348822" cy="877163"/>
              <a:chOff x="7996808" y="1734930"/>
              <a:chExt cx="2348822" cy="877163"/>
            </a:xfrm>
          </p:grpSpPr>
          <p:sp>
            <p:nvSpPr>
              <p:cNvPr id="13" name="TextBox 36"/>
              <p:cNvSpPr txBox="1"/>
              <p:nvPr/>
            </p:nvSpPr>
            <p:spPr>
              <a:xfrm>
                <a:off x="7996808" y="2058095"/>
                <a:ext cx="2348822" cy="553998"/>
              </a:xfrm>
              <a:prstGeom prst="rect">
                <a:avLst/>
              </a:prstGeom>
              <a:noFill/>
            </p:spPr>
            <p:txBody>
              <a:bodyPr wrap="square" lIns="216000" rIns="216000" anchor="ctr" anchorCtr="0">
                <a:normAutofit fontScale="77500" lnSpcReduction="20000"/>
              </a:bodyPr>
              <a:lstStyle/>
              <a:p>
                <a:pPr>
                  <a:lnSpc>
                    <a:spcPct val="120000"/>
                  </a:lnSpc>
                </a:pPr>
                <a:r>
                  <a:rPr lang="zh-CN" altLang="en-US" sz="1000">
                    <a:solidFill>
                      <a:schemeClr val="dk1">
                        <a:lumMod val="100000"/>
                      </a:schemeClr>
                    </a:solidFill>
                    <a:cs typeface="+mn-ea"/>
                    <a:sym typeface="+mn-lt"/>
                  </a:rPr>
                  <a:t>此部分内容作为文字排版占位显示 （建议使用主题字体）</a:t>
                </a:r>
              </a:p>
            </p:txBody>
          </p:sp>
          <p:sp>
            <p:nvSpPr>
              <p:cNvPr id="14" name="Rectangle 37"/>
              <p:cNvSpPr/>
              <p:nvPr/>
            </p:nvSpPr>
            <p:spPr>
              <a:xfrm>
                <a:off x="7996808" y="1734930"/>
                <a:ext cx="1513437" cy="323165"/>
              </a:xfrm>
              <a:prstGeom prst="rect">
                <a:avLst/>
              </a:prstGeom>
            </p:spPr>
            <p:txBody>
              <a:bodyPr wrap="none" lIns="216000" tIns="0" rIns="216000" bIns="0" anchor="ctr" anchorCtr="0">
                <a:normAutofit/>
              </a:bodyPr>
              <a:lstStyle/>
              <a:p>
                <a:r>
                  <a:rPr lang="zh-CN" altLang="en-US" sz="1400" b="1">
                    <a:solidFill>
                      <a:schemeClr val="accent3">
                        <a:lumMod val="100000"/>
                      </a:schemeClr>
                    </a:solidFill>
                    <a:cs typeface="+mn-ea"/>
                    <a:sym typeface="+mn-lt"/>
                  </a:rPr>
                  <a:t>标题文本预设</a:t>
                </a:r>
              </a:p>
            </p:txBody>
          </p:sp>
        </p:grpSp>
        <p:grpSp>
          <p:nvGrpSpPr>
            <p:cNvPr id="23" name="Group 38"/>
            <p:cNvGrpSpPr/>
            <p:nvPr/>
          </p:nvGrpSpPr>
          <p:grpSpPr>
            <a:xfrm>
              <a:off x="598603" y="3863587"/>
              <a:ext cx="2348822" cy="891638"/>
              <a:chOff x="1918379" y="1734048"/>
              <a:chExt cx="2348822" cy="891638"/>
            </a:xfrm>
          </p:grpSpPr>
          <p:sp>
            <p:nvSpPr>
              <p:cNvPr id="11" name="TextBox 39"/>
              <p:cNvSpPr txBox="1"/>
              <p:nvPr/>
            </p:nvSpPr>
            <p:spPr>
              <a:xfrm>
                <a:off x="1918379" y="2071688"/>
                <a:ext cx="2348822" cy="553998"/>
              </a:xfrm>
              <a:prstGeom prst="rect">
                <a:avLst/>
              </a:prstGeom>
              <a:noFill/>
            </p:spPr>
            <p:txBody>
              <a:bodyPr wrap="square" rIns="216000" anchor="t" anchorCtr="0">
                <a:normAutofit fontScale="92500" lnSpcReduction="10000"/>
              </a:bodyPr>
              <a:lstStyle/>
              <a:p>
                <a:pPr algn="r">
                  <a:lnSpc>
                    <a:spcPct val="120000"/>
                  </a:lnSpc>
                </a:pPr>
                <a:r>
                  <a:rPr lang="zh-CN" altLang="en-US" sz="1000">
                    <a:solidFill>
                      <a:schemeClr val="dk1">
                        <a:lumMod val="100000"/>
                      </a:schemeClr>
                    </a:solidFill>
                    <a:cs typeface="+mn-ea"/>
                    <a:sym typeface="+mn-lt"/>
                  </a:rPr>
                  <a:t>此部分内容作为文字排版占位显示 （建议使用主题字体）</a:t>
                </a:r>
              </a:p>
            </p:txBody>
          </p:sp>
          <p:sp>
            <p:nvSpPr>
              <p:cNvPr id="12" name="Rectangle 40"/>
              <p:cNvSpPr/>
              <p:nvPr/>
            </p:nvSpPr>
            <p:spPr>
              <a:xfrm>
                <a:off x="2971874" y="1734048"/>
                <a:ext cx="1295327" cy="323165"/>
              </a:xfrm>
              <a:prstGeom prst="rect">
                <a:avLst/>
              </a:prstGeom>
            </p:spPr>
            <p:txBody>
              <a:bodyPr wrap="none" lIns="0" tIns="0" rIns="216000" bIns="0" anchor="b" anchorCtr="0">
                <a:normAutofit/>
              </a:bodyPr>
              <a:lstStyle/>
              <a:p>
                <a:pPr algn="r"/>
                <a:r>
                  <a:rPr lang="zh-CN" altLang="en-US" sz="1400" b="1">
                    <a:solidFill>
                      <a:schemeClr val="accent2">
                        <a:lumMod val="100000"/>
                      </a:schemeClr>
                    </a:solidFill>
                    <a:cs typeface="+mn-ea"/>
                    <a:sym typeface="+mn-lt"/>
                  </a:rPr>
                  <a:t>标题文本预设</a:t>
                </a:r>
              </a:p>
            </p:txBody>
          </p:sp>
        </p:grpSp>
        <p:grpSp>
          <p:nvGrpSpPr>
            <p:cNvPr id="24" name="Group 41"/>
            <p:cNvGrpSpPr/>
            <p:nvPr/>
          </p:nvGrpSpPr>
          <p:grpSpPr>
            <a:xfrm>
              <a:off x="9244575" y="3850875"/>
              <a:ext cx="2348822" cy="877163"/>
              <a:chOff x="7996808" y="1734930"/>
              <a:chExt cx="2348822" cy="877163"/>
            </a:xfrm>
          </p:grpSpPr>
          <p:sp>
            <p:nvSpPr>
              <p:cNvPr id="9" name="TextBox 42"/>
              <p:cNvSpPr txBox="1"/>
              <p:nvPr/>
            </p:nvSpPr>
            <p:spPr>
              <a:xfrm>
                <a:off x="7996808" y="2058095"/>
                <a:ext cx="2348822" cy="553998"/>
              </a:xfrm>
              <a:prstGeom prst="rect">
                <a:avLst/>
              </a:prstGeom>
              <a:noFill/>
            </p:spPr>
            <p:txBody>
              <a:bodyPr wrap="square" lIns="216000" rIns="216000" anchor="ctr" anchorCtr="0">
                <a:normAutofit fontScale="77500" lnSpcReduction="20000"/>
              </a:bodyPr>
              <a:lstStyle/>
              <a:p>
                <a:pPr>
                  <a:lnSpc>
                    <a:spcPct val="120000"/>
                  </a:lnSpc>
                </a:pPr>
                <a:r>
                  <a:rPr lang="zh-CN" altLang="en-US" sz="1000">
                    <a:solidFill>
                      <a:schemeClr val="dk1">
                        <a:lumMod val="100000"/>
                      </a:schemeClr>
                    </a:solidFill>
                    <a:cs typeface="+mn-ea"/>
                    <a:sym typeface="+mn-lt"/>
                  </a:rPr>
                  <a:t>此部分内容作为文字排版占位显示 （建议使用主题字体）</a:t>
                </a:r>
              </a:p>
            </p:txBody>
          </p:sp>
          <p:sp>
            <p:nvSpPr>
              <p:cNvPr id="10" name="Rectangle 43"/>
              <p:cNvSpPr/>
              <p:nvPr/>
            </p:nvSpPr>
            <p:spPr>
              <a:xfrm>
                <a:off x="7996808" y="1734930"/>
                <a:ext cx="1513437" cy="323165"/>
              </a:xfrm>
              <a:prstGeom prst="rect">
                <a:avLst/>
              </a:prstGeom>
            </p:spPr>
            <p:txBody>
              <a:bodyPr wrap="none" lIns="216000" tIns="0" rIns="216000" bIns="0" anchor="ctr" anchorCtr="0">
                <a:normAutofit/>
              </a:bodyPr>
              <a:lstStyle/>
              <a:p>
                <a:r>
                  <a:rPr lang="zh-CN" altLang="en-US" sz="1400" b="1">
                    <a:solidFill>
                      <a:schemeClr val="accent4">
                        <a:lumMod val="100000"/>
                      </a:schemeClr>
                    </a:solidFill>
                    <a:cs typeface="+mn-ea"/>
                    <a:sym typeface="+mn-lt"/>
                  </a:rPr>
                  <a:t>标题文本预设</a:t>
                </a:r>
              </a:p>
            </p:txBody>
          </p:sp>
        </p:grpSp>
      </p:grpSp>
    </p:spTree>
    <p:extLst>
      <p:ext uri="{BB962C8B-B14F-4D97-AF65-F5344CB8AC3E}">
        <p14:creationId xmlns:p14="http://schemas.microsoft.com/office/powerpoint/2010/main" val="3511054812"/>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
  <p:tag name="ISPRING_RESOURCE_PATHS_HASH_2" val="d9375f3c11e25d5d89d97a95ad3202c676920ec"/>
</p:tagLst>
</file>

<file path=ppt/theme/theme1.xml><?xml version="1.0" encoding="utf-8"?>
<a:theme xmlns:a="http://schemas.openxmlformats.org/drawingml/2006/main" name="第一PPT，www.1ppt.com">
  <a:themeElements>
    <a:clrScheme name="自定义 116">
      <a:dk1>
        <a:sysClr val="windowText" lastClr="000000"/>
      </a:dk1>
      <a:lt1>
        <a:sysClr val="window" lastClr="FFFFFF"/>
      </a:lt1>
      <a:dk2>
        <a:srgbClr val="5A6378"/>
      </a:dk2>
      <a:lt2>
        <a:srgbClr val="7F7F7F"/>
      </a:lt2>
      <a:accent1>
        <a:srgbClr val="337E8D"/>
      </a:accent1>
      <a:accent2>
        <a:srgbClr val="3F3F3F"/>
      </a:accent2>
      <a:accent3>
        <a:srgbClr val="337E8D"/>
      </a:accent3>
      <a:accent4>
        <a:srgbClr val="3F3F3F"/>
      </a:accent4>
      <a:accent5>
        <a:srgbClr val="337E8D"/>
      </a:accent5>
      <a:accent6>
        <a:srgbClr val="3F3F3F"/>
      </a:accent6>
      <a:hlink>
        <a:srgbClr val="168BBA"/>
      </a:hlink>
      <a:folHlink>
        <a:srgbClr val="680000"/>
      </a:folHlink>
    </a:clrScheme>
    <a:fontScheme name="lr4zlrto">
      <a:majorFont>
        <a:latin typeface=""/>
        <a:ea typeface="微软雅黑"/>
        <a:cs typeface=""/>
      </a:majorFont>
      <a:minorFont>
        <a:latin typeface=""/>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8606</TotalTime>
  <Words>4200</Words>
  <Application>Microsoft Office PowerPoint</Application>
  <PresentationFormat>全屏显示(16:9)</PresentationFormat>
  <Paragraphs>229</Paragraphs>
  <Slides>25</Slides>
  <Notes>21</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桌面</dc:title>
  <dc:creator>第一PPT</dc:creator>
  <cp:keywords>www.1ppt.com</cp:keywords>
  <dc:description>www.1ppt.com</dc:description>
  <cp:lastModifiedBy>Windows User</cp:lastModifiedBy>
  <cp:revision>1051</cp:revision>
  <dcterms:created xsi:type="dcterms:W3CDTF">2014-11-09T01:07:25Z</dcterms:created>
  <dcterms:modified xsi:type="dcterms:W3CDTF">2019-10-17T12:33:20Z</dcterms:modified>
</cp:coreProperties>
</file>