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60" r:id="rId32"/>
    <p:sldId id="286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76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82"/>
    <a:srgbClr val="0070C0"/>
    <a:srgbClr val="40546C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 snapToGrid="0" showGuides="1">
      <p:cViewPr>
        <p:scale>
          <a:sx n="57" d="100"/>
          <a:sy n="57" d="100"/>
        </p:scale>
        <p:origin x="-96" y="-1452"/>
      </p:cViewPr>
      <p:guideLst>
        <p:guide orient="horz" pos="2160"/>
        <p:guide pos="76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20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22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880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92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23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127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39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0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493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23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57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325228" y="39186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71B4D-8FFC-4D23-9072-2BCE4F6BD7E0}" type="datetimeFigureOut">
              <a:rPr lang="zh-CN" altLang="en-US" smtClean="0"/>
              <a:t>2019/10/16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BD247-E8F3-47EE-A5C4-37B9D5BB18D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408" y="0"/>
            <a:ext cx="12169592" cy="6858000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2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矩形 222"/>
          <p:cNvSpPr/>
          <p:nvPr/>
        </p:nvSpPr>
        <p:spPr>
          <a:xfrm>
            <a:off x="22408" y="0"/>
            <a:ext cx="12169592" cy="6858000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417539" y="931198"/>
            <a:ext cx="4873477" cy="4524718"/>
            <a:chOff x="691703" y="811766"/>
            <a:chExt cx="4873477" cy="4524718"/>
          </a:xfrm>
        </p:grpSpPr>
        <p:sp>
          <p:nvSpPr>
            <p:cNvPr id="149" name="Freeform 5"/>
            <p:cNvSpPr/>
            <p:nvPr/>
          </p:nvSpPr>
          <p:spPr bwMode="auto">
            <a:xfrm rot="10800000" flipH="1">
              <a:off x="691703" y="2510444"/>
              <a:ext cx="1278182" cy="11328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09882"/>
            </a:solidFill>
            <a:ln w="9525">
              <a:solidFill>
                <a:srgbClr val="00988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2" name="Freeform 5"/>
            <p:cNvSpPr/>
            <p:nvPr/>
          </p:nvSpPr>
          <p:spPr bwMode="auto">
            <a:xfrm rot="10800000" flipH="1">
              <a:off x="3639151" y="4203638"/>
              <a:ext cx="1278182" cy="11328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09882"/>
            </a:solidFill>
            <a:ln w="9525">
              <a:solidFill>
                <a:srgbClr val="00988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5" name="Freeform 5"/>
            <p:cNvSpPr/>
            <p:nvPr/>
          </p:nvSpPr>
          <p:spPr bwMode="auto">
            <a:xfrm rot="10800000" flipH="1">
              <a:off x="3639150" y="811766"/>
              <a:ext cx="1278182" cy="11328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09882"/>
            </a:solidFill>
            <a:ln w="9525">
              <a:solidFill>
                <a:srgbClr val="009882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57" name="组合 156"/>
            <p:cNvGrpSpPr/>
            <p:nvPr/>
          </p:nvGrpSpPr>
          <p:grpSpPr>
            <a:xfrm flipH="1">
              <a:off x="4065891" y="1204256"/>
              <a:ext cx="408933" cy="347861"/>
              <a:chOff x="6339462" y="3747511"/>
              <a:chExt cx="907547" cy="772010"/>
            </a:xfrm>
            <a:solidFill>
              <a:schemeClr val="bg1"/>
            </a:solidFill>
          </p:grpSpPr>
          <p:sp>
            <p:nvSpPr>
              <p:cNvPr id="158" name="Rectangle 130"/>
              <p:cNvSpPr>
                <a:spLocks noChangeArrowheads="1"/>
              </p:cNvSpPr>
              <p:nvPr/>
            </p:nvSpPr>
            <p:spPr bwMode="auto">
              <a:xfrm>
                <a:off x="6339462" y="4489161"/>
                <a:ext cx="881523" cy="303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59" name="Freeform 131"/>
              <p:cNvSpPr/>
              <p:nvPr/>
            </p:nvSpPr>
            <p:spPr bwMode="auto">
              <a:xfrm>
                <a:off x="6398014" y="4350373"/>
                <a:ext cx="123608" cy="114934"/>
              </a:xfrm>
              <a:custGeom>
                <a:avLst/>
                <a:gdLst>
                  <a:gd name="T0" fmla="*/ 43 w 48"/>
                  <a:gd name="T1" fmla="*/ 45 h 45"/>
                  <a:gd name="T2" fmla="*/ 48 w 48"/>
                  <a:gd name="T3" fmla="*/ 39 h 45"/>
                  <a:gd name="T4" fmla="*/ 48 w 48"/>
                  <a:gd name="T5" fmla="*/ 0 h 45"/>
                  <a:gd name="T6" fmla="*/ 0 w 48"/>
                  <a:gd name="T7" fmla="*/ 8 h 45"/>
                  <a:gd name="T8" fmla="*/ 0 w 48"/>
                  <a:gd name="T9" fmla="*/ 39 h 45"/>
                  <a:gd name="T10" fmla="*/ 6 w 48"/>
                  <a:gd name="T11" fmla="*/ 45 h 45"/>
                  <a:gd name="T12" fmla="*/ 43 w 48"/>
                  <a:gd name="T1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5">
                    <a:moveTo>
                      <a:pt x="43" y="45"/>
                    </a:moveTo>
                    <a:cubicBezTo>
                      <a:pt x="46" y="45"/>
                      <a:pt x="48" y="42"/>
                      <a:pt x="48" y="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9" y="5"/>
                      <a:pt x="12" y="7"/>
                      <a:pt x="0" y="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2"/>
                      <a:pt x="3" y="45"/>
                      <a:pt x="6" y="45"/>
                    </a:cubicBezTo>
                    <a:lnTo>
                      <a:pt x="43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0" name="Freeform 132"/>
              <p:cNvSpPr/>
              <p:nvPr/>
            </p:nvSpPr>
            <p:spPr bwMode="auto">
              <a:xfrm>
                <a:off x="6557403" y="4299411"/>
                <a:ext cx="122524" cy="165896"/>
              </a:xfrm>
              <a:custGeom>
                <a:avLst/>
                <a:gdLst>
                  <a:gd name="T0" fmla="*/ 43 w 48"/>
                  <a:gd name="T1" fmla="*/ 65 h 65"/>
                  <a:gd name="T2" fmla="*/ 48 w 48"/>
                  <a:gd name="T3" fmla="*/ 59 h 65"/>
                  <a:gd name="T4" fmla="*/ 48 w 48"/>
                  <a:gd name="T5" fmla="*/ 0 h 65"/>
                  <a:gd name="T6" fmla="*/ 44 w 48"/>
                  <a:gd name="T7" fmla="*/ 2 h 65"/>
                  <a:gd name="T8" fmla="*/ 0 w 48"/>
                  <a:gd name="T9" fmla="*/ 16 h 65"/>
                  <a:gd name="T10" fmla="*/ 0 w 48"/>
                  <a:gd name="T11" fmla="*/ 59 h 65"/>
                  <a:gd name="T12" fmla="*/ 6 w 48"/>
                  <a:gd name="T13" fmla="*/ 65 h 65"/>
                  <a:gd name="T14" fmla="*/ 43 w 48"/>
                  <a:gd name="T1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65">
                    <a:moveTo>
                      <a:pt x="43" y="65"/>
                    </a:moveTo>
                    <a:cubicBezTo>
                      <a:pt x="46" y="65"/>
                      <a:pt x="48" y="62"/>
                      <a:pt x="48" y="5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1"/>
                      <a:pt x="46" y="1"/>
                      <a:pt x="44" y="2"/>
                    </a:cubicBezTo>
                    <a:cubicBezTo>
                      <a:pt x="29" y="8"/>
                      <a:pt x="14" y="13"/>
                      <a:pt x="0" y="1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2"/>
                      <a:pt x="3" y="65"/>
                      <a:pt x="6" y="65"/>
                    </a:cubicBezTo>
                    <a:lnTo>
                      <a:pt x="43" y="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1" name="Freeform 133"/>
              <p:cNvSpPr/>
              <p:nvPr/>
            </p:nvSpPr>
            <p:spPr bwMode="auto">
              <a:xfrm>
                <a:off x="6715709" y="4219174"/>
                <a:ext cx="123608" cy="246133"/>
              </a:xfrm>
              <a:custGeom>
                <a:avLst/>
                <a:gdLst>
                  <a:gd name="T0" fmla="*/ 43 w 48"/>
                  <a:gd name="T1" fmla="*/ 96 h 96"/>
                  <a:gd name="T2" fmla="*/ 48 w 48"/>
                  <a:gd name="T3" fmla="*/ 90 h 96"/>
                  <a:gd name="T4" fmla="*/ 48 w 48"/>
                  <a:gd name="T5" fmla="*/ 0 h 96"/>
                  <a:gd name="T6" fmla="*/ 0 w 48"/>
                  <a:gd name="T7" fmla="*/ 25 h 96"/>
                  <a:gd name="T8" fmla="*/ 0 w 48"/>
                  <a:gd name="T9" fmla="*/ 90 h 96"/>
                  <a:gd name="T10" fmla="*/ 6 w 48"/>
                  <a:gd name="T11" fmla="*/ 96 h 96"/>
                  <a:gd name="T12" fmla="*/ 43 w 48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96">
                    <a:moveTo>
                      <a:pt x="43" y="96"/>
                    </a:moveTo>
                    <a:cubicBezTo>
                      <a:pt x="46" y="96"/>
                      <a:pt x="48" y="93"/>
                      <a:pt x="48" y="9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3" y="10"/>
                      <a:pt x="17" y="18"/>
                      <a:pt x="0" y="25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6"/>
                      <a:pt x="6" y="96"/>
                    </a:cubicBezTo>
                    <a:lnTo>
                      <a:pt x="43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2" name="Freeform 134"/>
              <p:cNvSpPr/>
              <p:nvPr/>
            </p:nvSpPr>
            <p:spPr bwMode="auto">
              <a:xfrm>
                <a:off x="6875099" y="4100987"/>
                <a:ext cx="123608" cy="364319"/>
              </a:xfrm>
              <a:custGeom>
                <a:avLst/>
                <a:gdLst>
                  <a:gd name="T0" fmla="*/ 43 w 48"/>
                  <a:gd name="T1" fmla="*/ 142 h 142"/>
                  <a:gd name="T2" fmla="*/ 48 w 48"/>
                  <a:gd name="T3" fmla="*/ 136 h 142"/>
                  <a:gd name="T4" fmla="*/ 48 w 48"/>
                  <a:gd name="T5" fmla="*/ 0 h 142"/>
                  <a:gd name="T6" fmla="*/ 32 w 48"/>
                  <a:gd name="T7" fmla="*/ 14 h 142"/>
                  <a:gd name="T8" fmla="*/ 0 w 48"/>
                  <a:gd name="T9" fmla="*/ 37 h 142"/>
                  <a:gd name="T10" fmla="*/ 0 w 48"/>
                  <a:gd name="T11" fmla="*/ 136 h 142"/>
                  <a:gd name="T12" fmla="*/ 6 w 48"/>
                  <a:gd name="T13" fmla="*/ 142 h 142"/>
                  <a:gd name="T14" fmla="*/ 43 w 4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142">
                    <a:moveTo>
                      <a:pt x="43" y="142"/>
                    </a:moveTo>
                    <a:cubicBezTo>
                      <a:pt x="46" y="142"/>
                      <a:pt x="48" y="139"/>
                      <a:pt x="48" y="1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3" y="5"/>
                      <a:pt x="37" y="10"/>
                      <a:pt x="32" y="14"/>
                    </a:cubicBezTo>
                    <a:cubicBezTo>
                      <a:pt x="21" y="23"/>
                      <a:pt x="11" y="30"/>
                      <a:pt x="0" y="37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39"/>
                      <a:pt x="3" y="142"/>
                      <a:pt x="6" y="142"/>
                    </a:cubicBezTo>
                    <a:lnTo>
                      <a:pt x="43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3" name="Freeform 135"/>
              <p:cNvSpPr/>
              <p:nvPr/>
            </p:nvSpPr>
            <p:spPr bwMode="auto">
              <a:xfrm>
                <a:off x="7034488" y="3927502"/>
                <a:ext cx="122524" cy="537805"/>
              </a:xfrm>
              <a:custGeom>
                <a:avLst/>
                <a:gdLst>
                  <a:gd name="T0" fmla="*/ 43 w 48"/>
                  <a:gd name="T1" fmla="*/ 210 h 210"/>
                  <a:gd name="T2" fmla="*/ 48 w 48"/>
                  <a:gd name="T3" fmla="*/ 204 h 210"/>
                  <a:gd name="T4" fmla="*/ 48 w 48"/>
                  <a:gd name="T5" fmla="*/ 0 h 210"/>
                  <a:gd name="T6" fmla="*/ 0 w 48"/>
                  <a:gd name="T7" fmla="*/ 56 h 210"/>
                  <a:gd name="T8" fmla="*/ 0 w 48"/>
                  <a:gd name="T9" fmla="*/ 204 h 210"/>
                  <a:gd name="T10" fmla="*/ 6 w 48"/>
                  <a:gd name="T11" fmla="*/ 210 h 210"/>
                  <a:gd name="T12" fmla="*/ 43 w 48"/>
                  <a:gd name="T1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210">
                    <a:moveTo>
                      <a:pt x="43" y="210"/>
                    </a:moveTo>
                    <a:cubicBezTo>
                      <a:pt x="46" y="210"/>
                      <a:pt x="48" y="207"/>
                      <a:pt x="48" y="20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3" y="20"/>
                      <a:pt x="17" y="39"/>
                      <a:pt x="0" y="56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07"/>
                      <a:pt x="3" y="210"/>
                      <a:pt x="6" y="210"/>
                    </a:cubicBezTo>
                    <a:lnTo>
                      <a:pt x="43" y="2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4" name="Freeform 136"/>
              <p:cNvSpPr/>
              <p:nvPr/>
            </p:nvSpPr>
            <p:spPr bwMode="auto">
              <a:xfrm>
                <a:off x="6343800" y="3747511"/>
                <a:ext cx="903209" cy="587682"/>
              </a:xfrm>
              <a:custGeom>
                <a:avLst/>
                <a:gdLst>
                  <a:gd name="T0" fmla="*/ 350 w 352"/>
                  <a:gd name="T1" fmla="*/ 58 h 229"/>
                  <a:gd name="T2" fmla="*/ 335 w 352"/>
                  <a:gd name="T3" fmla="*/ 8 h 229"/>
                  <a:gd name="T4" fmla="*/ 322 w 352"/>
                  <a:gd name="T5" fmla="*/ 2 h 229"/>
                  <a:gd name="T6" fmla="*/ 273 w 352"/>
                  <a:gd name="T7" fmla="*/ 17 h 229"/>
                  <a:gd name="T8" fmla="*/ 266 w 352"/>
                  <a:gd name="T9" fmla="*/ 30 h 229"/>
                  <a:gd name="T10" fmla="*/ 279 w 352"/>
                  <a:gd name="T11" fmla="*/ 36 h 229"/>
                  <a:gd name="T12" fmla="*/ 304 w 352"/>
                  <a:gd name="T13" fmla="*/ 29 h 229"/>
                  <a:gd name="T14" fmla="*/ 219 w 352"/>
                  <a:gd name="T15" fmla="*/ 121 h 229"/>
                  <a:gd name="T16" fmla="*/ 71 w 352"/>
                  <a:gd name="T17" fmla="*/ 194 h 229"/>
                  <a:gd name="T18" fmla="*/ 0 w 352"/>
                  <a:gd name="T19" fmla="*/ 205 h 229"/>
                  <a:gd name="T20" fmla="*/ 0 w 352"/>
                  <a:gd name="T21" fmla="*/ 205 h 229"/>
                  <a:gd name="T22" fmla="*/ 0 w 352"/>
                  <a:gd name="T23" fmla="*/ 229 h 229"/>
                  <a:gd name="T24" fmla="*/ 0 w 352"/>
                  <a:gd name="T25" fmla="*/ 229 h 229"/>
                  <a:gd name="T26" fmla="*/ 125 w 352"/>
                  <a:gd name="T27" fmla="*/ 202 h 229"/>
                  <a:gd name="T28" fmla="*/ 234 w 352"/>
                  <a:gd name="T29" fmla="*/ 139 h 229"/>
                  <a:gd name="T30" fmla="*/ 324 w 352"/>
                  <a:gd name="T31" fmla="*/ 41 h 229"/>
                  <a:gd name="T32" fmla="*/ 331 w 352"/>
                  <a:gd name="T33" fmla="*/ 64 h 229"/>
                  <a:gd name="T34" fmla="*/ 344 w 352"/>
                  <a:gd name="T35" fmla="*/ 70 h 229"/>
                  <a:gd name="T36" fmla="*/ 350 w 352"/>
                  <a:gd name="T37" fmla="*/ 58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2" h="229">
                    <a:moveTo>
                      <a:pt x="350" y="58"/>
                    </a:moveTo>
                    <a:cubicBezTo>
                      <a:pt x="335" y="8"/>
                      <a:pt x="335" y="8"/>
                      <a:pt x="335" y="8"/>
                    </a:cubicBezTo>
                    <a:cubicBezTo>
                      <a:pt x="333" y="3"/>
                      <a:pt x="327" y="0"/>
                      <a:pt x="322" y="2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68" y="19"/>
                      <a:pt x="265" y="25"/>
                      <a:pt x="266" y="30"/>
                    </a:cubicBezTo>
                    <a:cubicBezTo>
                      <a:pt x="268" y="35"/>
                      <a:pt x="274" y="38"/>
                      <a:pt x="279" y="36"/>
                    </a:cubicBezTo>
                    <a:cubicBezTo>
                      <a:pt x="304" y="29"/>
                      <a:pt x="304" y="29"/>
                      <a:pt x="304" y="29"/>
                    </a:cubicBezTo>
                    <a:cubicBezTo>
                      <a:pt x="278" y="67"/>
                      <a:pt x="249" y="97"/>
                      <a:pt x="219" y="121"/>
                    </a:cubicBezTo>
                    <a:cubicBezTo>
                      <a:pt x="166" y="163"/>
                      <a:pt x="112" y="184"/>
                      <a:pt x="71" y="194"/>
                    </a:cubicBezTo>
                    <a:cubicBezTo>
                      <a:pt x="29" y="205"/>
                      <a:pt x="1" y="205"/>
                      <a:pt x="0" y="205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cubicBezTo>
                      <a:pt x="3" y="229"/>
                      <a:pt x="56" y="229"/>
                      <a:pt x="125" y="202"/>
                    </a:cubicBezTo>
                    <a:cubicBezTo>
                      <a:pt x="159" y="189"/>
                      <a:pt x="197" y="169"/>
                      <a:pt x="234" y="139"/>
                    </a:cubicBezTo>
                    <a:cubicBezTo>
                      <a:pt x="265" y="114"/>
                      <a:pt x="296" y="82"/>
                      <a:pt x="324" y="41"/>
                    </a:cubicBezTo>
                    <a:cubicBezTo>
                      <a:pt x="331" y="64"/>
                      <a:pt x="331" y="64"/>
                      <a:pt x="331" y="64"/>
                    </a:cubicBezTo>
                    <a:cubicBezTo>
                      <a:pt x="333" y="69"/>
                      <a:pt x="339" y="72"/>
                      <a:pt x="344" y="70"/>
                    </a:cubicBezTo>
                    <a:cubicBezTo>
                      <a:pt x="349" y="69"/>
                      <a:pt x="352" y="63"/>
                      <a:pt x="350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5" name="Freeform 137"/>
              <p:cNvSpPr/>
              <p:nvPr/>
            </p:nvSpPr>
            <p:spPr bwMode="auto">
              <a:xfrm>
                <a:off x="6375243" y="3837506"/>
                <a:ext cx="217941" cy="353477"/>
              </a:xfrm>
              <a:custGeom>
                <a:avLst/>
                <a:gdLst>
                  <a:gd name="T0" fmla="*/ 57 w 85"/>
                  <a:gd name="T1" fmla="*/ 104 h 138"/>
                  <a:gd name="T2" fmla="*/ 45 w 85"/>
                  <a:gd name="T3" fmla="*/ 108 h 138"/>
                  <a:gd name="T4" fmla="*/ 30 w 85"/>
                  <a:gd name="T5" fmla="*/ 105 h 138"/>
                  <a:gd name="T6" fmla="*/ 20 w 85"/>
                  <a:gd name="T7" fmla="*/ 100 h 138"/>
                  <a:gd name="T8" fmla="*/ 19 w 85"/>
                  <a:gd name="T9" fmla="*/ 98 h 138"/>
                  <a:gd name="T10" fmla="*/ 19 w 85"/>
                  <a:gd name="T11" fmla="*/ 98 h 138"/>
                  <a:gd name="T12" fmla="*/ 19 w 85"/>
                  <a:gd name="T13" fmla="*/ 98 h 138"/>
                  <a:gd name="T14" fmla="*/ 19 w 85"/>
                  <a:gd name="T15" fmla="*/ 97 h 138"/>
                  <a:gd name="T16" fmla="*/ 13 w 85"/>
                  <a:gd name="T17" fmla="*/ 94 h 138"/>
                  <a:gd name="T18" fmla="*/ 3 w 85"/>
                  <a:gd name="T19" fmla="*/ 101 h 138"/>
                  <a:gd name="T20" fmla="*/ 3 w 85"/>
                  <a:gd name="T21" fmla="*/ 109 h 138"/>
                  <a:gd name="T22" fmla="*/ 33 w 85"/>
                  <a:gd name="T23" fmla="*/ 125 h 138"/>
                  <a:gd name="T24" fmla="*/ 33 w 85"/>
                  <a:gd name="T25" fmla="*/ 135 h 138"/>
                  <a:gd name="T26" fmla="*/ 36 w 85"/>
                  <a:gd name="T27" fmla="*/ 138 h 138"/>
                  <a:gd name="T28" fmla="*/ 46 w 85"/>
                  <a:gd name="T29" fmla="*/ 138 h 138"/>
                  <a:gd name="T30" fmla="*/ 49 w 85"/>
                  <a:gd name="T31" fmla="*/ 135 h 138"/>
                  <a:gd name="T32" fmla="*/ 49 w 85"/>
                  <a:gd name="T33" fmla="*/ 126 h 138"/>
                  <a:gd name="T34" fmla="*/ 72 w 85"/>
                  <a:gd name="T35" fmla="*/ 118 h 138"/>
                  <a:gd name="T36" fmla="*/ 81 w 85"/>
                  <a:gd name="T37" fmla="*/ 86 h 138"/>
                  <a:gd name="T38" fmla="*/ 49 w 85"/>
                  <a:gd name="T39" fmla="*/ 62 h 138"/>
                  <a:gd name="T40" fmla="*/ 47 w 85"/>
                  <a:gd name="T41" fmla="*/ 61 h 138"/>
                  <a:gd name="T42" fmla="*/ 35 w 85"/>
                  <a:gd name="T43" fmla="*/ 56 h 138"/>
                  <a:gd name="T44" fmla="*/ 34 w 85"/>
                  <a:gd name="T45" fmla="*/ 56 h 138"/>
                  <a:gd name="T46" fmla="*/ 25 w 85"/>
                  <a:gd name="T47" fmla="*/ 49 h 138"/>
                  <a:gd name="T48" fmla="*/ 27 w 85"/>
                  <a:gd name="T49" fmla="*/ 36 h 138"/>
                  <a:gd name="T50" fmla="*/ 41 w 85"/>
                  <a:gd name="T51" fmla="*/ 31 h 138"/>
                  <a:gd name="T52" fmla="*/ 51 w 85"/>
                  <a:gd name="T53" fmla="*/ 32 h 138"/>
                  <a:gd name="T54" fmla="*/ 61 w 85"/>
                  <a:gd name="T55" fmla="*/ 39 h 138"/>
                  <a:gd name="T56" fmla="*/ 62 w 85"/>
                  <a:gd name="T57" fmla="*/ 40 h 138"/>
                  <a:gd name="T58" fmla="*/ 62 w 85"/>
                  <a:gd name="T59" fmla="*/ 40 h 138"/>
                  <a:gd name="T60" fmla="*/ 62 w 85"/>
                  <a:gd name="T61" fmla="*/ 41 h 138"/>
                  <a:gd name="T62" fmla="*/ 68 w 85"/>
                  <a:gd name="T63" fmla="*/ 44 h 138"/>
                  <a:gd name="T64" fmla="*/ 78 w 85"/>
                  <a:gd name="T65" fmla="*/ 38 h 138"/>
                  <a:gd name="T66" fmla="*/ 78 w 85"/>
                  <a:gd name="T67" fmla="*/ 29 h 138"/>
                  <a:gd name="T68" fmla="*/ 56 w 85"/>
                  <a:gd name="T69" fmla="*/ 14 h 138"/>
                  <a:gd name="T70" fmla="*/ 49 w 85"/>
                  <a:gd name="T71" fmla="*/ 13 h 138"/>
                  <a:gd name="T72" fmla="*/ 49 w 85"/>
                  <a:gd name="T73" fmla="*/ 3 h 138"/>
                  <a:gd name="T74" fmla="*/ 46 w 85"/>
                  <a:gd name="T75" fmla="*/ 0 h 138"/>
                  <a:gd name="T76" fmla="*/ 36 w 85"/>
                  <a:gd name="T77" fmla="*/ 0 h 138"/>
                  <a:gd name="T78" fmla="*/ 33 w 85"/>
                  <a:gd name="T79" fmla="*/ 3 h 138"/>
                  <a:gd name="T80" fmla="*/ 33 w 85"/>
                  <a:gd name="T81" fmla="*/ 13 h 138"/>
                  <a:gd name="T82" fmla="*/ 12 w 85"/>
                  <a:gd name="T83" fmla="*/ 24 h 138"/>
                  <a:gd name="T84" fmla="*/ 5 w 85"/>
                  <a:gd name="T85" fmla="*/ 56 h 138"/>
                  <a:gd name="T86" fmla="*/ 17 w 85"/>
                  <a:gd name="T87" fmla="*/ 68 h 138"/>
                  <a:gd name="T88" fmla="*/ 47 w 85"/>
                  <a:gd name="T89" fmla="*/ 83 h 138"/>
                  <a:gd name="T90" fmla="*/ 51 w 85"/>
                  <a:gd name="T91" fmla="*/ 85 h 138"/>
                  <a:gd name="T92" fmla="*/ 59 w 85"/>
                  <a:gd name="T93" fmla="*/ 92 h 138"/>
                  <a:gd name="T94" fmla="*/ 57 w 85"/>
                  <a:gd name="T95" fmla="*/ 10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5" h="138">
                    <a:moveTo>
                      <a:pt x="57" y="104"/>
                    </a:moveTo>
                    <a:cubicBezTo>
                      <a:pt x="54" y="107"/>
                      <a:pt x="50" y="108"/>
                      <a:pt x="45" y="108"/>
                    </a:cubicBezTo>
                    <a:cubicBezTo>
                      <a:pt x="40" y="108"/>
                      <a:pt x="35" y="107"/>
                      <a:pt x="30" y="105"/>
                    </a:cubicBezTo>
                    <a:cubicBezTo>
                      <a:pt x="27" y="104"/>
                      <a:pt x="23" y="102"/>
                      <a:pt x="20" y="100"/>
                    </a:cubicBezTo>
                    <a:cubicBezTo>
                      <a:pt x="20" y="99"/>
                      <a:pt x="20" y="99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7" y="95"/>
                      <a:pt x="15" y="94"/>
                      <a:pt x="13" y="94"/>
                    </a:cubicBezTo>
                    <a:cubicBezTo>
                      <a:pt x="9" y="94"/>
                      <a:pt x="5" y="97"/>
                      <a:pt x="3" y="101"/>
                    </a:cubicBezTo>
                    <a:cubicBezTo>
                      <a:pt x="1" y="104"/>
                      <a:pt x="1" y="107"/>
                      <a:pt x="3" y="109"/>
                    </a:cubicBezTo>
                    <a:cubicBezTo>
                      <a:pt x="8" y="118"/>
                      <a:pt x="21" y="123"/>
                      <a:pt x="33" y="125"/>
                    </a:cubicBezTo>
                    <a:cubicBezTo>
                      <a:pt x="33" y="135"/>
                      <a:pt x="33" y="135"/>
                      <a:pt x="33" y="135"/>
                    </a:cubicBezTo>
                    <a:cubicBezTo>
                      <a:pt x="33" y="137"/>
                      <a:pt x="35" y="138"/>
                      <a:pt x="3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9" y="137"/>
                      <a:pt x="49" y="135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9" y="125"/>
                      <a:pt x="67" y="122"/>
                      <a:pt x="72" y="118"/>
                    </a:cubicBezTo>
                    <a:cubicBezTo>
                      <a:pt x="81" y="109"/>
                      <a:pt x="85" y="97"/>
                      <a:pt x="81" y="86"/>
                    </a:cubicBezTo>
                    <a:cubicBezTo>
                      <a:pt x="77" y="74"/>
                      <a:pt x="61" y="67"/>
                      <a:pt x="49" y="62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3" y="59"/>
                      <a:pt x="37" y="57"/>
                      <a:pt x="35" y="56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0" y="54"/>
                      <a:pt x="27" y="52"/>
                      <a:pt x="25" y="49"/>
                    </a:cubicBezTo>
                    <a:cubicBezTo>
                      <a:pt x="23" y="45"/>
                      <a:pt x="23" y="39"/>
                      <a:pt x="27" y="36"/>
                    </a:cubicBezTo>
                    <a:cubicBezTo>
                      <a:pt x="32" y="32"/>
                      <a:pt x="37" y="31"/>
                      <a:pt x="41" y="31"/>
                    </a:cubicBezTo>
                    <a:cubicBezTo>
                      <a:pt x="44" y="31"/>
                      <a:pt x="48" y="31"/>
                      <a:pt x="51" y="32"/>
                    </a:cubicBezTo>
                    <a:cubicBezTo>
                      <a:pt x="54" y="33"/>
                      <a:pt x="58" y="36"/>
                      <a:pt x="61" y="39"/>
                    </a:cubicBezTo>
                    <a:cubicBezTo>
                      <a:pt x="61" y="39"/>
                      <a:pt x="61" y="39"/>
                      <a:pt x="62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4" y="43"/>
                      <a:pt x="66" y="44"/>
                      <a:pt x="68" y="44"/>
                    </a:cubicBezTo>
                    <a:cubicBezTo>
                      <a:pt x="72" y="44"/>
                      <a:pt x="76" y="41"/>
                      <a:pt x="78" y="38"/>
                    </a:cubicBezTo>
                    <a:cubicBezTo>
                      <a:pt x="80" y="35"/>
                      <a:pt x="80" y="32"/>
                      <a:pt x="78" y="29"/>
                    </a:cubicBezTo>
                    <a:cubicBezTo>
                      <a:pt x="74" y="22"/>
                      <a:pt x="64" y="17"/>
                      <a:pt x="56" y="14"/>
                    </a:cubicBezTo>
                    <a:cubicBezTo>
                      <a:pt x="54" y="14"/>
                      <a:pt x="51" y="13"/>
                      <a:pt x="49" y="1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1"/>
                      <a:pt x="47" y="0"/>
                      <a:pt x="4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1"/>
                      <a:pt x="33" y="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25" y="15"/>
                      <a:pt x="17" y="18"/>
                      <a:pt x="12" y="24"/>
                    </a:cubicBezTo>
                    <a:cubicBezTo>
                      <a:pt x="3" y="32"/>
                      <a:pt x="0" y="45"/>
                      <a:pt x="5" y="56"/>
                    </a:cubicBezTo>
                    <a:cubicBezTo>
                      <a:pt x="8" y="62"/>
                      <a:pt x="12" y="66"/>
                      <a:pt x="17" y="68"/>
                    </a:cubicBezTo>
                    <a:cubicBezTo>
                      <a:pt x="20" y="70"/>
                      <a:pt x="38" y="79"/>
                      <a:pt x="47" y="83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5" y="87"/>
                      <a:pt x="58" y="89"/>
                      <a:pt x="59" y="92"/>
                    </a:cubicBezTo>
                    <a:cubicBezTo>
                      <a:pt x="61" y="96"/>
                      <a:pt x="60" y="102"/>
                      <a:pt x="57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166" name="组合 165"/>
            <p:cNvGrpSpPr/>
            <p:nvPr/>
          </p:nvGrpSpPr>
          <p:grpSpPr>
            <a:xfrm flipH="1">
              <a:off x="4066920" y="4595641"/>
              <a:ext cx="404534" cy="348840"/>
              <a:chOff x="3548515" y="964154"/>
              <a:chExt cx="897787" cy="774179"/>
            </a:xfrm>
            <a:solidFill>
              <a:schemeClr val="bg1"/>
            </a:solidFill>
          </p:grpSpPr>
          <p:sp>
            <p:nvSpPr>
              <p:cNvPr id="167" name="Freeform 222"/>
              <p:cNvSpPr/>
              <p:nvPr/>
            </p:nvSpPr>
            <p:spPr bwMode="auto">
              <a:xfrm>
                <a:off x="3548515" y="964154"/>
                <a:ext cx="897787" cy="774179"/>
              </a:xfrm>
              <a:custGeom>
                <a:avLst/>
                <a:gdLst>
                  <a:gd name="T0" fmla="*/ 28 w 828"/>
                  <a:gd name="T1" fmla="*/ 686 h 714"/>
                  <a:gd name="T2" fmla="*/ 28 w 828"/>
                  <a:gd name="T3" fmla="*/ 605 h 714"/>
                  <a:gd name="T4" fmla="*/ 66 w 828"/>
                  <a:gd name="T5" fmla="*/ 605 h 714"/>
                  <a:gd name="T6" fmla="*/ 66 w 828"/>
                  <a:gd name="T7" fmla="*/ 577 h 714"/>
                  <a:gd name="T8" fmla="*/ 28 w 828"/>
                  <a:gd name="T9" fmla="*/ 577 h 714"/>
                  <a:gd name="T10" fmla="*/ 28 w 828"/>
                  <a:gd name="T11" fmla="*/ 435 h 714"/>
                  <a:gd name="T12" fmla="*/ 66 w 828"/>
                  <a:gd name="T13" fmla="*/ 435 h 714"/>
                  <a:gd name="T14" fmla="*/ 66 w 828"/>
                  <a:gd name="T15" fmla="*/ 407 h 714"/>
                  <a:gd name="T16" fmla="*/ 28 w 828"/>
                  <a:gd name="T17" fmla="*/ 407 h 714"/>
                  <a:gd name="T18" fmla="*/ 28 w 828"/>
                  <a:gd name="T19" fmla="*/ 265 h 714"/>
                  <a:gd name="T20" fmla="*/ 66 w 828"/>
                  <a:gd name="T21" fmla="*/ 265 h 714"/>
                  <a:gd name="T22" fmla="*/ 66 w 828"/>
                  <a:gd name="T23" fmla="*/ 236 h 714"/>
                  <a:gd name="T24" fmla="*/ 28 w 828"/>
                  <a:gd name="T25" fmla="*/ 236 h 714"/>
                  <a:gd name="T26" fmla="*/ 28 w 828"/>
                  <a:gd name="T27" fmla="*/ 94 h 714"/>
                  <a:gd name="T28" fmla="*/ 66 w 828"/>
                  <a:gd name="T29" fmla="*/ 94 h 714"/>
                  <a:gd name="T30" fmla="*/ 66 w 828"/>
                  <a:gd name="T31" fmla="*/ 66 h 714"/>
                  <a:gd name="T32" fmla="*/ 28 w 828"/>
                  <a:gd name="T33" fmla="*/ 66 h 714"/>
                  <a:gd name="T34" fmla="*/ 28 w 828"/>
                  <a:gd name="T35" fmla="*/ 0 h 714"/>
                  <a:gd name="T36" fmla="*/ 0 w 828"/>
                  <a:gd name="T37" fmla="*/ 0 h 714"/>
                  <a:gd name="T38" fmla="*/ 0 w 828"/>
                  <a:gd name="T39" fmla="*/ 714 h 714"/>
                  <a:gd name="T40" fmla="*/ 828 w 828"/>
                  <a:gd name="T41" fmla="*/ 714 h 714"/>
                  <a:gd name="T42" fmla="*/ 828 w 828"/>
                  <a:gd name="T43" fmla="*/ 686 h 714"/>
                  <a:gd name="T44" fmla="*/ 28 w 828"/>
                  <a:gd name="T45" fmla="*/ 686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28" h="714">
                    <a:moveTo>
                      <a:pt x="28" y="686"/>
                    </a:moveTo>
                    <a:lnTo>
                      <a:pt x="28" y="605"/>
                    </a:lnTo>
                    <a:lnTo>
                      <a:pt x="66" y="605"/>
                    </a:lnTo>
                    <a:lnTo>
                      <a:pt x="66" y="577"/>
                    </a:lnTo>
                    <a:lnTo>
                      <a:pt x="28" y="577"/>
                    </a:lnTo>
                    <a:lnTo>
                      <a:pt x="28" y="435"/>
                    </a:lnTo>
                    <a:lnTo>
                      <a:pt x="66" y="435"/>
                    </a:lnTo>
                    <a:lnTo>
                      <a:pt x="66" y="407"/>
                    </a:lnTo>
                    <a:lnTo>
                      <a:pt x="28" y="407"/>
                    </a:lnTo>
                    <a:lnTo>
                      <a:pt x="28" y="265"/>
                    </a:lnTo>
                    <a:lnTo>
                      <a:pt x="66" y="265"/>
                    </a:lnTo>
                    <a:lnTo>
                      <a:pt x="66" y="236"/>
                    </a:lnTo>
                    <a:lnTo>
                      <a:pt x="28" y="236"/>
                    </a:lnTo>
                    <a:lnTo>
                      <a:pt x="28" y="94"/>
                    </a:lnTo>
                    <a:lnTo>
                      <a:pt x="66" y="94"/>
                    </a:lnTo>
                    <a:lnTo>
                      <a:pt x="66" y="66"/>
                    </a:lnTo>
                    <a:lnTo>
                      <a:pt x="28" y="6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714"/>
                    </a:lnTo>
                    <a:lnTo>
                      <a:pt x="828" y="714"/>
                    </a:lnTo>
                    <a:lnTo>
                      <a:pt x="828" y="686"/>
                    </a:lnTo>
                    <a:lnTo>
                      <a:pt x="28" y="6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8" name="Freeform 223"/>
              <p:cNvSpPr/>
              <p:nvPr/>
            </p:nvSpPr>
            <p:spPr bwMode="auto">
              <a:xfrm>
                <a:off x="3681882" y="1381603"/>
                <a:ext cx="125777" cy="303599"/>
              </a:xfrm>
              <a:custGeom>
                <a:avLst/>
                <a:gdLst>
                  <a:gd name="T0" fmla="*/ 6 w 49"/>
                  <a:gd name="T1" fmla="*/ 118 h 118"/>
                  <a:gd name="T2" fmla="*/ 43 w 49"/>
                  <a:gd name="T3" fmla="*/ 118 h 118"/>
                  <a:gd name="T4" fmla="*/ 49 w 49"/>
                  <a:gd name="T5" fmla="*/ 112 h 118"/>
                  <a:gd name="T6" fmla="*/ 49 w 49"/>
                  <a:gd name="T7" fmla="*/ 6 h 118"/>
                  <a:gd name="T8" fmla="*/ 43 w 49"/>
                  <a:gd name="T9" fmla="*/ 0 h 118"/>
                  <a:gd name="T10" fmla="*/ 6 w 49"/>
                  <a:gd name="T11" fmla="*/ 0 h 118"/>
                  <a:gd name="T12" fmla="*/ 0 w 49"/>
                  <a:gd name="T13" fmla="*/ 6 h 118"/>
                  <a:gd name="T14" fmla="*/ 0 w 49"/>
                  <a:gd name="T15" fmla="*/ 112 h 118"/>
                  <a:gd name="T16" fmla="*/ 6 w 49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18">
                    <a:moveTo>
                      <a:pt x="6" y="118"/>
                    </a:moveTo>
                    <a:cubicBezTo>
                      <a:pt x="43" y="118"/>
                      <a:pt x="43" y="118"/>
                      <a:pt x="43" y="118"/>
                    </a:cubicBezTo>
                    <a:cubicBezTo>
                      <a:pt x="46" y="118"/>
                      <a:pt x="49" y="115"/>
                      <a:pt x="49" y="112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3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5"/>
                      <a:pt x="3" y="118"/>
                      <a:pt x="6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9" name="Freeform 224"/>
              <p:cNvSpPr/>
              <p:nvPr/>
            </p:nvSpPr>
            <p:spPr bwMode="auto">
              <a:xfrm>
                <a:off x="3879222" y="1274259"/>
                <a:ext cx="123608" cy="410944"/>
              </a:xfrm>
              <a:custGeom>
                <a:avLst/>
                <a:gdLst>
                  <a:gd name="T0" fmla="*/ 5 w 48"/>
                  <a:gd name="T1" fmla="*/ 160 h 160"/>
                  <a:gd name="T2" fmla="*/ 43 w 48"/>
                  <a:gd name="T3" fmla="*/ 160 h 160"/>
                  <a:gd name="T4" fmla="*/ 48 w 48"/>
                  <a:gd name="T5" fmla="*/ 154 h 160"/>
                  <a:gd name="T6" fmla="*/ 48 w 48"/>
                  <a:gd name="T7" fmla="*/ 6 h 160"/>
                  <a:gd name="T8" fmla="*/ 43 w 48"/>
                  <a:gd name="T9" fmla="*/ 0 h 160"/>
                  <a:gd name="T10" fmla="*/ 5 w 48"/>
                  <a:gd name="T11" fmla="*/ 0 h 160"/>
                  <a:gd name="T12" fmla="*/ 0 w 48"/>
                  <a:gd name="T13" fmla="*/ 6 h 160"/>
                  <a:gd name="T14" fmla="*/ 0 w 48"/>
                  <a:gd name="T15" fmla="*/ 154 h 160"/>
                  <a:gd name="T16" fmla="*/ 5 w 48"/>
                  <a:gd name="T17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0">
                    <a:moveTo>
                      <a:pt x="5" y="160"/>
                    </a:moveTo>
                    <a:cubicBezTo>
                      <a:pt x="43" y="160"/>
                      <a:pt x="43" y="160"/>
                      <a:pt x="43" y="160"/>
                    </a:cubicBezTo>
                    <a:cubicBezTo>
                      <a:pt x="46" y="160"/>
                      <a:pt x="48" y="157"/>
                      <a:pt x="48" y="154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2"/>
                      <a:pt x="46" y="0"/>
                      <a:pt x="4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60"/>
                      <a:pt x="5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0" name="Freeform 225"/>
              <p:cNvSpPr/>
              <p:nvPr/>
            </p:nvSpPr>
            <p:spPr bwMode="auto">
              <a:xfrm>
                <a:off x="4074393" y="1166915"/>
                <a:ext cx="125777" cy="518288"/>
              </a:xfrm>
              <a:custGeom>
                <a:avLst/>
                <a:gdLst>
                  <a:gd name="T0" fmla="*/ 6 w 49"/>
                  <a:gd name="T1" fmla="*/ 202 h 202"/>
                  <a:gd name="T2" fmla="*/ 43 w 49"/>
                  <a:gd name="T3" fmla="*/ 202 h 202"/>
                  <a:gd name="T4" fmla="*/ 49 w 49"/>
                  <a:gd name="T5" fmla="*/ 196 h 202"/>
                  <a:gd name="T6" fmla="*/ 49 w 49"/>
                  <a:gd name="T7" fmla="*/ 5 h 202"/>
                  <a:gd name="T8" fmla="*/ 43 w 49"/>
                  <a:gd name="T9" fmla="*/ 0 h 202"/>
                  <a:gd name="T10" fmla="*/ 6 w 49"/>
                  <a:gd name="T11" fmla="*/ 0 h 202"/>
                  <a:gd name="T12" fmla="*/ 0 w 49"/>
                  <a:gd name="T13" fmla="*/ 5 h 202"/>
                  <a:gd name="T14" fmla="*/ 0 w 49"/>
                  <a:gd name="T15" fmla="*/ 196 h 202"/>
                  <a:gd name="T16" fmla="*/ 6 w 49"/>
                  <a:gd name="T17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02">
                    <a:moveTo>
                      <a:pt x="6" y="202"/>
                    </a:moveTo>
                    <a:cubicBezTo>
                      <a:pt x="43" y="202"/>
                      <a:pt x="43" y="202"/>
                      <a:pt x="43" y="202"/>
                    </a:cubicBezTo>
                    <a:cubicBezTo>
                      <a:pt x="46" y="202"/>
                      <a:pt x="49" y="199"/>
                      <a:pt x="49" y="196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99"/>
                      <a:pt x="3" y="202"/>
                      <a:pt x="6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1" name="Freeform 226"/>
              <p:cNvSpPr/>
              <p:nvPr/>
            </p:nvSpPr>
            <p:spPr bwMode="auto">
              <a:xfrm>
                <a:off x="4271732" y="1058486"/>
                <a:ext cx="125777" cy="626716"/>
              </a:xfrm>
              <a:custGeom>
                <a:avLst/>
                <a:gdLst>
                  <a:gd name="T0" fmla="*/ 6 w 49"/>
                  <a:gd name="T1" fmla="*/ 244 h 244"/>
                  <a:gd name="T2" fmla="*/ 43 w 49"/>
                  <a:gd name="T3" fmla="*/ 244 h 244"/>
                  <a:gd name="T4" fmla="*/ 49 w 49"/>
                  <a:gd name="T5" fmla="*/ 238 h 244"/>
                  <a:gd name="T6" fmla="*/ 49 w 49"/>
                  <a:gd name="T7" fmla="*/ 5 h 244"/>
                  <a:gd name="T8" fmla="*/ 43 w 49"/>
                  <a:gd name="T9" fmla="*/ 0 h 244"/>
                  <a:gd name="T10" fmla="*/ 6 w 49"/>
                  <a:gd name="T11" fmla="*/ 0 h 244"/>
                  <a:gd name="T12" fmla="*/ 0 w 49"/>
                  <a:gd name="T13" fmla="*/ 5 h 244"/>
                  <a:gd name="T14" fmla="*/ 0 w 49"/>
                  <a:gd name="T15" fmla="*/ 238 h 244"/>
                  <a:gd name="T16" fmla="*/ 6 w 49"/>
                  <a:gd name="T17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244">
                    <a:moveTo>
                      <a:pt x="6" y="244"/>
                    </a:moveTo>
                    <a:cubicBezTo>
                      <a:pt x="43" y="244"/>
                      <a:pt x="43" y="244"/>
                      <a:pt x="43" y="244"/>
                    </a:cubicBezTo>
                    <a:cubicBezTo>
                      <a:pt x="46" y="244"/>
                      <a:pt x="49" y="241"/>
                      <a:pt x="49" y="238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241"/>
                      <a:pt x="3" y="244"/>
                      <a:pt x="6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 flipH="1">
              <a:off x="1132574" y="2900683"/>
              <a:ext cx="404534" cy="346884"/>
              <a:chOff x="3546346" y="2339026"/>
              <a:chExt cx="897787" cy="769842"/>
            </a:xfrm>
            <a:solidFill>
              <a:schemeClr val="bg1"/>
            </a:solidFill>
          </p:grpSpPr>
          <p:sp>
            <p:nvSpPr>
              <p:cNvPr id="173" name="Rectangle 227"/>
              <p:cNvSpPr>
                <a:spLocks noChangeArrowheads="1"/>
              </p:cNvSpPr>
              <p:nvPr/>
            </p:nvSpPr>
            <p:spPr bwMode="auto">
              <a:xfrm>
                <a:off x="3561526" y="3077423"/>
                <a:ext cx="882607" cy="3144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4" name="Freeform 228"/>
              <p:cNvSpPr/>
              <p:nvPr/>
            </p:nvSpPr>
            <p:spPr bwMode="auto">
              <a:xfrm>
                <a:off x="3617909" y="2844302"/>
                <a:ext cx="125777" cy="210351"/>
              </a:xfrm>
              <a:custGeom>
                <a:avLst/>
                <a:gdLst>
                  <a:gd name="T0" fmla="*/ 6 w 49"/>
                  <a:gd name="T1" fmla="*/ 82 h 82"/>
                  <a:gd name="T2" fmla="*/ 43 w 49"/>
                  <a:gd name="T3" fmla="*/ 82 h 82"/>
                  <a:gd name="T4" fmla="*/ 49 w 49"/>
                  <a:gd name="T5" fmla="*/ 76 h 82"/>
                  <a:gd name="T6" fmla="*/ 49 w 49"/>
                  <a:gd name="T7" fmla="*/ 0 h 82"/>
                  <a:gd name="T8" fmla="*/ 0 w 49"/>
                  <a:gd name="T9" fmla="*/ 49 h 82"/>
                  <a:gd name="T10" fmla="*/ 0 w 49"/>
                  <a:gd name="T11" fmla="*/ 76 h 82"/>
                  <a:gd name="T12" fmla="*/ 6 w 49"/>
                  <a:gd name="T1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82">
                    <a:moveTo>
                      <a:pt x="6" y="82"/>
                    </a:moveTo>
                    <a:cubicBezTo>
                      <a:pt x="43" y="82"/>
                      <a:pt x="43" y="82"/>
                      <a:pt x="43" y="82"/>
                    </a:cubicBezTo>
                    <a:cubicBezTo>
                      <a:pt x="46" y="82"/>
                      <a:pt x="49" y="79"/>
                      <a:pt x="49" y="76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6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5" name="Freeform 229"/>
              <p:cNvSpPr/>
              <p:nvPr/>
            </p:nvSpPr>
            <p:spPr bwMode="auto">
              <a:xfrm>
                <a:off x="3779467" y="2682744"/>
                <a:ext cx="122524" cy="371910"/>
              </a:xfrm>
              <a:custGeom>
                <a:avLst/>
                <a:gdLst>
                  <a:gd name="T0" fmla="*/ 5 w 48"/>
                  <a:gd name="T1" fmla="*/ 145 h 145"/>
                  <a:gd name="T2" fmla="*/ 43 w 48"/>
                  <a:gd name="T3" fmla="*/ 145 h 145"/>
                  <a:gd name="T4" fmla="*/ 48 w 48"/>
                  <a:gd name="T5" fmla="*/ 139 h 145"/>
                  <a:gd name="T6" fmla="*/ 48 w 48"/>
                  <a:gd name="T7" fmla="*/ 0 h 145"/>
                  <a:gd name="T8" fmla="*/ 0 w 48"/>
                  <a:gd name="T9" fmla="*/ 49 h 145"/>
                  <a:gd name="T10" fmla="*/ 0 w 48"/>
                  <a:gd name="T11" fmla="*/ 139 h 145"/>
                  <a:gd name="T12" fmla="*/ 5 w 48"/>
                  <a:gd name="T1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5">
                    <a:moveTo>
                      <a:pt x="5" y="145"/>
                    </a:moveTo>
                    <a:cubicBezTo>
                      <a:pt x="43" y="145"/>
                      <a:pt x="43" y="145"/>
                      <a:pt x="43" y="145"/>
                    </a:cubicBezTo>
                    <a:cubicBezTo>
                      <a:pt x="46" y="145"/>
                      <a:pt x="48" y="142"/>
                      <a:pt x="48" y="139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42"/>
                      <a:pt x="2" y="145"/>
                      <a:pt x="5" y="1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6" name="Freeform 230"/>
              <p:cNvSpPr/>
              <p:nvPr/>
            </p:nvSpPr>
            <p:spPr bwMode="auto">
              <a:xfrm>
                <a:off x="3938857" y="2713104"/>
                <a:ext cx="124693" cy="341550"/>
              </a:xfrm>
              <a:custGeom>
                <a:avLst/>
                <a:gdLst>
                  <a:gd name="T0" fmla="*/ 22 w 49"/>
                  <a:gd name="T1" fmla="*/ 22 h 133"/>
                  <a:gd name="T2" fmla="*/ 0 w 49"/>
                  <a:gd name="T3" fmla="*/ 0 h 133"/>
                  <a:gd name="T4" fmla="*/ 0 w 49"/>
                  <a:gd name="T5" fmla="*/ 127 h 133"/>
                  <a:gd name="T6" fmla="*/ 6 w 49"/>
                  <a:gd name="T7" fmla="*/ 133 h 133"/>
                  <a:gd name="T8" fmla="*/ 43 w 49"/>
                  <a:gd name="T9" fmla="*/ 133 h 133"/>
                  <a:gd name="T10" fmla="*/ 49 w 49"/>
                  <a:gd name="T11" fmla="*/ 127 h 133"/>
                  <a:gd name="T12" fmla="*/ 49 w 49"/>
                  <a:gd name="T13" fmla="*/ 26 h 133"/>
                  <a:gd name="T14" fmla="*/ 38 w 49"/>
                  <a:gd name="T15" fmla="*/ 29 h 133"/>
                  <a:gd name="T16" fmla="*/ 22 w 49"/>
                  <a:gd name="T17" fmla="*/ 2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3">
                    <a:moveTo>
                      <a:pt x="22" y="2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30"/>
                      <a:pt x="3" y="133"/>
                      <a:pt x="6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6" y="133"/>
                      <a:pt x="49" y="130"/>
                      <a:pt x="49" y="1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6" y="28"/>
                      <a:pt x="42" y="29"/>
                      <a:pt x="38" y="29"/>
                    </a:cubicBezTo>
                    <a:cubicBezTo>
                      <a:pt x="32" y="29"/>
                      <a:pt x="27" y="26"/>
                      <a:pt x="2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7" name="Freeform 231"/>
              <p:cNvSpPr/>
              <p:nvPr/>
            </p:nvSpPr>
            <p:spPr bwMode="auto">
              <a:xfrm>
                <a:off x="4100415" y="2624193"/>
                <a:ext cx="122524" cy="430461"/>
              </a:xfrm>
              <a:custGeom>
                <a:avLst/>
                <a:gdLst>
                  <a:gd name="T0" fmla="*/ 5 w 48"/>
                  <a:gd name="T1" fmla="*/ 168 h 168"/>
                  <a:gd name="T2" fmla="*/ 43 w 48"/>
                  <a:gd name="T3" fmla="*/ 168 h 168"/>
                  <a:gd name="T4" fmla="*/ 48 w 48"/>
                  <a:gd name="T5" fmla="*/ 162 h 168"/>
                  <a:gd name="T6" fmla="*/ 48 w 48"/>
                  <a:gd name="T7" fmla="*/ 0 h 168"/>
                  <a:gd name="T8" fmla="*/ 0 w 48"/>
                  <a:gd name="T9" fmla="*/ 48 h 168"/>
                  <a:gd name="T10" fmla="*/ 0 w 48"/>
                  <a:gd name="T11" fmla="*/ 162 h 168"/>
                  <a:gd name="T12" fmla="*/ 5 w 48"/>
                  <a:gd name="T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8">
                    <a:moveTo>
                      <a:pt x="5" y="168"/>
                    </a:moveTo>
                    <a:cubicBezTo>
                      <a:pt x="43" y="168"/>
                      <a:pt x="43" y="168"/>
                      <a:pt x="43" y="168"/>
                    </a:cubicBezTo>
                    <a:cubicBezTo>
                      <a:pt x="46" y="168"/>
                      <a:pt x="48" y="165"/>
                      <a:pt x="48" y="16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65"/>
                      <a:pt x="2" y="168"/>
                      <a:pt x="5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8" name="Freeform 232"/>
              <p:cNvSpPr/>
              <p:nvPr/>
            </p:nvSpPr>
            <p:spPr bwMode="auto">
              <a:xfrm>
                <a:off x="4258721" y="2513596"/>
                <a:ext cx="125777" cy="541058"/>
              </a:xfrm>
              <a:custGeom>
                <a:avLst/>
                <a:gdLst>
                  <a:gd name="T0" fmla="*/ 29 w 49"/>
                  <a:gd name="T1" fmla="*/ 0 h 211"/>
                  <a:gd name="T2" fmla="*/ 0 w 49"/>
                  <a:gd name="T3" fmla="*/ 29 h 211"/>
                  <a:gd name="T4" fmla="*/ 0 w 49"/>
                  <a:gd name="T5" fmla="*/ 205 h 211"/>
                  <a:gd name="T6" fmla="*/ 6 w 49"/>
                  <a:gd name="T7" fmla="*/ 211 h 211"/>
                  <a:gd name="T8" fmla="*/ 43 w 49"/>
                  <a:gd name="T9" fmla="*/ 211 h 211"/>
                  <a:gd name="T10" fmla="*/ 49 w 49"/>
                  <a:gd name="T11" fmla="*/ 205 h 211"/>
                  <a:gd name="T12" fmla="*/ 49 w 49"/>
                  <a:gd name="T13" fmla="*/ 22 h 211"/>
                  <a:gd name="T14" fmla="*/ 29 w 49"/>
                  <a:gd name="T1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211">
                    <a:moveTo>
                      <a:pt x="29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8"/>
                      <a:pt x="3" y="211"/>
                      <a:pt x="6" y="211"/>
                    </a:cubicBezTo>
                    <a:cubicBezTo>
                      <a:pt x="43" y="211"/>
                      <a:pt x="43" y="211"/>
                      <a:pt x="43" y="211"/>
                    </a:cubicBezTo>
                    <a:cubicBezTo>
                      <a:pt x="46" y="211"/>
                      <a:pt x="49" y="208"/>
                      <a:pt x="49" y="205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38" y="21"/>
                      <a:pt x="29" y="1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79" name="Freeform 233"/>
              <p:cNvSpPr/>
              <p:nvPr/>
            </p:nvSpPr>
            <p:spPr bwMode="auto">
              <a:xfrm>
                <a:off x="3546346" y="2339026"/>
                <a:ext cx="871764" cy="610452"/>
              </a:xfrm>
              <a:custGeom>
                <a:avLst/>
                <a:gdLst>
                  <a:gd name="T0" fmla="*/ 20 w 340"/>
                  <a:gd name="T1" fmla="*/ 234 h 238"/>
                  <a:gd name="T2" fmla="*/ 140 w 340"/>
                  <a:gd name="T3" fmla="*/ 113 h 238"/>
                  <a:gd name="T4" fmla="*/ 183 w 340"/>
                  <a:gd name="T5" fmla="*/ 156 h 238"/>
                  <a:gd name="T6" fmla="*/ 199 w 340"/>
                  <a:gd name="T7" fmla="*/ 156 h 238"/>
                  <a:gd name="T8" fmla="*/ 318 w 340"/>
                  <a:gd name="T9" fmla="*/ 37 h 238"/>
                  <a:gd name="T10" fmla="*/ 318 w 340"/>
                  <a:gd name="T11" fmla="*/ 64 h 238"/>
                  <a:gd name="T12" fmla="*/ 329 w 340"/>
                  <a:gd name="T13" fmla="*/ 75 h 238"/>
                  <a:gd name="T14" fmla="*/ 340 w 340"/>
                  <a:gd name="T15" fmla="*/ 64 h 238"/>
                  <a:gd name="T16" fmla="*/ 340 w 340"/>
                  <a:gd name="T17" fmla="*/ 11 h 238"/>
                  <a:gd name="T18" fmla="*/ 337 w 340"/>
                  <a:gd name="T19" fmla="*/ 3 h 238"/>
                  <a:gd name="T20" fmla="*/ 329 w 340"/>
                  <a:gd name="T21" fmla="*/ 0 h 238"/>
                  <a:gd name="T22" fmla="*/ 276 w 340"/>
                  <a:gd name="T23" fmla="*/ 0 h 238"/>
                  <a:gd name="T24" fmla="*/ 265 w 340"/>
                  <a:gd name="T25" fmla="*/ 11 h 238"/>
                  <a:gd name="T26" fmla="*/ 276 w 340"/>
                  <a:gd name="T27" fmla="*/ 22 h 238"/>
                  <a:gd name="T28" fmla="*/ 302 w 340"/>
                  <a:gd name="T29" fmla="*/ 22 h 238"/>
                  <a:gd name="T30" fmla="*/ 191 w 340"/>
                  <a:gd name="T31" fmla="*/ 133 h 238"/>
                  <a:gd name="T32" fmla="*/ 148 w 340"/>
                  <a:gd name="T33" fmla="*/ 90 h 238"/>
                  <a:gd name="T34" fmla="*/ 133 w 340"/>
                  <a:gd name="T35" fmla="*/ 90 h 238"/>
                  <a:gd name="T36" fmla="*/ 4 w 340"/>
                  <a:gd name="T37" fmla="*/ 219 h 238"/>
                  <a:gd name="T38" fmla="*/ 4 w 340"/>
                  <a:gd name="T39" fmla="*/ 234 h 238"/>
                  <a:gd name="T40" fmla="*/ 20 w 340"/>
                  <a:gd name="T41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238">
                    <a:moveTo>
                      <a:pt x="20" y="234"/>
                    </a:move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83" y="156"/>
                      <a:pt x="183" y="156"/>
                      <a:pt x="183" y="156"/>
                    </a:cubicBezTo>
                    <a:cubicBezTo>
                      <a:pt x="188" y="160"/>
                      <a:pt x="195" y="160"/>
                      <a:pt x="199" y="156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8" y="64"/>
                      <a:pt x="318" y="64"/>
                      <a:pt x="318" y="64"/>
                    </a:cubicBezTo>
                    <a:cubicBezTo>
                      <a:pt x="318" y="70"/>
                      <a:pt x="323" y="75"/>
                      <a:pt x="329" y="75"/>
                    </a:cubicBezTo>
                    <a:cubicBezTo>
                      <a:pt x="335" y="75"/>
                      <a:pt x="340" y="70"/>
                      <a:pt x="340" y="64"/>
                    </a:cubicBezTo>
                    <a:cubicBezTo>
                      <a:pt x="340" y="11"/>
                      <a:pt x="340" y="11"/>
                      <a:pt x="340" y="11"/>
                    </a:cubicBezTo>
                    <a:cubicBezTo>
                      <a:pt x="340" y="8"/>
                      <a:pt x="339" y="5"/>
                      <a:pt x="337" y="3"/>
                    </a:cubicBezTo>
                    <a:cubicBezTo>
                      <a:pt x="335" y="1"/>
                      <a:pt x="332" y="0"/>
                      <a:pt x="329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0" y="0"/>
                      <a:pt x="265" y="4"/>
                      <a:pt x="265" y="11"/>
                    </a:cubicBezTo>
                    <a:cubicBezTo>
                      <a:pt x="265" y="17"/>
                      <a:pt x="270" y="22"/>
                      <a:pt x="276" y="22"/>
                    </a:cubicBezTo>
                    <a:cubicBezTo>
                      <a:pt x="302" y="22"/>
                      <a:pt x="302" y="22"/>
                      <a:pt x="302" y="22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48" y="90"/>
                      <a:pt x="148" y="90"/>
                      <a:pt x="148" y="90"/>
                    </a:cubicBezTo>
                    <a:cubicBezTo>
                      <a:pt x="144" y="86"/>
                      <a:pt x="137" y="86"/>
                      <a:pt x="133" y="9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0" y="223"/>
                      <a:pt x="0" y="230"/>
                      <a:pt x="4" y="234"/>
                    </a:cubicBezTo>
                    <a:cubicBezTo>
                      <a:pt x="8" y="238"/>
                      <a:pt x="15" y="238"/>
                      <a:pt x="20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rgbClr val="000000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pic>
          <p:nvPicPr>
            <p:cNvPr id="214" name="图片 2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20143" y="1084721"/>
              <a:ext cx="2128036" cy="1899530"/>
            </a:xfrm>
            <a:custGeom>
              <a:avLst/>
              <a:gdLst>
                <a:gd name="connsiteX0" fmla="*/ 592900 w 2012322"/>
                <a:gd name="connsiteY0" fmla="*/ 0 h 1796241"/>
                <a:gd name="connsiteX1" fmla="*/ 1418317 w 2012322"/>
                <a:gd name="connsiteY1" fmla="*/ 0 h 1796241"/>
                <a:gd name="connsiteX2" fmla="*/ 1577505 w 2012322"/>
                <a:gd name="connsiteY2" fmla="*/ 91434 h 1796241"/>
                <a:gd name="connsiteX3" fmla="*/ 1990213 w 2012322"/>
                <a:gd name="connsiteY3" fmla="*/ 806686 h 1796241"/>
                <a:gd name="connsiteX4" fmla="*/ 1990213 w 2012322"/>
                <a:gd name="connsiteY4" fmla="*/ 989555 h 1796241"/>
                <a:gd name="connsiteX5" fmla="*/ 1577505 w 2012322"/>
                <a:gd name="connsiteY5" fmla="*/ 1704807 h 1796241"/>
                <a:gd name="connsiteX6" fmla="*/ 1418317 w 2012322"/>
                <a:gd name="connsiteY6" fmla="*/ 1796241 h 1796241"/>
                <a:gd name="connsiteX7" fmla="*/ 592900 w 2012322"/>
                <a:gd name="connsiteY7" fmla="*/ 1796241 h 1796241"/>
                <a:gd name="connsiteX8" fmla="*/ 433713 w 2012322"/>
                <a:gd name="connsiteY8" fmla="*/ 1704807 h 1796241"/>
                <a:gd name="connsiteX9" fmla="*/ 21004 w 2012322"/>
                <a:gd name="connsiteY9" fmla="*/ 989555 h 1796241"/>
                <a:gd name="connsiteX10" fmla="*/ 21004 w 2012322"/>
                <a:gd name="connsiteY10" fmla="*/ 806686 h 1796241"/>
                <a:gd name="connsiteX11" fmla="*/ 433713 w 2012322"/>
                <a:gd name="connsiteY11" fmla="*/ 91434 h 1796241"/>
                <a:gd name="connsiteX12" fmla="*/ 592900 w 2012322"/>
                <a:gd name="connsiteY12" fmla="*/ 0 h 179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2322" h="1796241">
                  <a:moveTo>
                    <a:pt x="592900" y="0"/>
                  </a:moveTo>
                  <a:lnTo>
                    <a:pt x="1418317" y="0"/>
                  </a:lnTo>
                  <a:cubicBezTo>
                    <a:pt x="1477275" y="0"/>
                    <a:pt x="1548025" y="41293"/>
                    <a:pt x="1577505" y="91434"/>
                  </a:cubicBezTo>
                  <a:cubicBezTo>
                    <a:pt x="1577505" y="91434"/>
                    <a:pt x="1577505" y="91434"/>
                    <a:pt x="1990213" y="806686"/>
                  </a:cubicBezTo>
                  <a:cubicBezTo>
                    <a:pt x="2019692" y="856828"/>
                    <a:pt x="2019692" y="939414"/>
                    <a:pt x="1990213" y="989555"/>
                  </a:cubicBezTo>
                  <a:cubicBezTo>
                    <a:pt x="1990213" y="989555"/>
                    <a:pt x="1990213" y="989555"/>
                    <a:pt x="1577505" y="1704807"/>
                  </a:cubicBezTo>
                  <a:cubicBezTo>
                    <a:pt x="1548025" y="1754948"/>
                    <a:pt x="1477275" y="1796241"/>
                    <a:pt x="1418317" y="1796241"/>
                  </a:cubicBezTo>
                  <a:cubicBezTo>
                    <a:pt x="1418317" y="1796241"/>
                    <a:pt x="1418317" y="1796241"/>
                    <a:pt x="592900" y="1796241"/>
                  </a:cubicBezTo>
                  <a:cubicBezTo>
                    <a:pt x="535416" y="1796241"/>
                    <a:pt x="463192" y="1754948"/>
                    <a:pt x="433713" y="1704807"/>
                  </a:cubicBezTo>
                  <a:cubicBezTo>
                    <a:pt x="433713" y="1704807"/>
                    <a:pt x="433713" y="1704807"/>
                    <a:pt x="21004" y="989555"/>
                  </a:cubicBezTo>
                  <a:cubicBezTo>
                    <a:pt x="-7001" y="939414"/>
                    <a:pt x="-7001" y="856828"/>
                    <a:pt x="21004" y="806686"/>
                  </a:cubicBezTo>
                  <a:cubicBezTo>
                    <a:pt x="21004" y="806686"/>
                    <a:pt x="21004" y="806686"/>
                    <a:pt x="433713" y="91434"/>
                  </a:cubicBezTo>
                  <a:cubicBezTo>
                    <a:pt x="463192" y="41293"/>
                    <a:pt x="535416" y="0"/>
                    <a:pt x="592900" y="0"/>
                  </a:cubicBezTo>
                  <a:close/>
                </a:path>
              </a:pathLst>
            </a:custGeom>
          </p:spPr>
        </p:pic>
        <p:pic>
          <p:nvPicPr>
            <p:cNvPr id="216" name="图片 2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20143" y="3164003"/>
              <a:ext cx="2128036" cy="1899530"/>
            </a:xfrm>
            <a:custGeom>
              <a:avLst/>
              <a:gdLst>
                <a:gd name="connsiteX0" fmla="*/ 592900 w 2012322"/>
                <a:gd name="connsiteY0" fmla="*/ 0 h 1796241"/>
                <a:gd name="connsiteX1" fmla="*/ 1418317 w 2012322"/>
                <a:gd name="connsiteY1" fmla="*/ 0 h 1796241"/>
                <a:gd name="connsiteX2" fmla="*/ 1577505 w 2012322"/>
                <a:gd name="connsiteY2" fmla="*/ 91434 h 1796241"/>
                <a:gd name="connsiteX3" fmla="*/ 1990213 w 2012322"/>
                <a:gd name="connsiteY3" fmla="*/ 806686 h 1796241"/>
                <a:gd name="connsiteX4" fmla="*/ 1990213 w 2012322"/>
                <a:gd name="connsiteY4" fmla="*/ 989555 h 1796241"/>
                <a:gd name="connsiteX5" fmla="*/ 1577505 w 2012322"/>
                <a:gd name="connsiteY5" fmla="*/ 1704807 h 1796241"/>
                <a:gd name="connsiteX6" fmla="*/ 1418317 w 2012322"/>
                <a:gd name="connsiteY6" fmla="*/ 1796241 h 1796241"/>
                <a:gd name="connsiteX7" fmla="*/ 592900 w 2012322"/>
                <a:gd name="connsiteY7" fmla="*/ 1796241 h 1796241"/>
                <a:gd name="connsiteX8" fmla="*/ 433713 w 2012322"/>
                <a:gd name="connsiteY8" fmla="*/ 1704807 h 1796241"/>
                <a:gd name="connsiteX9" fmla="*/ 21004 w 2012322"/>
                <a:gd name="connsiteY9" fmla="*/ 989555 h 1796241"/>
                <a:gd name="connsiteX10" fmla="*/ 21004 w 2012322"/>
                <a:gd name="connsiteY10" fmla="*/ 806686 h 1796241"/>
                <a:gd name="connsiteX11" fmla="*/ 433713 w 2012322"/>
                <a:gd name="connsiteY11" fmla="*/ 91434 h 1796241"/>
                <a:gd name="connsiteX12" fmla="*/ 592900 w 2012322"/>
                <a:gd name="connsiteY12" fmla="*/ 0 h 179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2322" h="1796241">
                  <a:moveTo>
                    <a:pt x="592900" y="0"/>
                  </a:moveTo>
                  <a:lnTo>
                    <a:pt x="1418317" y="0"/>
                  </a:lnTo>
                  <a:cubicBezTo>
                    <a:pt x="1477275" y="0"/>
                    <a:pt x="1548025" y="41293"/>
                    <a:pt x="1577505" y="91434"/>
                  </a:cubicBezTo>
                  <a:cubicBezTo>
                    <a:pt x="1577505" y="91434"/>
                    <a:pt x="1577505" y="91434"/>
                    <a:pt x="1990213" y="806686"/>
                  </a:cubicBezTo>
                  <a:cubicBezTo>
                    <a:pt x="2019692" y="856828"/>
                    <a:pt x="2019692" y="939414"/>
                    <a:pt x="1990213" y="989555"/>
                  </a:cubicBezTo>
                  <a:cubicBezTo>
                    <a:pt x="1990213" y="989555"/>
                    <a:pt x="1990213" y="989555"/>
                    <a:pt x="1577505" y="1704807"/>
                  </a:cubicBezTo>
                  <a:cubicBezTo>
                    <a:pt x="1548025" y="1754948"/>
                    <a:pt x="1477275" y="1796241"/>
                    <a:pt x="1418317" y="1796241"/>
                  </a:cubicBezTo>
                  <a:cubicBezTo>
                    <a:pt x="1418317" y="1796241"/>
                    <a:pt x="1418317" y="1796241"/>
                    <a:pt x="592900" y="1796241"/>
                  </a:cubicBezTo>
                  <a:cubicBezTo>
                    <a:pt x="535416" y="1796241"/>
                    <a:pt x="463192" y="1754948"/>
                    <a:pt x="433713" y="1704807"/>
                  </a:cubicBezTo>
                  <a:cubicBezTo>
                    <a:pt x="433713" y="1704807"/>
                    <a:pt x="433713" y="1704807"/>
                    <a:pt x="21004" y="989555"/>
                  </a:cubicBezTo>
                  <a:cubicBezTo>
                    <a:pt x="-7001" y="939414"/>
                    <a:pt x="-7001" y="856828"/>
                    <a:pt x="21004" y="806686"/>
                  </a:cubicBezTo>
                  <a:cubicBezTo>
                    <a:pt x="21004" y="806686"/>
                    <a:pt x="21004" y="806686"/>
                    <a:pt x="433713" y="91434"/>
                  </a:cubicBezTo>
                  <a:cubicBezTo>
                    <a:pt x="463192" y="41293"/>
                    <a:pt x="535416" y="0"/>
                    <a:pt x="592900" y="0"/>
                  </a:cubicBezTo>
                  <a:close/>
                </a:path>
              </a:pathLst>
            </a:custGeom>
          </p:spPr>
        </p:pic>
        <p:pic>
          <p:nvPicPr>
            <p:cNvPr id="218" name="图片 2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37144" y="2124363"/>
              <a:ext cx="2128036" cy="1899530"/>
            </a:xfrm>
            <a:custGeom>
              <a:avLst/>
              <a:gdLst>
                <a:gd name="connsiteX0" fmla="*/ 592900 w 2012322"/>
                <a:gd name="connsiteY0" fmla="*/ 0 h 1796241"/>
                <a:gd name="connsiteX1" fmla="*/ 1418317 w 2012322"/>
                <a:gd name="connsiteY1" fmla="*/ 0 h 1796241"/>
                <a:gd name="connsiteX2" fmla="*/ 1577505 w 2012322"/>
                <a:gd name="connsiteY2" fmla="*/ 91434 h 1796241"/>
                <a:gd name="connsiteX3" fmla="*/ 1990213 w 2012322"/>
                <a:gd name="connsiteY3" fmla="*/ 806686 h 1796241"/>
                <a:gd name="connsiteX4" fmla="*/ 1990213 w 2012322"/>
                <a:gd name="connsiteY4" fmla="*/ 989555 h 1796241"/>
                <a:gd name="connsiteX5" fmla="*/ 1577505 w 2012322"/>
                <a:gd name="connsiteY5" fmla="*/ 1704807 h 1796241"/>
                <a:gd name="connsiteX6" fmla="*/ 1418317 w 2012322"/>
                <a:gd name="connsiteY6" fmla="*/ 1796241 h 1796241"/>
                <a:gd name="connsiteX7" fmla="*/ 592900 w 2012322"/>
                <a:gd name="connsiteY7" fmla="*/ 1796241 h 1796241"/>
                <a:gd name="connsiteX8" fmla="*/ 433713 w 2012322"/>
                <a:gd name="connsiteY8" fmla="*/ 1704807 h 1796241"/>
                <a:gd name="connsiteX9" fmla="*/ 21004 w 2012322"/>
                <a:gd name="connsiteY9" fmla="*/ 989555 h 1796241"/>
                <a:gd name="connsiteX10" fmla="*/ 21004 w 2012322"/>
                <a:gd name="connsiteY10" fmla="*/ 806686 h 1796241"/>
                <a:gd name="connsiteX11" fmla="*/ 433713 w 2012322"/>
                <a:gd name="connsiteY11" fmla="*/ 91434 h 1796241"/>
                <a:gd name="connsiteX12" fmla="*/ 592900 w 2012322"/>
                <a:gd name="connsiteY12" fmla="*/ 0 h 179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12322" h="1796241">
                  <a:moveTo>
                    <a:pt x="592900" y="0"/>
                  </a:moveTo>
                  <a:lnTo>
                    <a:pt x="1418317" y="0"/>
                  </a:lnTo>
                  <a:cubicBezTo>
                    <a:pt x="1477275" y="0"/>
                    <a:pt x="1548025" y="41293"/>
                    <a:pt x="1577505" y="91434"/>
                  </a:cubicBezTo>
                  <a:cubicBezTo>
                    <a:pt x="1577505" y="91434"/>
                    <a:pt x="1577505" y="91434"/>
                    <a:pt x="1990213" y="806686"/>
                  </a:cubicBezTo>
                  <a:cubicBezTo>
                    <a:pt x="2019692" y="856828"/>
                    <a:pt x="2019692" y="939414"/>
                    <a:pt x="1990213" y="989555"/>
                  </a:cubicBezTo>
                  <a:cubicBezTo>
                    <a:pt x="1990213" y="989555"/>
                    <a:pt x="1990213" y="989555"/>
                    <a:pt x="1577505" y="1704807"/>
                  </a:cubicBezTo>
                  <a:cubicBezTo>
                    <a:pt x="1548025" y="1754948"/>
                    <a:pt x="1477275" y="1796241"/>
                    <a:pt x="1418317" y="1796241"/>
                  </a:cubicBezTo>
                  <a:cubicBezTo>
                    <a:pt x="1418317" y="1796241"/>
                    <a:pt x="1418317" y="1796241"/>
                    <a:pt x="592900" y="1796241"/>
                  </a:cubicBezTo>
                  <a:cubicBezTo>
                    <a:pt x="535416" y="1796241"/>
                    <a:pt x="463192" y="1754948"/>
                    <a:pt x="433713" y="1704807"/>
                  </a:cubicBezTo>
                  <a:cubicBezTo>
                    <a:pt x="433713" y="1704807"/>
                    <a:pt x="433713" y="1704807"/>
                    <a:pt x="21004" y="989555"/>
                  </a:cubicBezTo>
                  <a:cubicBezTo>
                    <a:pt x="-7001" y="939414"/>
                    <a:pt x="-7001" y="856828"/>
                    <a:pt x="21004" y="806686"/>
                  </a:cubicBezTo>
                  <a:cubicBezTo>
                    <a:pt x="21004" y="806686"/>
                    <a:pt x="21004" y="806686"/>
                    <a:pt x="433713" y="91434"/>
                  </a:cubicBezTo>
                  <a:cubicBezTo>
                    <a:pt x="463192" y="41293"/>
                    <a:pt x="535416" y="0"/>
                    <a:pt x="592900" y="0"/>
                  </a:cubicBezTo>
                  <a:close/>
                </a:path>
              </a:pathLst>
            </a:custGeom>
          </p:spPr>
        </p:pic>
      </p:grpSp>
      <p:sp>
        <p:nvSpPr>
          <p:cNvPr id="221" name="文本框 220"/>
          <p:cNvSpPr txBox="1"/>
          <p:nvPr/>
        </p:nvSpPr>
        <p:spPr>
          <a:xfrm>
            <a:off x="5747068" y="2871677"/>
            <a:ext cx="6325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800" b="1" cap="all" dirty="0">
                <a:solidFill>
                  <a:srgbClr val="009882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金融银</a:t>
            </a:r>
            <a:r>
              <a:rPr lang="zh-CN" altLang="en-US" sz="4800" b="1" cap="all" dirty="0" smtClean="0">
                <a:solidFill>
                  <a:srgbClr val="009882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行总结汇报</a:t>
            </a:r>
            <a:endParaRPr lang="zh-CN" altLang="en-US" sz="4800" b="1" cap="all" dirty="0">
              <a:solidFill>
                <a:srgbClr val="009882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224" name="矩形 223"/>
          <p:cNvSpPr/>
          <p:nvPr/>
        </p:nvSpPr>
        <p:spPr>
          <a:xfrm>
            <a:off x="0" y="5948647"/>
            <a:ext cx="12192000" cy="909352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226" name="图片 2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877" y="1879369"/>
            <a:ext cx="2862280" cy="7894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745716" y="3968027"/>
            <a:ext cx="4583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/>
                <a:ea typeface="微软雅黑"/>
                <a:sym typeface="Arial"/>
              </a:rPr>
              <a:t>汇报时间</a:t>
            </a:r>
            <a:r>
              <a:rPr lang="zh-CN" altLang="en-US" dirty="0" smtClean="0">
                <a:latin typeface="Arial"/>
                <a:ea typeface="微软雅黑"/>
                <a:sym typeface="Arial"/>
              </a:rPr>
              <a:t>：</a:t>
            </a:r>
            <a:r>
              <a:rPr lang="en-US" altLang="zh-CN" dirty="0" smtClean="0">
                <a:latin typeface="Arial"/>
                <a:ea typeface="微软雅黑"/>
                <a:sym typeface="Arial"/>
              </a:rPr>
              <a:t>20XX</a:t>
            </a:r>
            <a:r>
              <a:rPr lang="zh-CN" altLang="en-US" dirty="0" smtClean="0">
                <a:latin typeface="Arial"/>
                <a:ea typeface="微软雅黑"/>
                <a:sym typeface="Arial"/>
              </a:rPr>
              <a:t>年</a:t>
            </a:r>
            <a:r>
              <a:rPr lang="en-US" altLang="zh-CN" dirty="0" smtClean="0">
                <a:latin typeface="Arial"/>
                <a:ea typeface="微软雅黑"/>
                <a:sym typeface="Arial"/>
              </a:rPr>
              <a:t>10</a:t>
            </a:r>
            <a:r>
              <a:rPr lang="zh-CN" altLang="en-US" dirty="0" smtClean="0">
                <a:latin typeface="Arial"/>
                <a:ea typeface="微软雅黑"/>
                <a:sym typeface="Arial"/>
              </a:rPr>
              <a:t>月      </a:t>
            </a:r>
            <a:r>
              <a:rPr lang="zh-CN" altLang="en-US" dirty="0">
                <a:latin typeface="Arial"/>
                <a:ea typeface="微软雅黑"/>
                <a:sym typeface="Arial"/>
              </a:rPr>
              <a:t>汇报人：</a:t>
            </a:r>
            <a:r>
              <a:rPr lang="en-US" altLang="zh-CN" dirty="0">
                <a:latin typeface="Arial"/>
                <a:ea typeface="微软雅黑"/>
                <a:sym typeface="Arial"/>
              </a:rPr>
              <a:t>XXX</a:t>
            </a:r>
            <a:r>
              <a:rPr lang="zh-CN" altLang="en-US" dirty="0">
                <a:latin typeface="Arial"/>
                <a:ea typeface="微软雅黑"/>
                <a:sym typeface="Arial"/>
              </a:rPr>
              <a:t>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3" name="Group 3"/>
          <p:cNvGrpSpPr/>
          <p:nvPr/>
        </p:nvGrpSpPr>
        <p:grpSpPr>
          <a:xfrm>
            <a:off x="1675562" y="2102557"/>
            <a:ext cx="1765759" cy="601873"/>
            <a:chOff x="2236999" y="1389745"/>
            <a:chExt cx="2548227" cy="868584"/>
          </a:xfrm>
        </p:grpSpPr>
        <p:sp>
          <p:nvSpPr>
            <p:cNvPr id="24" name="Freeform 4"/>
            <p:cNvSpPr/>
            <p:nvPr/>
          </p:nvSpPr>
          <p:spPr>
            <a:xfrm>
              <a:off x="2506717" y="1389745"/>
              <a:ext cx="1427171" cy="500475"/>
            </a:xfrm>
            <a:custGeom>
              <a:avLst/>
              <a:gdLst>
                <a:gd name="connsiteX0" fmla="*/ 2966015 w 4922319"/>
                <a:gd name="connsiteY0" fmla="*/ 0 h 1555435"/>
                <a:gd name="connsiteX1" fmla="*/ 3807682 w 4922319"/>
                <a:gd name="connsiteY1" fmla="*/ 327555 h 1555435"/>
                <a:gd name="connsiteX2" fmla="*/ 3889998 w 4922319"/>
                <a:gd name="connsiteY2" fmla="*/ 421292 h 1555435"/>
                <a:gd name="connsiteX3" fmla="*/ 3895801 w 4922319"/>
                <a:gd name="connsiteY3" fmla="*/ 420228 h 1555435"/>
                <a:gd name="connsiteX4" fmla="*/ 3991021 w 4922319"/>
                <a:gd name="connsiteY4" fmla="*/ 414454 h 1555435"/>
                <a:gd name="connsiteX5" fmla="*/ 4922319 w 4922319"/>
                <a:gd name="connsiteY5" fmla="*/ 1532796 h 1555435"/>
                <a:gd name="connsiteX6" fmla="*/ 4920419 w 4922319"/>
                <a:gd name="connsiteY6" fmla="*/ 1555435 h 1555435"/>
                <a:gd name="connsiteX7" fmla="*/ 0 w 4922319"/>
                <a:gd name="connsiteY7" fmla="*/ 1555435 h 1555435"/>
                <a:gd name="connsiteX8" fmla="*/ 35313 w 4922319"/>
                <a:gd name="connsiteY8" fmla="*/ 1362569 h 1555435"/>
                <a:gd name="connsiteX9" fmla="*/ 643115 w 4922319"/>
                <a:gd name="connsiteY9" fmla="*/ 679536 h 1555435"/>
                <a:gd name="connsiteX10" fmla="*/ 899877 w 4922319"/>
                <a:gd name="connsiteY10" fmla="*/ 767421 h 1555435"/>
                <a:gd name="connsiteX11" fmla="*/ 950239 w 4922319"/>
                <a:gd name="connsiteY11" fmla="*/ 808552 h 1555435"/>
                <a:gd name="connsiteX12" fmla="*/ 988660 w 4922319"/>
                <a:gd name="connsiteY12" fmla="*/ 742009 h 1555435"/>
                <a:gd name="connsiteX13" fmla="*/ 1542050 w 4922319"/>
                <a:gd name="connsiteY13" fmla="*/ 414454 h 1555435"/>
                <a:gd name="connsiteX14" fmla="*/ 1915090 w 4922319"/>
                <a:gd name="connsiteY14" fmla="*/ 549432 h 1555435"/>
                <a:gd name="connsiteX15" fmla="*/ 1935968 w 4922319"/>
                <a:gd name="connsiteY15" fmla="*/ 567557 h 1555435"/>
                <a:gd name="connsiteX16" fmla="*/ 1979002 w 4922319"/>
                <a:gd name="connsiteY16" fmla="*/ 493067 h 1555435"/>
                <a:gd name="connsiteX17" fmla="*/ 2966015 w 4922319"/>
                <a:gd name="connsiteY17" fmla="*/ 0 h 15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22319" h="1555435">
                  <a:moveTo>
                    <a:pt x="2966015" y="0"/>
                  </a:moveTo>
                  <a:cubicBezTo>
                    <a:pt x="3294707" y="0"/>
                    <a:pt x="3592281" y="125175"/>
                    <a:pt x="3807682" y="327555"/>
                  </a:cubicBezTo>
                  <a:lnTo>
                    <a:pt x="3889998" y="421292"/>
                  </a:lnTo>
                  <a:lnTo>
                    <a:pt x="3895801" y="420228"/>
                  </a:lnTo>
                  <a:cubicBezTo>
                    <a:pt x="3927109" y="416410"/>
                    <a:pt x="3958875" y="414454"/>
                    <a:pt x="3991021" y="414454"/>
                  </a:cubicBezTo>
                  <a:cubicBezTo>
                    <a:pt x="4505363" y="414454"/>
                    <a:pt x="4922319" y="915153"/>
                    <a:pt x="4922319" y="1532796"/>
                  </a:cubicBezTo>
                  <a:lnTo>
                    <a:pt x="4920419" y="1555435"/>
                  </a:lnTo>
                  <a:lnTo>
                    <a:pt x="0" y="1555435"/>
                  </a:lnTo>
                  <a:lnTo>
                    <a:pt x="35313" y="1362569"/>
                  </a:lnTo>
                  <a:cubicBezTo>
                    <a:pt x="135452" y="961179"/>
                    <a:pt x="369883" y="679536"/>
                    <a:pt x="643115" y="679536"/>
                  </a:cubicBezTo>
                  <a:cubicBezTo>
                    <a:pt x="734192" y="679536"/>
                    <a:pt x="820958" y="710830"/>
                    <a:pt x="899877" y="767421"/>
                  </a:cubicBezTo>
                  <a:lnTo>
                    <a:pt x="950239" y="808552"/>
                  </a:lnTo>
                  <a:lnTo>
                    <a:pt x="988660" y="742009"/>
                  </a:lnTo>
                  <a:cubicBezTo>
                    <a:pt x="1130285" y="539629"/>
                    <a:pt x="1325937" y="414454"/>
                    <a:pt x="1542050" y="414454"/>
                  </a:cubicBezTo>
                  <a:cubicBezTo>
                    <a:pt x="1677120" y="414454"/>
                    <a:pt x="1804199" y="463350"/>
                    <a:pt x="1915090" y="549432"/>
                  </a:cubicBezTo>
                  <a:lnTo>
                    <a:pt x="1935968" y="567557"/>
                  </a:lnTo>
                  <a:lnTo>
                    <a:pt x="1979002" y="493067"/>
                  </a:lnTo>
                  <a:cubicBezTo>
                    <a:pt x="2192907" y="195586"/>
                    <a:pt x="2555151" y="0"/>
                    <a:pt x="296601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Freeform 5"/>
            <p:cNvSpPr/>
            <p:nvPr/>
          </p:nvSpPr>
          <p:spPr>
            <a:xfrm>
              <a:off x="2236999" y="1522112"/>
              <a:ext cx="2548227" cy="736217"/>
            </a:xfrm>
            <a:custGeom>
              <a:avLst/>
              <a:gdLst>
                <a:gd name="connsiteX0" fmla="*/ 2966015 w 4922319"/>
                <a:gd name="connsiteY0" fmla="*/ 0 h 1555435"/>
                <a:gd name="connsiteX1" fmla="*/ 3807682 w 4922319"/>
                <a:gd name="connsiteY1" fmla="*/ 327555 h 1555435"/>
                <a:gd name="connsiteX2" fmla="*/ 3889998 w 4922319"/>
                <a:gd name="connsiteY2" fmla="*/ 421292 h 1555435"/>
                <a:gd name="connsiteX3" fmla="*/ 3895801 w 4922319"/>
                <a:gd name="connsiteY3" fmla="*/ 420228 h 1555435"/>
                <a:gd name="connsiteX4" fmla="*/ 3991021 w 4922319"/>
                <a:gd name="connsiteY4" fmla="*/ 414454 h 1555435"/>
                <a:gd name="connsiteX5" fmla="*/ 4922319 w 4922319"/>
                <a:gd name="connsiteY5" fmla="*/ 1532796 h 1555435"/>
                <a:gd name="connsiteX6" fmla="*/ 4920419 w 4922319"/>
                <a:gd name="connsiteY6" fmla="*/ 1555435 h 1555435"/>
                <a:gd name="connsiteX7" fmla="*/ 0 w 4922319"/>
                <a:gd name="connsiteY7" fmla="*/ 1555435 h 1555435"/>
                <a:gd name="connsiteX8" fmla="*/ 35313 w 4922319"/>
                <a:gd name="connsiteY8" fmla="*/ 1362569 h 1555435"/>
                <a:gd name="connsiteX9" fmla="*/ 643115 w 4922319"/>
                <a:gd name="connsiteY9" fmla="*/ 679536 h 1555435"/>
                <a:gd name="connsiteX10" fmla="*/ 899877 w 4922319"/>
                <a:gd name="connsiteY10" fmla="*/ 767421 h 1555435"/>
                <a:gd name="connsiteX11" fmla="*/ 950239 w 4922319"/>
                <a:gd name="connsiteY11" fmla="*/ 808552 h 1555435"/>
                <a:gd name="connsiteX12" fmla="*/ 988660 w 4922319"/>
                <a:gd name="connsiteY12" fmla="*/ 742009 h 1555435"/>
                <a:gd name="connsiteX13" fmla="*/ 1542050 w 4922319"/>
                <a:gd name="connsiteY13" fmla="*/ 414454 h 1555435"/>
                <a:gd name="connsiteX14" fmla="*/ 1915090 w 4922319"/>
                <a:gd name="connsiteY14" fmla="*/ 549432 h 1555435"/>
                <a:gd name="connsiteX15" fmla="*/ 1935968 w 4922319"/>
                <a:gd name="connsiteY15" fmla="*/ 567557 h 1555435"/>
                <a:gd name="connsiteX16" fmla="*/ 1979002 w 4922319"/>
                <a:gd name="connsiteY16" fmla="*/ 493067 h 1555435"/>
                <a:gd name="connsiteX17" fmla="*/ 2966015 w 4922319"/>
                <a:gd name="connsiteY17" fmla="*/ 0 h 15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22319" h="1555435">
                  <a:moveTo>
                    <a:pt x="2966015" y="0"/>
                  </a:moveTo>
                  <a:cubicBezTo>
                    <a:pt x="3294707" y="0"/>
                    <a:pt x="3592281" y="125175"/>
                    <a:pt x="3807682" y="327555"/>
                  </a:cubicBezTo>
                  <a:lnTo>
                    <a:pt x="3889998" y="421292"/>
                  </a:lnTo>
                  <a:lnTo>
                    <a:pt x="3895801" y="420228"/>
                  </a:lnTo>
                  <a:cubicBezTo>
                    <a:pt x="3927109" y="416410"/>
                    <a:pt x="3958875" y="414454"/>
                    <a:pt x="3991021" y="414454"/>
                  </a:cubicBezTo>
                  <a:cubicBezTo>
                    <a:pt x="4505363" y="414454"/>
                    <a:pt x="4922319" y="915153"/>
                    <a:pt x="4922319" y="1532796"/>
                  </a:cubicBezTo>
                  <a:lnTo>
                    <a:pt x="4920419" y="1555435"/>
                  </a:lnTo>
                  <a:lnTo>
                    <a:pt x="0" y="1555435"/>
                  </a:lnTo>
                  <a:lnTo>
                    <a:pt x="35313" y="1362569"/>
                  </a:lnTo>
                  <a:cubicBezTo>
                    <a:pt x="135452" y="961179"/>
                    <a:pt x="369883" y="679536"/>
                    <a:pt x="643115" y="679536"/>
                  </a:cubicBezTo>
                  <a:cubicBezTo>
                    <a:pt x="734192" y="679536"/>
                    <a:pt x="820958" y="710830"/>
                    <a:pt x="899877" y="767421"/>
                  </a:cubicBezTo>
                  <a:lnTo>
                    <a:pt x="950239" y="808552"/>
                  </a:lnTo>
                  <a:lnTo>
                    <a:pt x="988660" y="742009"/>
                  </a:lnTo>
                  <a:cubicBezTo>
                    <a:pt x="1130285" y="539629"/>
                    <a:pt x="1325937" y="414454"/>
                    <a:pt x="1542050" y="414454"/>
                  </a:cubicBezTo>
                  <a:cubicBezTo>
                    <a:pt x="1677120" y="414454"/>
                    <a:pt x="1804199" y="463350"/>
                    <a:pt x="1915090" y="549432"/>
                  </a:cubicBezTo>
                  <a:lnTo>
                    <a:pt x="1935968" y="567557"/>
                  </a:lnTo>
                  <a:lnTo>
                    <a:pt x="1979002" y="493067"/>
                  </a:lnTo>
                  <a:cubicBezTo>
                    <a:pt x="2192907" y="195586"/>
                    <a:pt x="2555151" y="0"/>
                    <a:pt x="296601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6" name="Freeform 34"/>
          <p:cNvSpPr/>
          <p:nvPr/>
        </p:nvSpPr>
        <p:spPr bwMode="auto">
          <a:xfrm>
            <a:off x="1809878" y="2102556"/>
            <a:ext cx="8496047" cy="2370909"/>
          </a:xfrm>
          <a:custGeom>
            <a:avLst/>
            <a:gdLst>
              <a:gd name="T0" fmla="*/ 10 w 1886"/>
              <a:gd name="T1" fmla="*/ 252 h 348"/>
              <a:gd name="T2" fmla="*/ 66 w 1886"/>
              <a:gd name="T3" fmla="*/ 201 h 348"/>
              <a:gd name="T4" fmla="*/ 119 w 1886"/>
              <a:gd name="T5" fmla="*/ 228 h 348"/>
              <a:gd name="T6" fmla="*/ 141 w 1886"/>
              <a:gd name="T7" fmla="*/ 143 h 348"/>
              <a:gd name="T8" fmla="*/ 172 w 1886"/>
              <a:gd name="T9" fmla="*/ 131 h 348"/>
              <a:gd name="T10" fmla="*/ 181 w 1886"/>
              <a:gd name="T11" fmla="*/ 194 h 348"/>
              <a:gd name="T12" fmla="*/ 207 w 1886"/>
              <a:gd name="T13" fmla="*/ 238 h 348"/>
              <a:gd name="T14" fmla="*/ 219 w 1886"/>
              <a:gd name="T15" fmla="*/ 100 h 348"/>
              <a:gd name="T16" fmla="*/ 234 w 1886"/>
              <a:gd name="T17" fmla="*/ 61 h 348"/>
              <a:gd name="T18" fmla="*/ 239 w 1886"/>
              <a:gd name="T19" fmla="*/ 0 h 348"/>
              <a:gd name="T20" fmla="*/ 255 w 1886"/>
              <a:gd name="T21" fmla="*/ 31 h 348"/>
              <a:gd name="T22" fmla="*/ 262 w 1886"/>
              <a:gd name="T23" fmla="*/ 103 h 348"/>
              <a:gd name="T24" fmla="*/ 280 w 1886"/>
              <a:gd name="T25" fmla="*/ 163 h 348"/>
              <a:gd name="T26" fmla="*/ 294 w 1886"/>
              <a:gd name="T27" fmla="*/ 230 h 348"/>
              <a:gd name="T28" fmla="*/ 339 w 1886"/>
              <a:gd name="T29" fmla="*/ 240 h 348"/>
              <a:gd name="T30" fmla="*/ 348 w 1886"/>
              <a:gd name="T31" fmla="*/ 143 h 348"/>
              <a:gd name="T32" fmla="*/ 383 w 1886"/>
              <a:gd name="T33" fmla="*/ 174 h 348"/>
              <a:gd name="T34" fmla="*/ 394 w 1886"/>
              <a:gd name="T35" fmla="*/ 203 h 348"/>
              <a:gd name="T36" fmla="*/ 440 w 1886"/>
              <a:gd name="T37" fmla="*/ 217 h 348"/>
              <a:gd name="T38" fmla="*/ 458 w 1886"/>
              <a:gd name="T39" fmla="*/ 212 h 348"/>
              <a:gd name="T40" fmla="*/ 545 w 1886"/>
              <a:gd name="T41" fmla="*/ 173 h 348"/>
              <a:gd name="T42" fmla="*/ 559 w 1886"/>
              <a:gd name="T43" fmla="*/ 173 h 348"/>
              <a:gd name="T44" fmla="*/ 639 w 1886"/>
              <a:gd name="T45" fmla="*/ 189 h 348"/>
              <a:gd name="T46" fmla="*/ 663 w 1886"/>
              <a:gd name="T47" fmla="*/ 197 h 348"/>
              <a:gd name="T48" fmla="*/ 757 w 1886"/>
              <a:gd name="T49" fmla="*/ 223 h 348"/>
              <a:gd name="T50" fmla="*/ 765 w 1886"/>
              <a:gd name="T51" fmla="*/ 277 h 348"/>
              <a:gd name="T52" fmla="*/ 836 w 1886"/>
              <a:gd name="T53" fmla="*/ 216 h 348"/>
              <a:gd name="T54" fmla="*/ 848 w 1886"/>
              <a:gd name="T55" fmla="*/ 216 h 348"/>
              <a:gd name="T56" fmla="*/ 896 w 1886"/>
              <a:gd name="T57" fmla="*/ 252 h 348"/>
              <a:gd name="T58" fmla="*/ 917 w 1886"/>
              <a:gd name="T59" fmla="*/ 235 h 348"/>
              <a:gd name="T60" fmla="*/ 969 w 1886"/>
              <a:gd name="T61" fmla="*/ 225 h 348"/>
              <a:gd name="T62" fmla="*/ 977 w 1886"/>
              <a:gd name="T63" fmla="*/ 223 h 348"/>
              <a:gd name="T64" fmla="*/ 1011 w 1886"/>
              <a:gd name="T65" fmla="*/ 211 h 348"/>
              <a:gd name="T66" fmla="*/ 1022 w 1886"/>
              <a:gd name="T67" fmla="*/ 254 h 348"/>
              <a:gd name="T68" fmla="*/ 1080 w 1886"/>
              <a:gd name="T69" fmla="*/ 209 h 348"/>
              <a:gd name="T70" fmla="*/ 1096 w 1886"/>
              <a:gd name="T71" fmla="*/ 167 h 348"/>
              <a:gd name="T72" fmla="*/ 1114 w 1886"/>
              <a:gd name="T73" fmla="*/ 120 h 348"/>
              <a:gd name="T74" fmla="*/ 1127 w 1886"/>
              <a:gd name="T75" fmla="*/ 254 h 348"/>
              <a:gd name="T76" fmla="*/ 1196 w 1886"/>
              <a:gd name="T77" fmla="*/ 86 h 348"/>
              <a:gd name="T78" fmla="*/ 1207 w 1886"/>
              <a:gd name="T79" fmla="*/ 216 h 348"/>
              <a:gd name="T80" fmla="*/ 1276 w 1886"/>
              <a:gd name="T81" fmla="*/ 232 h 348"/>
              <a:gd name="T82" fmla="*/ 1312 w 1886"/>
              <a:gd name="T83" fmla="*/ 221 h 348"/>
              <a:gd name="T84" fmla="*/ 1346 w 1886"/>
              <a:gd name="T85" fmla="*/ 239 h 348"/>
              <a:gd name="T86" fmla="*/ 1366 w 1886"/>
              <a:gd name="T87" fmla="*/ 215 h 348"/>
              <a:gd name="T88" fmla="*/ 1409 w 1886"/>
              <a:gd name="T89" fmla="*/ 250 h 348"/>
              <a:gd name="T90" fmla="*/ 1438 w 1886"/>
              <a:gd name="T91" fmla="*/ 184 h 348"/>
              <a:gd name="T92" fmla="*/ 1458 w 1886"/>
              <a:gd name="T93" fmla="*/ 242 h 348"/>
              <a:gd name="T94" fmla="*/ 1501 w 1886"/>
              <a:gd name="T95" fmla="*/ 211 h 348"/>
              <a:gd name="T96" fmla="*/ 1524 w 1886"/>
              <a:gd name="T97" fmla="*/ 207 h 348"/>
              <a:gd name="T98" fmla="*/ 1601 w 1886"/>
              <a:gd name="T99" fmla="*/ 193 h 348"/>
              <a:gd name="T100" fmla="*/ 1606 w 1886"/>
              <a:gd name="T101" fmla="*/ 230 h 348"/>
              <a:gd name="T102" fmla="*/ 1647 w 1886"/>
              <a:gd name="T103" fmla="*/ 288 h 348"/>
              <a:gd name="T104" fmla="*/ 1653 w 1886"/>
              <a:gd name="T105" fmla="*/ 208 h 348"/>
              <a:gd name="T106" fmla="*/ 1689 w 1886"/>
              <a:gd name="T107" fmla="*/ 294 h 348"/>
              <a:gd name="T108" fmla="*/ 1713 w 1886"/>
              <a:gd name="T109" fmla="*/ 297 h 348"/>
              <a:gd name="T110" fmla="*/ 1803 w 1886"/>
              <a:gd name="T111" fmla="*/ 201 h 348"/>
              <a:gd name="T112" fmla="*/ 1886 w 1886"/>
              <a:gd name="T113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86" h="348">
                <a:moveTo>
                  <a:pt x="0" y="344"/>
                </a:moveTo>
                <a:lnTo>
                  <a:pt x="0" y="252"/>
                </a:lnTo>
                <a:lnTo>
                  <a:pt x="10" y="252"/>
                </a:lnTo>
                <a:lnTo>
                  <a:pt x="10" y="225"/>
                </a:lnTo>
                <a:lnTo>
                  <a:pt x="66" y="225"/>
                </a:lnTo>
                <a:lnTo>
                  <a:pt x="66" y="201"/>
                </a:lnTo>
                <a:lnTo>
                  <a:pt x="100" y="201"/>
                </a:lnTo>
                <a:lnTo>
                  <a:pt x="100" y="228"/>
                </a:lnTo>
                <a:lnTo>
                  <a:pt x="119" y="228"/>
                </a:lnTo>
                <a:lnTo>
                  <a:pt x="119" y="201"/>
                </a:lnTo>
                <a:lnTo>
                  <a:pt x="141" y="201"/>
                </a:lnTo>
                <a:lnTo>
                  <a:pt x="141" y="143"/>
                </a:lnTo>
                <a:lnTo>
                  <a:pt x="149" y="143"/>
                </a:lnTo>
                <a:lnTo>
                  <a:pt x="149" y="131"/>
                </a:lnTo>
                <a:lnTo>
                  <a:pt x="172" y="131"/>
                </a:lnTo>
                <a:lnTo>
                  <a:pt x="172" y="143"/>
                </a:lnTo>
                <a:lnTo>
                  <a:pt x="181" y="143"/>
                </a:lnTo>
                <a:lnTo>
                  <a:pt x="181" y="194"/>
                </a:lnTo>
                <a:lnTo>
                  <a:pt x="189" y="194"/>
                </a:lnTo>
                <a:lnTo>
                  <a:pt x="189" y="238"/>
                </a:lnTo>
                <a:lnTo>
                  <a:pt x="207" y="238"/>
                </a:lnTo>
                <a:lnTo>
                  <a:pt x="207" y="159"/>
                </a:lnTo>
                <a:lnTo>
                  <a:pt x="219" y="159"/>
                </a:lnTo>
                <a:lnTo>
                  <a:pt x="219" y="100"/>
                </a:lnTo>
                <a:lnTo>
                  <a:pt x="227" y="100"/>
                </a:lnTo>
                <a:lnTo>
                  <a:pt x="227" y="61"/>
                </a:lnTo>
                <a:lnTo>
                  <a:pt x="234" y="61"/>
                </a:lnTo>
                <a:lnTo>
                  <a:pt x="234" y="32"/>
                </a:lnTo>
                <a:lnTo>
                  <a:pt x="239" y="32"/>
                </a:lnTo>
                <a:lnTo>
                  <a:pt x="239" y="0"/>
                </a:lnTo>
                <a:lnTo>
                  <a:pt x="249" y="0"/>
                </a:lnTo>
                <a:lnTo>
                  <a:pt x="249" y="31"/>
                </a:lnTo>
                <a:lnTo>
                  <a:pt x="255" y="31"/>
                </a:lnTo>
                <a:lnTo>
                  <a:pt x="255" y="55"/>
                </a:lnTo>
                <a:lnTo>
                  <a:pt x="262" y="55"/>
                </a:lnTo>
                <a:lnTo>
                  <a:pt x="262" y="103"/>
                </a:lnTo>
                <a:lnTo>
                  <a:pt x="270" y="103"/>
                </a:lnTo>
                <a:lnTo>
                  <a:pt x="270" y="163"/>
                </a:lnTo>
                <a:lnTo>
                  <a:pt x="280" y="163"/>
                </a:lnTo>
                <a:lnTo>
                  <a:pt x="280" y="250"/>
                </a:lnTo>
                <a:lnTo>
                  <a:pt x="294" y="250"/>
                </a:lnTo>
                <a:lnTo>
                  <a:pt x="294" y="230"/>
                </a:lnTo>
                <a:lnTo>
                  <a:pt x="327" y="230"/>
                </a:lnTo>
                <a:lnTo>
                  <a:pt x="327" y="240"/>
                </a:lnTo>
                <a:lnTo>
                  <a:pt x="339" y="240"/>
                </a:lnTo>
                <a:lnTo>
                  <a:pt x="339" y="169"/>
                </a:lnTo>
                <a:lnTo>
                  <a:pt x="348" y="169"/>
                </a:lnTo>
                <a:lnTo>
                  <a:pt x="348" y="143"/>
                </a:lnTo>
                <a:lnTo>
                  <a:pt x="377" y="143"/>
                </a:lnTo>
                <a:lnTo>
                  <a:pt x="377" y="169"/>
                </a:lnTo>
                <a:lnTo>
                  <a:pt x="383" y="174"/>
                </a:lnTo>
                <a:lnTo>
                  <a:pt x="383" y="216"/>
                </a:lnTo>
                <a:lnTo>
                  <a:pt x="394" y="216"/>
                </a:lnTo>
                <a:lnTo>
                  <a:pt x="394" y="203"/>
                </a:lnTo>
                <a:lnTo>
                  <a:pt x="423" y="203"/>
                </a:lnTo>
                <a:lnTo>
                  <a:pt x="423" y="217"/>
                </a:lnTo>
                <a:lnTo>
                  <a:pt x="440" y="217"/>
                </a:lnTo>
                <a:lnTo>
                  <a:pt x="440" y="230"/>
                </a:lnTo>
                <a:lnTo>
                  <a:pt x="458" y="230"/>
                </a:lnTo>
                <a:lnTo>
                  <a:pt x="458" y="212"/>
                </a:lnTo>
                <a:lnTo>
                  <a:pt x="471" y="212"/>
                </a:lnTo>
                <a:lnTo>
                  <a:pt x="471" y="173"/>
                </a:lnTo>
                <a:lnTo>
                  <a:pt x="545" y="173"/>
                </a:lnTo>
                <a:lnTo>
                  <a:pt x="545" y="212"/>
                </a:lnTo>
                <a:lnTo>
                  <a:pt x="559" y="212"/>
                </a:lnTo>
                <a:lnTo>
                  <a:pt x="559" y="173"/>
                </a:lnTo>
                <a:lnTo>
                  <a:pt x="621" y="173"/>
                </a:lnTo>
                <a:lnTo>
                  <a:pt x="621" y="189"/>
                </a:lnTo>
                <a:lnTo>
                  <a:pt x="639" y="189"/>
                </a:lnTo>
                <a:lnTo>
                  <a:pt x="639" y="246"/>
                </a:lnTo>
                <a:lnTo>
                  <a:pt x="663" y="246"/>
                </a:lnTo>
                <a:lnTo>
                  <a:pt x="663" y="197"/>
                </a:lnTo>
                <a:lnTo>
                  <a:pt x="745" y="197"/>
                </a:lnTo>
                <a:lnTo>
                  <a:pt x="745" y="223"/>
                </a:lnTo>
                <a:lnTo>
                  <a:pt x="757" y="223"/>
                </a:lnTo>
                <a:lnTo>
                  <a:pt x="757" y="257"/>
                </a:lnTo>
                <a:lnTo>
                  <a:pt x="765" y="257"/>
                </a:lnTo>
                <a:lnTo>
                  <a:pt x="765" y="277"/>
                </a:lnTo>
                <a:lnTo>
                  <a:pt x="801" y="277"/>
                </a:lnTo>
                <a:lnTo>
                  <a:pt x="801" y="216"/>
                </a:lnTo>
                <a:lnTo>
                  <a:pt x="836" y="216"/>
                </a:lnTo>
                <a:lnTo>
                  <a:pt x="836" y="236"/>
                </a:lnTo>
                <a:lnTo>
                  <a:pt x="848" y="236"/>
                </a:lnTo>
                <a:lnTo>
                  <a:pt x="848" y="216"/>
                </a:lnTo>
                <a:lnTo>
                  <a:pt x="888" y="216"/>
                </a:lnTo>
                <a:lnTo>
                  <a:pt x="888" y="252"/>
                </a:lnTo>
                <a:lnTo>
                  <a:pt x="896" y="252"/>
                </a:lnTo>
                <a:lnTo>
                  <a:pt x="896" y="277"/>
                </a:lnTo>
                <a:lnTo>
                  <a:pt x="917" y="277"/>
                </a:lnTo>
                <a:lnTo>
                  <a:pt x="917" y="235"/>
                </a:lnTo>
                <a:lnTo>
                  <a:pt x="960" y="235"/>
                </a:lnTo>
                <a:lnTo>
                  <a:pt x="960" y="225"/>
                </a:lnTo>
                <a:lnTo>
                  <a:pt x="969" y="225"/>
                </a:lnTo>
                <a:lnTo>
                  <a:pt x="969" y="213"/>
                </a:lnTo>
                <a:lnTo>
                  <a:pt x="977" y="213"/>
                </a:lnTo>
                <a:lnTo>
                  <a:pt x="977" y="223"/>
                </a:lnTo>
                <a:lnTo>
                  <a:pt x="988" y="223"/>
                </a:lnTo>
                <a:lnTo>
                  <a:pt x="988" y="211"/>
                </a:lnTo>
                <a:lnTo>
                  <a:pt x="1011" y="211"/>
                </a:lnTo>
                <a:lnTo>
                  <a:pt x="1011" y="221"/>
                </a:lnTo>
                <a:lnTo>
                  <a:pt x="1022" y="221"/>
                </a:lnTo>
                <a:lnTo>
                  <a:pt x="1022" y="254"/>
                </a:lnTo>
                <a:lnTo>
                  <a:pt x="1041" y="254"/>
                </a:lnTo>
                <a:lnTo>
                  <a:pt x="1041" y="209"/>
                </a:lnTo>
                <a:lnTo>
                  <a:pt x="1080" y="209"/>
                </a:lnTo>
                <a:lnTo>
                  <a:pt x="1080" y="223"/>
                </a:lnTo>
                <a:lnTo>
                  <a:pt x="1096" y="223"/>
                </a:lnTo>
                <a:lnTo>
                  <a:pt x="1096" y="167"/>
                </a:lnTo>
                <a:lnTo>
                  <a:pt x="1108" y="144"/>
                </a:lnTo>
                <a:lnTo>
                  <a:pt x="1108" y="120"/>
                </a:lnTo>
                <a:lnTo>
                  <a:pt x="1114" y="120"/>
                </a:lnTo>
                <a:lnTo>
                  <a:pt x="1114" y="146"/>
                </a:lnTo>
                <a:lnTo>
                  <a:pt x="1127" y="166"/>
                </a:lnTo>
                <a:lnTo>
                  <a:pt x="1127" y="254"/>
                </a:lnTo>
                <a:lnTo>
                  <a:pt x="1145" y="254"/>
                </a:lnTo>
                <a:lnTo>
                  <a:pt x="1145" y="86"/>
                </a:lnTo>
                <a:lnTo>
                  <a:pt x="1196" y="86"/>
                </a:lnTo>
                <a:lnTo>
                  <a:pt x="1196" y="242"/>
                </a:lnTo>
                <a:lnTo>
                  <a:pt x="1207" y="242"/>
                </a:lnTo>
                <a:lnTo>
                  <a:pt x="1207" y="216"/>
                </a:lnTo>
                <a:lnTo>
                  <a:pt x="1228" y="216"/>
                </a:lnTo>
                <a:lnTo>
                  <a:pt x="1228" y="232"/>
                </a:lnTo>
                <a:lnTo>
                  <a:pt x="1276" y="232"/>
                </a:lnTo>
                <a:lnTo>
                  <a:pt x="1276" y="252"/>
                </a:lnTo>
                <a:lnTo>
                  <a:pt x="1312" y="252"/>
                </a:lnTo>
                <a:lnTo>
                  <a:pt x="1312" y="221"/>
                </a:lnTo>
                <a:lnTo>
                  <a:pt x="1331" y="221"/>
                </a:lnTo>
                <a:lnTo>
                  <a:pt x="1331" y="239"/>
                </a:lnTo>
                <a:lnTo>
                  <a:pt x="1346" y="239"/>
                </a:lnTo>
                <a:lnTo>
                  <a:pt x="1346" y="228"/>
                </a:lnTo>
                <a:lnTo>
                  <a:pt x="1366" y="228"/>
                </a:lnTo>
                <a:lnTo>
                  <a:pt x="1366" y="215"/>
                </a:lnTo>
                <a:lnTo>
                  <a:pt x="1390" y="215"/>
                </a:lnTo>
                <a:lnTo>
                  <a:pt x="1390" y="250"/>
                </a:lnTo>
                <a:lnTo>
                  <a:pt x="1409" y="250"/>
                </a:lnTo>
                <a:lnTo>
                  <a:pt x="1409" y="182"/>
                </a:lnTo>
                <a:lnTo>
                  <a:pt x="1421" y="166"/>
                </a:lnTo>
                <a:lnTo>
                  <a:pt x="1438" y="184"/>
                </a:lnTo>
                <a:lnTo>
                  <a:pt x="1438" y="213"/>
                </a:lnTo>
                <a:lnTo>
                  <a:pt x="1458" y="213"/>
                </a:lnTo>
                <a:lnTo>
                  <a:pt x="1458" y="242"/>
                </a:lnTo>
                <a:lnTo>
                  <a:pt x="1483" y="242"/>
                </a:lnTo>
                <a:lnTo>
                  <a:pt x="1483" y="211"/>
                </a:lnTo>
                <a:lnTo>
                  <a:pt x="1501" y="211"/>
                </a:lnTo>
                <a:lnTo>
                  <a:pt x="1501" y="197"/>
                </a:lnTo>
                <a:lnTo>
                  <a:pt x="1524" y="197"/>
                </a:lnTo>
                <a:lnTo>
                  <a:pt x="1524" y="207"/>
                </a:lnTo>
                <a:lnTo>
                  <a:pt x="1540" y="207"/>
                </a:lnTo>
                <a:lnTo>
                  <a:pt x="1540" y="193"/>
                </a:lnTo>
                <a:lnTo>
                  <a:pt x="1601" y="193"/>
                </a:lnTo>
                <a:lnTo>
                  <a:pt x="1601" y="240"/>
                </a:lnTo>
                <a:lnTo>
                  <a:pt x="1606" y="240"/>
                </a:lnTo>
                <a:lnTo>
                  <a:pt x="1606" y="230"/>
                </a:lnTo>
                <a:lnTo>
                  <a:pt x="1629" y="230"/>
                </a:lnTo>
                <a:lnTo>
                  <a:pt x="1629" y="288"/>
                </a:lnTo>
                <a:lnTo>
                  <a:pt x="1647" y="288"/>
                </a:lnTo>
                <a:lnTo>
                  <a:pt x="1647" y="269"/>
                </a:lnTo>
                <a:lnTo>
                  <a:pt x="1653" y="269"/>
                </a:lnTo>
                <a:lnTo>
                  <a:pt x="1653" y="208"/>
                </a:lnTo>
                <a:lnTo>
                  <a:pt x="1676" y="208"/>
                </a:lnTo>
                <a:lnTo>
                  <a:pt x="1676" y="294"/>
                </a:lnTo>
                <a:lnTo>
                  <a:pt x="1689" y="294"/>
                </a:lnTo>
                <a:lnTo>
                  <a:pt x="1689" y="312"/>
                </a:lnTo>
                <a:lnTo>
                  <a:pt x="1713" y="312"/>
                </a:lnTo>
                <a:lnTo>
                  <a:pt x="1713" y="297"/>
                </a:lnTo>
                <a:lnTo>
                  <a:pt x="1764" y="297"/>
                </a:lnTo>
                <a:lnTo>
                  <a:pt x="1764" y="201"/>
                </a:lnTo>
                <a:lnTo>
                  <a:pt x="1803" y="201"/>
                </a:lnTo>
                <a:lnTo>
                  <a:pt x="1803" y="300"/>
                </a:lnTo>
                <a:lnTo>
                  <a:pt x="1886" y="300"/>
                </a:lnTo>
                <a:lnTo>
                  <a:pt x="1886" y="348"/>
                </a:lnTo>
                <a:lnTo>
                  <a:pt x="0" y="344"/>
                </a:lnTo>
                <a:close/>
              </a:path>
            </a:pathLst>
          </a:cu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lt1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27" name="Rectangle 7"/>
          <p:cNvSpPr/>
          <p:nvPr/>
        </p:nvSpPr>
        <p:spPr>
          <a:xfrm>
            <a:off x="0" y="4166216"/>
            <a:ext cx="12192000" cy="2691785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1297042" y="5193355"/>
            <a:ext cx="9564877" cy="52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2002" tIns="36001" rIns="72002" bIns="3600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spcAft>
                <a:spcPts val="395"/>
              </a:spcAft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右键点击图片选择设置图片格式可直接替换图片。您可以点击文字框输入您的描述说明，或者通过复制粘贴，在此录入您的描述说明。在此录入上述图表的综合描述说明，在此录入上述图表的综合描述说明，在此录入上述图表的综合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4553879" y="4734164"/>
            <a:ext cx="30512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在此输入您的标题内容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pic>
        <p:nvPicPr>
          <p:cNvPr id="12" name="Picture 3" descr="C:\Users\MDG\Desktop\213291_010633771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1757" y="2602524"/>
            <a:ext cx="3370291" cy="218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MDG\Desktop\240425-13030FHS5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344" y="2602524"/>
            <a:ext cx="3370291" cy="218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4417445" y="2602524"/>
            <a:ext cx="3370291" cy="218452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4505625" y="3493815"/>
            <a:ext cx="3205142" cy="103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2002" tIns="36001" rIns="72002" bIns="3600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spcAft>
                <a:spcPts val="395"/>
              </a:spcAft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右键点击图片选择设置图片格式可直接替换图片。您可以点击文字框输入您的描述说明，的综合描述说明，在此录入上述图表的综合描述说明。</a:t>
            </a:r>
            <a:endParaRPr lang="zh-CN" altLang="en-US" sz="16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05469" y="3023527"/>
            <a:ext cx="27842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在此输入您的标题内容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577713" y="1762776"/>
            <a:ext cx="8973971" cy="3961999"/>
            <a:chOff x="1577713" y="1875264"/>
            <a:chExt cx="8973971" cy="3961999"/>
          </a:xfrm>
        </p:grpSpPr>
        <p:grpSp>
          <p:nvGrpSpPr>
            <p:cNvPr id="10" name="组合 9"/>
            <p:cNvGrpSpPr/>
            <p:nvPr/>
          </p:nvGrpSpPr>
          <p:grpSpPr>
            <a:xfrm>
              <a:off x="3048324" y="1935398"/>
              <a:ext cx="786315" cy="3901865"/>
              <a:chOff x="3048324" y="1935398"/>
              <a:chExt cx="786315" cy="3901865"/>
            </a:xfrm>
          </p:grpSpPr>
          <p:cxnSp>
            <p:nvCxnSpPr>
              <p:cNvPr id="57" name="原创设计师QQ598969553      _10"/>
              <p:cNvCxnSpPr/>
              <p:nvPr/>
            </p:nvCxnSpPr>
            <p:spPr>
              <a:xfrm>
                <a:off x="3834636" y="1935398"/>
                <a:ext cx="0" cy="3901865"/>
              </a:xfrm>
              <a:prstGeom prst="line">
                <a:avLst/>
              </a:prstGeom>
              <a:ln w="19050">
                <a:solidFill>
                  <a:srgbClr val="00988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原创设计师QQ598969553      _14"/>
              <p:cNvCxnSpPr/>
              <p:nvPr/>
            </p:nvCxnSpPr>
            <p:spPr>
              <a:xfrm>
                <a:off x="3048324" y="3886329"/>
                <a:ext cx="786315" cy="0"/>
              </a:xfrm>
              <a:prstGeom prst="line">
                <a:avLst/>
              </a:prstGeom>
              <a:ln w="19050">
                <a:solidFill>
                  <a:srgbClr val="00988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>
              <a:off x="1640122" y="3182229"/>
              <a:ext cx="1408200" cy="1408200"/>
              <a:chOff x="1640124" y="2507094"/>
              <a:chExt cx="832672" cy="832672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1640124" y="2507094"/>
                <a:ext cx="832672" cy="832672"/>
              </a:xfrm>
              <a:prstGeom prst="ellipse">
                <a:avLst/>
              </a:prstGeom>
              <a:solidFill>
                <a:srgbClr val="0098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6" name="Freeform 13"/>
              <p:cNvSpPr>
                <a:spLocks noEditPoints="1"/>
              </p:cNvSpPr>
              <p:nvPr/>
            </p:nvSpPr>
            <p:spPr bwMode="auto">
              <a:xfrm>
                <a:off x="1909378" y="2734982"/>
                <a:ext cx="294164" cy="421871"/>
              </a:xfrm>
              <a:custGeom>
                <a:avLst/>
                <a:gdLst>
                  <a:gd name="T0" fmla="*/ 88 w 88"/>
                  <a:gd name="T1" fmla="*/ 76 h 128"/>
                  <a:gd name="T2" fmla="*/ 80 w 88"/>
                  <a:gd name="T3" fmla="*/ 76 h 128"/>
                  <a:gd name="T4" fmla="*/ 44 w 88"/>
                  <a:gd name="T5" fmla="*/ 104 h 128"/>
                  <a:gd name="T6" fmla="*/ 8 w 88"/>
                  <a:gd name="T7" fmla="*/ 76 h 128"/>
                  <a:gd name="T8" fmla="*/ 0 w 88"/>
                  <a:gd name="T9" fmla="*/ 76 h 128"/>
                  <a:gd name="T10" fmla="*/ 40 w 88"/>
                  <a:gd name="T11" fmla="*/ 112 h 128"/>
                  <a:gd name="T12" fmla="*/ 40 w 88"/>
                  <a:gd name="T13" fmla="*/ 120 h 128"/>
                  <a:gd name="T14" fmla="*/ 36 w 88"/>
                  <a:gd name="T15" fmla="*/ 120 h 128"/>
                  <a:gd name="T16" fmla="*/ 32 w 88"/>
                  <a:gd name="T17" fmla="*/ 124 h 128"/>
                  <a:gd name="T18" fmla="*/ 36 w 88"/>
                  <a:gd name="T19" fmla="*/ 128 h 128"/>
                  <a:gd name="T20" fmla="*/ 52 w 88"/>
                  <a:gd name="T21" fmla="*/ 128 h 128"/>
                  <a:gd name="T22" fmla="*/ 56 w 88"/>
                  <a:gd name="T23" fmla="*/ 124 h 128"/>
                  <a:gd name="T24" fmla="*/ 52 w 88"/>
                  <a:gd name="T25" fmla="*/ 120 h 128"/>
                  <a:gd name="T26" fmla="*/ 48 w 88"/>
                  <a:gd name="T27" fmla="*/ 120 h 128"/>
                  <a:gd name="T28" fmla="*/ 48 w 88"/>
                  <a:gd name="T29" fmla="*/ 112 h 128"/>
                  <a:gd name="T30" fmla="*/ 88 w 88"/>
                  <a:gd name="T31" fmla="*/ 76 h 128"/>
                  <a:gd name="T32" fmla="*/ 44 w 88"/>
                  <a:gd name="T33" fmla="*/ 96 h 128"/>
                  <a:gd name="T34" fmla="*/ 72 w 88"/>
                  <a:gd name="T35" fmla="*/ 68 h 128"/>
                  <a:gd name="T36" fmla="*/ 72 w 88"/>
                  <a:gd name="T37" fmla="*/ 28 h 128"/>
                  <a:gd name="T38" fmla="*/ 44 w 88"/>
                  <a:gd name="T39" fmla="*/ 0 h 128"/>
                  <a:gd name="T40" fmla="*/ 16 w 88"/>
                  <a:gd name="T41" fmla="*/ 28 h 128"/>
                  <a:gd name="T42" fmla="*/ 16 w 88"/>
                  <a:gd name="T43" fmla="*/ 68 h 128"/>
                  <a:gd name="T44" fmla="*/ 44 w 88"/>
                  <a:gd name="T45" fmla="*/ 96 h 128"/>
                  <a:gd name="T46" fmla="*/ 24 w 88"/>
                  <a:gd name="T47" fmla="*/ 28 h 128"/>
                  <a:gd name="T48" fmla="*/ 44 w 88"/>
                  <a:gd name="T49" fmla="*/ 8 h 128"/>
                  <a:gd name="T50" fmla="*/ 64 w 88"/>
                  <a:gd name="T51" fmla="*/ 28 h 128"/>
                  <a:gd name="T52" fmla="*/ 64 w 88"/>
                  <a:gd name="T53" fmla="*/ 68 h 128"/>
                  <a:gd name="T54" fmla="*/ 44 w 88"/>
                  <a:gd name="T55" fmla="*/ 88 h 128"/>
                  <a:gd name="T56" fmla="*/ 24 w 88"/>
                  <a:gd name="T57" fmla="*/ 68 h 128"/>
                  <a:gd name="T58" fmla="*/ 24 w 88"/>
                  <a:gd name="T59" fmla="*/ 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8" h="128">
                    <a:moveTo>
                      <a:pt x="88" y="76"/>
                    </a:moveTo>
                    <a:cubicBezTo>
                      <a:pt x="80" y="76"/>
                      <a:pt x="80" y="76"/>
                      <a:pt x="80" y="76"/>
                    </a:cubicBezTo>
                    <a:cubicBezTo>
                      <a:pt x="76" y="92"/>
                      <a:pt x="61" y="104"/>
                      <a:pt x="44" y="104"/>
                    </a:cubicBezTo>
                    <a:cubicBezTo>
                      <a:pt x="27" y="104"/>
                      <a:pt x="12" y="92"/>
                      <a:pt x="8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4" y="95"/>
                      <a:pt x="20" y="110"/>
                      <a:pt x="40" y="112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34" y="120"/>
                      <a:pt x="32" y="122"/>
                      <a:pt x="32" y="124"/>
                    </a:cubicBezTo>
                    <a:cubicBezTo>
                      <a:pt x="32" y="126"/>
                      <a:pt x="34" y="128"/>
                      <a:pt x="36" y="128"/>
                    </a:cubicBezTo>
                    <a:cubicBezTo>
                      <a:pt x="52" y="128"/>
                      <a:pt x="52" y="128"/>
                      <a:pt x="52" y="128"/>
                    </a:cubicBezTo>
                    <a:cubicBezTo>
                      <a:pt x="54" y="128"/>
                      <a:pt x="56" y="126"/>
                      <a:pt x="56" y="124"/>
                    </a:cubicBezTo>
                    <a:cubicBezTo>
                      <a:pt x="56" y="122"/>
                      <a:pt x="54" y="120"/>
                      <a:pt x="52" y="120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8" y="112"/>
                      <a:pt x="48" y="112"/>
                      <a:pt x="48" y="112"/>
                    </a:cubicBezTo>
                    <a:cubicBezTo>
                      <a:pt x="68" y="110"/>
                      <a:pt x="84" y="95"/>
                      <a:pt x="88" y="76"/>
                    </a:cubicBezTo>
                    <a:close/>
                    <a:moveTo>
                      <a:pt x="44" y="96"/>
                    </a:moveTo>
                    <a:cubicBezTo>
                      <a:pt x="59" y="96"/>
                      <a:pt x="72" y="83"/>
                      <a:pt x="72" y="6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13"/>
                      <a:pt x="59" y="0"/>
                      <a:pt x="44" y="0"/>
                    </a:cubicBezTo>
                    <a:cubicBezTo>
                      <a:pt x="29" y="0"/>
                      <a:pt x="16" y="13"/>
                      <a:pt x="16" y="2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83"/>
                      <a:pt x="29" y="96"/>
                      <a:pt x="44" y="96"/>
                    </a:cubicBezTo>
                    <a:close/>
                    <a:moveTo>
                      <a:pt x="24" y="28"/>
                    </a:moveTo>
                    <a:cubicBezTo>
                      <a:pt x="24" y="17"/>
                      <a:pt x="33" y="8"/>
                      <a:pt x="44" y="8"/>
                    </a:cubicBezTo>
                    <a:cubicBezTo>
                      <a:pt x="55" y="8"/>
                      <a:pt x="64" y="17"/>
                      <a:pt x="64" y="28"/>
                    </a:cubicBezTo>
                    <a:cubicBezTo>
                      <a:pt x="64" y="68"/>
                      <a:pt x="64" y="68"/>
                      <a:pt x="64" y="68"/>
                    </a:cubicBezTo>
                    <a:cubicBezTo>
                      <a:pt x="64" y="79"/>
                      <a:pt x="55" y="88"/>
                      <a:pt x="44" y="88"/>
                    </a:cubicBezTo>
                    <a:cubicBezTo>
                      <a:pt x="33" y="88"/>
                      <a:pt x="24" y="79"/>
                      <a:pt x="24" y="68"/>
                    </a:cubicBezTo>
                    <a:lnTo>
                      <a:pt x="24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835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1577713" y="4722670"/>
              <a:ext cx="153301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Arial"/>
                  <a:ea typeface="微软雅黑"/>
                  <a:sym typeface="Arial"/>
                </a:rPr>
                <a:t>在此输入您的标题内容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065508" y="1875264"/>
              <a:ext cx="2022982" cy="1420045"/>
              <a:chOff x="3951098" y="1935398"/>
              <a:chExt cx="2022982" cy="1420045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53" name="椭圆 52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54" name="文本框 53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01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51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278165" y="1875264"/>
              <a:ext cx="2022982" cy="1420045"/>
              <a:chOff x="3951098" y="1935398"/>
              <a:chExt cx="2022982" cy="1420045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48" name="椭圆 47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49" name="文本框 48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02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46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490821" y="1875264"/>
              <a:ext cx="2022982" cy="1420045"/>
              <a:chOff x="3951098" y="1935398"/>
              <a:chExt cx="2022982" cy="142004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43" name="椭圆 42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44" name="文本框 43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03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41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4103389" y="4417218"/>
              <a:ext cx="2022982" cy="1420045"/>
              <a:chOff x="3951098" y="1935398"/>
              <a:chExt cx="2022982" cy="1420045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38" name="椭圆 37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39" name="文本框 38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06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36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316046" y="4417218"/>
              <a:ext cx="2022982" cy="1420045"/>
              <a:chOff x="3951098" y="1935398"/>
              <a:chExt cx="2022982" cy="1420045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33" name="椭圆 32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34" name="文本框 33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05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31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8528702" y="4417218"/>
              <a:ext cx="2022982" cy="1420045"/>
              <a:chOff x="3951098" y="1935398"/>
              <a:chExt cx="2022982" cy="1420045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675232" y="1935398"/>
                <a:ext cx="574714" cy="574714"/>
                <a:chOff x="4337943" y="1935398"/>
                <a:chExt cx="574714" cy="574714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4337943" y="1935398"/>
                  <a:ext cx="574714" cy="574714"/>
                </a:xfrm>
                <a:prstGeom prst="ellipse">
                  <a:avLst/>
                </a:prstGeom>
                <a:solidFill>
                  <a:srgbClr val="00988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Arial"/>
                    <a:ea typeface="微软雅黑"/>
                    <a:sym typeface="Arial"/>
                  </a:endParaRPr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4423023" y="2038089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chemeClr val="bg1"/>
                      </a:solidFill>
                      <a:latin typeface="Arial"/>
                      <a:ea typeface="微软雅黑"/>
                      <a:cs typeface="Arial" panose="020B0604020202020204" pitchFamily="34" charset="0"/>
                      <a:sym typeface="Arial"/>
                    </a:rPr>
                    <a:t>04</a:t>
                  </a:r>
                  <a:endParaRPr lang="zh-CN" altLang="en-US" dirty="0">
                    <a:solidFill>
                      <a:schemeClr val="bg1"/>
                    </a:solidFill>
                    <a:latin typeface="Arial"/>
                    <a:ea typeface="微软雅黑"/>
                    <a:cs typeface="Arial" panose="020B0604020202020204" pitchFamily="34" charset="0"/>
                    <a:sym typeface="Arial"/>
                  </a:endParaRPr>
                </a:p>
              </p:txBody>
            </p:sp>
          </p:grpSp>
          <p:sp>
            <p:nvSpPr>
              <p:cNvPr id="26" name="TextBox 54"/>
              <p:cNvSpPr txBox="1"/>
              <p:nvPr/>
            </p:nvSpPr>
            <p:spPr>
              <a:xfrm>
                <a:off x="3951098" y="2893778"/>
                <a:ext cx="20229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049519" y="2612803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sp>
          <p:nvSpPr>
            <p:cNvPr id="24" name="下箭头 23"/>
            <p:cNvSpPr/>
            <p:nvPr/>
          </p:nvSpPr>
          <p:spPr>
            <a:xfrm>
              <a:off x="9355553" y="3429000"/>
              <a:ext cx="293518" cy="605690"/>
            </a:xfrm>
            <a:prstGeom prst="downArrow">
              <a:avLst/>
            </a:prstGeom>
            <a:noFill/>
            <a:ln>
              <a:solidFill>
                <a:srgbClr val="0098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754742" y="2616201"/>
            <a:ext cx="10715044" cy="2274422"/>
            <a:chOff x="754742" y="2616201"/>
            <a:chExt cx="10715044" cy="2274422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02996" y="2616201"/>
              <a:ext cx="2467427" cy="185056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52677" y="2616201"/>
              <a:ext cx="2467427" cy="1850569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02359" y="2616201"/>
              <a:ext cx="2467427" cy="1850569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4742" y="2617270"/>
              <a:ext cx="2466000" cy="1849500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754742" y="4495796"/>
              <a:ext cx="2466000" cy="394827"/>
              <a:chOff x="741850" y="4017516"/>
              <a:chExt cx="2466000" cy="394827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741850" y="4017516"/>
                <a:ext cx="2466000" cy="394827"/>
              </a:xfrm>
              <a:prstGeom prst="rect">
                <a:avLst/>
              </a:prstGeom>
              <a:solidFill>
                <a:srgbClr val="0098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1061779" y="404565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502996" y="4495796"/>
              <a:ext cx="2466000" cy="394827"/>
              <a:chOff x="741850" y="4017516"/>
              <a:chExt cx="2466000" cy="394827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741850" y="4017516"/>
                <a:ext cx="2466000" cy="394827"/>
              </a:xfrm>
              <a:prstGeom prst="rect">
                <a:avLst/>
              </a:prstGeom>
              <a:solidFill>
                <a:srgbClr val="0098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1061779" y="404565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6251250" y="4495796"/>
              <a:ext cx="2466000" cy="394827"/>
              <a:chOff x="741850" y="4017516"/>
              <a:chExt cx="2466000" cy="394827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741850" y="4017516"/>
                <a:ext cx="2466000" cy="394827"/>
              </a:xfrm>
              <a:prstGeom prst="rect">
                <a:avLst/>
              </a:prstGeom>
              <a:solidFill>
                <a:srgbClr val="0098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1061779" y="404565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8980776" y="4495796"/>
              <a:ext cx="2466000" cy="394827"/>
              <a:chOff x="741850" y="4017516"/>
              <a:chExt cx="2466000" cy="394827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741850" y="4017516"/>
                <a:ext cx="2466000" cy="394827"/>
              </a:xfrm>
              <a:prstGeom prst="rect">
                <a:avLst/>
              </a:prstGeom>
              <a:solidFill>
                <a:srgbClr val="0098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061779" y="404565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这里输入相关标题</a:t>
                </a:r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353606" y="3240314"/>
            <a:ext cx="9484788" cy="782530"/>
            <a:chOff x="2402412" y="3501612"/>
            <a:chExt cx="7387178" cy="782530"/>
          </a:xfrm>
        </p:grpSpPr>
        <p:cxnSp>
          <p:nvCxnSpPr>
            <p:cNvPr id="22" name="Straight Connector 3"/>
            <p:cNvCxnSpPr/>
            <p:nvPr/>
          </p:nvCxnSpPr>
          <p:spPr>
            <a:xfrm>
              <a:off x="2402412" y="3892877"/>
              <a:ext cx="7387178" cy="0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"/>
            <p:cNvCxnSpPr/>
            <p:nvPr/>
          </p:nvCxnSpPr>
          <p:spPr>
            <a:xfrm flipV="1">
              <a:off x="3007669" y="3501612"/>
              <a:ext cx="0" cy="391264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7"/>
            <p:cNvCxnSpPr/>
            <p:nvPr/>
          </p:nvCxnSpPr>
          <p:spPr>
            <a:xfrm flipV="1">
              <a:off x="4547403" y="3892877"/>
              <a:ext cx="0" cy="391265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0"/>
            <p:cNvCxnSpPr/>
            <p:nvPr/>
          </p:nvCxnSpPr>
          <p:spPr>
            <a:xfrm flipV="1">
              <a:off x="7634469" y="3892877"/>
              <a:ext cx="0" cy="391265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13"/>
            <p:cNvCxnSpPr/>
            <p:nvPr/>
          </p:nvCxnSpPr>
          <p:spPr>
            <a:xfrm flipV="1">
              <a:off x="9184333" y="3501612"/>
              <a:ext cx="0" cy="391264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16"/>
            <p:cNvCxnSpPr/>
            <p:nvPr/>
          </p:nvCxnSpPr>
          <p:spPr>
            <a:xfrm flipV="1">
              <a:off x="6096001" y="3501612"/>
              <a:ext cx="0" cy="391264"/>
            </a:xfrm>
            <a:prstGeom prst="line">
              <a:avLst/>
            </a:prstGeom>
            <a:ln w="12700" cap="rnd">
              <a:solidFill>
                <a:srgbClr val="00988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椭圆 27"/>
          <p:cNvSpPr/>
          <p:nvPr/>
        </p:nvSpPr>
        <p:spPr>
          <a:xfrm>
            <a:off x="1805068" y="2588994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01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82013" y="4022844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02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770340" y="2588994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03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45660" y="4022844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04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735612" y="2588994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05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33" name="TextBox 54"/>
          <p:cNvSpPr txBox="1"/>
          <p:nvPr/>
        </p:nvSpPr>
        <p:spPr>
          <a:xfrm>
            <a:off x="1183832" y="4553641"/>
            <a:ext cx="262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183832" y="427266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35" name="TextBox 54"/>
          <p:cNvSpPr txBox="1"/>
          <p:nvPr/>
        </p:nvSpPr>
        <p:spPr>
          <a:xfrm>
            <a:off x="2891985" y="2250109"/>
            <a:ext cx="262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891985" y="196913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37" name="TextBox 54"/>
          <p:cNvSpPr txBox="1"/>
          <p:nvPr/>
        </p:nvSpPr>
        <p:spPr>
          <a:xfrm>
            <a:off x="6818741" y="2219802"/>
            <a:ext cx="262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818741" y="193882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39" name="TextBox 54"/>
          <p:cNvSpPr txBox="1"/>
          <p:nvPr/>
        </p:nvSpPr>
        <p:spPr>
          <a:xfrm>
            <a:off x="5097398" y="4535758"/>
            <a:ext cx="262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097398" y="425478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41" name="TextBox 54"/>
          <p:cNvSpPr txBox="1"/>
          <p:nvPr/>
        </p:nvSpPr>
        <p:spPr>
          <a:xfrm>
            <a:off x="8737599" y="4505451"/>
            <a:ext cx="262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737599" y="422447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61997"/>
            <a:ext cx="12192000" cy="2633853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125" y="1663700"/>
            <a:ext cx="4166157" cy="3718800"/>
          </a:xfrm>
          <a:custGeom>
            <a:avLst/>
            <a:gdLst>
              <a:gd name="connsiteX0" fmla="*/ 592900 w 2012322"/>
              <a:gd name="connsiteY0" fmla="*/ 0 h 1796241"/>
              <a:gd name="connsiteX1" fmla="*/ 1418317 w 2012322"/>
              <a:gd name="connsiteY1" fmla="*/ 0 h 1796241"/>
              <a:gd name="connsiteX2" fmla="*/ 1577505 w 2012322"/>
              <a:gd name="connsiteY2" fmla="*/ 91434 h 1796241"/>
              <a:gd name="connsiteX3" fmla="*/ 1990213 w 2012322"/>
              <a:gd name="connsiteY3" fmla="*/ 806686 h 1796241"/>
              <a:gd name="connsiteX4" fmla="*/ 1990213 w 2012322"/>
              <a:gd name="connsiteY4" fmla="*/ 989555 h 1796241"/>
              <a:gd name="connsiteX5" fmla="*/ 1577505 w 2012322"/>
              <a:gd name="connsiteY5" fmla="*/ 1704807 h 1796241"/>
              <a:gd name="connsiteX6" fmla="*/ 1418317 w 2012322"/>
              <a:gd name="connsiteY6" fmla="*/ 1796241 h 1796241"/>
              <a:gd name="connsiteX7" fmla="*/ 592900 w 2012322"/>
              <a:gd name="connsiteY7" fmla="*/ 1796241 h 1796241"/>
              <a:gd name="connsiteX8" fmla="*/ 433713 w 2012322"/>
              <a:gd name="connsiteY8" fmla="*/ 1704807 h 1796241"/>
              <a:gd name="connsiteX9" fmla="*/ 21004 w 2012322"/>
              <a:gd name="connsiteY9" fmla="*/ 989555 h 1796241"/>
              <a:gd name="connsiteX10" fmla="*/ 21004 w 2012322"/>
              <a:gd name="connsiteY10" fmla="*/ 806686 h 1796241"/>
              <a:gd name="connsiteX11" fmla="*/ 433713 w 2012322"/>
              <a:gd name="connsiteY11" fmla="*/ 91434 h 1796241"/>
              <a:gd name="connsiteX12" fmla="*/ 592900 w 2012322"/>
              <a:gd name="connsiteY12" fmla="*/ 0 h 17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12322" h="1796241">
                <a:moveTo>
                  <a:pt x="592900" y="0"/>
                </a:moveTo>
                <a:lnTo>
                  <a:pt x="1418317" y="0"/>
                </a:lnTo>
                <a:cubicBezTo>
                  <a:pt x="1477275" y="0"/>
                  <a:pt x="1548025" y="41293"/>
                  <a:pt x="1577505" y="91434"/>
                </a:cubicBezTo>
                <a:cubicBezTo>
                  <a:pt x="1577505" y="91434"/>
                  <a:pt x="1577505" y="91434"/>
                  <a:pt x="1990213" y="806686"/>
                </a:cubicBezTo>
                <a:cubicBezTo>
                  <a:pt x="2019692" y="856828"/>
                  <a:pt x="2019692" y="939414"/>
                  <a:pt x="1990213" y="989555"/>
                </a:cubicBezTo>
                <a:cubicBezTo>
                  <a:pt x="1990213" y="989555"/>
                  <a:pt x="1990213" y="989555"/>
                  <a:pt x="1577505" y="1704807"/>
                </a:cubicBezTo>
                <a:cubicBezTo>
                  <a:pt x="1548025" y="1754948"/>
                  <a:pt x="1477275" y="1796241"/>
                  <a:pt x="1418317" y="1796241"/>
                </a:cubicBezTo>
                <a:cubicBezTo>
                  <a:pt x="1418317" y="1796241"/>
                  <a:pt x="1418317" y="1796241"/>
                  <a:pt x="592900" y="1796241"/>
                </a:cubicBezTo>
                <a:cubicBezTo>
                  <a:pt x="535416" y="1796241"/>
                  <a:pt x="463192" y="1754948"/>
                  <a:pt x="433713" y="1704807"/>
                </a:cubicBezTo>
                <a:cubicBezTo>
                  <a:pt x="433713" y="1704807"/>
                  <a:pt x="433713" y="1704807"/>
                  <a:pt x="21004" y="989555"/>
                </a:cubicBezTo>
                <a:cubicBezTo>
                  <a:pt x="-7001" y="939414"/>
                  <a:pt x="-7001" y="856828"/>
                  <a:pt x="21004" y="806686"/>
                </a:cubicBezTo>
                <a:cubicBezTo>
                  <a:pt x="21004" y="806686"/>
                  <a:pt x="21004" y="806686"/>
                  <a:pt x="433713" y="91434"/>
                </a:cubicBezTo>
                <a:cubicBezTo>
                  <a:pt x="463192" y="41293"/>
                  <a:pt x="535416" y="0"/>
                  <a:pt x="592900" y="0"/>
                </a:cubicBezTo>
                <a:close/>
              </a:path>
            </a:pathLst>
          </a:custGeom>
        </p:spPr>
      </p:pic>
      <p:sp>
        <p:nvSpPr>
          <p:cNvPr id="5" name="椭圆 4"/>
          <p:cNvSpPr/>
          <p:nvPr/>
        </p:nvSpPr>
        <p:spPr>
          <a:xfrm>
            <a:off x="9982380" y="1663700"/>
            <a:ext cx="1206624" cy="1206624"/>
          </a:xfrm>
          <a:prstGeom prst="ellipse">
            <a:avLst/>
          </a:prstGeom>
          <a:solidFill>
            <a:srgbClr val="007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Shape 10499"/>
          <p:cNvSpPr/>
          <p:nvPr/>
        </p:nvSpPr>
        <p:spPr>
          <a:xfrm>
            <a:off x="10279556" y="1996195"/>
            <a:ext cx="617044" cy="531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15453"/>
                </a:moveTo>
                <a:lnTo>
                  <a:pt x="15799" y="6884"/>
                </a:lnTo>
                <a:cubicBezTo>
                  <a:pt x="16275" y="6922"/>
                  <a:pt x="16752" y="7024"/>
                  <a:pt x="17205" y="7209"/>
                </a:cubicBezTo>
                <a:cubicBezTo>
                  <a:pt x="17692" y="7408"/>
                  <a:pt x="18113" y="7723"/>
                  <a:pt x="18517" y="8092"/>
                </a:cubicBezTo>
                <a:cubicBezTo>
                  <a:pt x="19993" y="9435"/>
                  <a:pt x="20798" y="11917"/>
                  <a:pt x="20932" y="15453"/>
                </a:cubicBezTo>
                <a:lnTo>
                  <a:pt x="18970" y="15453"/>
                </a:lnTo>
                <a:cubicBezTo>
                  <a:pt x="18877" y="13255"/>
                  <a:pt x="18489" y="11598"/>
                  <a:pt x="17836" y="10570"/>
                </a:cubicBezTo>
                <a:cubicBezTo>
                  <a:pt x="17918" y="11764"/>
                  <a:pt x="18049" y="13741"/>
                  <a:pt x="18129" y="15453"/>
                </a:cubicBezTo>
                <a:cubicBezTo>
                  <a:pt x="18129" y="15453"/>
                  <a:pt x="16494" y="15453"/>
                  <a:pt x="16494" y="15453"/>
                </a:cubicBezTo>
                <a:close/>
                <a:moveTo>
                  <a:pt x="9914" y="15453"/>
                </a:moveTo>
                <a:cubicBezTo>
                  <a:pt x="10120" y="12023"/>
                  <a:pt x="10857" y="9668"/>
                  <a:pt x="12179" y="8292"/>
                </a:cubicBezTo>
                <a:cubicBezTo>
                  <a:pt x="12460" y="7999"/>
                  <a:pt x="12757" y="7731"/>
                  <a:pt x="13080" y="7508"/>
                </a:cubicBezTo>
                <a:cubicBezTo>
                  <a:pt x="13265" y="7382"/>
                  <a:pt x="13460" y="7280"/>
                  <a:pt x="13661" y="7196"/>
                </a:cubicBezTo>
                <a:cubicBezTo>
                  <a:pt x="14152" y="6990"/>
                  <a:pt x="14675" y="6891"/>
                  <a:pt x="15195" y="6871"/>
                </a:cubicBezTo>
                <a:lnTo>
                  <a:pt x="14325" y="15453"/>
                </a:lnTo>
                <a:lnTo>
                  <a:pt x="12876" y="15453"/>
                </a:lnTo>
                <a:cubicBezTo>
                  <a:pt x="12950" y="13492"/>
                  <a:pt x="13028" y="11635"/>
                  <a:pt x="13074" y="10568"/>
                </a:cubicBezTo>
                <a:cubicBezTo>
                  <a:pt x="12436" y="11590"/>
                  <a:pt x="12030" y="13253"/>
                  <a:pt x="11881" y="15453"/>
                </a:cubicBezTo>
                <a:lnTo>
                  <a:pt x="9914" y="15453"/>
                </a:lnTo>
                <a:cubicBezTo>
                  <a:pt x="9914" y="15453"/>
                  <a:pt x="9914" y="15453"/>
                  <a:pt x="9914" y="15453"/>
                </a:cubicBezTo>
                <a:close/>
                <a:moveTo>
                  <a:pt x="12671" y="3275"/>
                </a:moveTo>
                <a:cubicBezTo>
                  <a:pt x="12671" y="1465"/>
                  <a:pt x="13917" y="0"/>
                  <a:pt x="15455" y="0"/>
                </a:cubicBezTo>
                <a:cubicBezTo>
                  <a:pt x="16992" y="0"/>
                  <a:pt x="18240" y="1465"/>
                  <a:pt x="18240" y="3275"/>
                </a:cubicBezTo>
                <a:cubicBezTo>
                  <a:pt x="18240" y="5084"/>
                  <a:pt x="16992" y="6549"/>
                  <a:pt x="15455" y="6549"/>
                </a:cubicBezTo>
                <a:cubicBezTo>
                  <a:pt x="13917" y="6549"/>
                  <a:pt x="12671" y="5084"/>
                  <a:pt x="12671" y="3275"/>
                </a:cubicBezTo>
                <a:cubicBezTo>
                  <a:pt x="12671" y="3275"/>
                  <a:pt x="12671" y="3275"/>
                  <a:pt x="12671" y="3275"/>
                </a:cubicBezTo>
                <a:close/>
                <a:moveTo>
                  <a:pt x="21600" y="21600"/>
                </a:moveTo>
                <a:lnTo>
                  <a:pt x="0" y="21600"/>
                </a:lnTo>
                <a:lnTo>
                  <a:pt x="0" y="17195"/>
                </a:lnTo>
                <a:lnTo>
                  <a:pt x="21600" y="17195"/>
                </a:lnTo>
                <a:cubicBezTo>
                  <a:pt x="21600" y="17195"/>
                  <a:pt x="21600" y="21600"/>
                  <a:pt x="21600" y="21600"/>
                </a:cubicBezTo>
                <a:close/>
                <a:moveTo>
                  <a:pt x="4064" y="13791"/>
                </a:moveTo>
                <a:cubicBezTo>
                  <a:pt x="3532" y="13791"/>
                  <a:pt x="3101" y="13287"/>
                  <a:pt x="3101" y="12668"/>
                </a:cubicBezTo>
                <a:cubicBezTo>
                  <a:pt x="3101" y="12048"/>
                  <a:pt x="3532" y="11545"/>
                  <a:pt x="4064" y="11545"/>
                </a:cubicBezTo>
                <a:cubicBezTo>
                  <a:pt x="4596" y="11545"/>
                  <a:pt x="5027" y="12048"/>
                  <a:pt x="5027" y="12668"/>
                </a:cubicBezTo>
                <a:cubicBezTo>
                  <a:pt x="5027" y="13287"/>
                  <a:pt x="4596" y="13791"/>
                  <a:pt x="4064" y="13791"/>
                </a:cubicBezTo>
                <a:cubicBezTo>
                  <a:pt x="4064" y="13791"/>
                  <a:pt x="4064" y="13791"/>
                  <a:pt x="4064" y="13791"/>
                </a:cubicBezTo>
                <a:close/>
                <a:moveTo>
                  <a:pt x="3" y="9818"/>
                </a:moveTo>
                <a:lnTo>
                  <a:pt x="3" y="15453"/>
                </a:lnTo>
                <a:lnTo>
                  <a:pt x="7901" y="15453"/>
                </a:lnTo>
                <a:lnTo>
                  <a:pt x="7901" y="9818"/>
                </a:lnTo>
                <a:cubicBezTo>
                  <a:pt x="7901" y="9818"/>
                  <a:pt x="3" y="9818"/>
                  <a:pt x="3" y="981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latin typeface="Arial"/>
              <a:ea typeface="微软雅黑"/>
              <a:sym typeface="Arial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337319" y="29787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成功项目展示</a:t>
            </a:r>
          </a:p>
        </p:txBody>
      </p:sp>
      <p:sp>
        <p:nvSpPr>
          <p:cNvPr id="8" name="Rectangle 80"/>
          <p:cNvSpPr/>
          <p:nvPr/>
        </p:nvSpPr>
        <p:spPr>
          <a:xfrm>
            <a:off x="5562600" y="3625111"/>
            <a:ext cx="5719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. 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for the reference here for lorem ipsum.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808057" y="1612716"/>
            <a:ext cx="3275207" cy="4110880"/>
            <a:chOff x="1035907" y="0"/>
            <a:chExt cx="4618412" cy="579680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907" y="0"/>
              <a:ext cx="4618412" cy="2441986"/>
            </a:xfrm>
            <a:prstGeom prst="rect">
              <a:avLst/>
            </a:prstGeom>
            <a:ln w="76200">
              <a:noFill/>
            </a:ln>
            <a:effectLst/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907" y="2841022"/>
              <a:ext cx="4618412" cy="2955783"/>
            </a:xfrm>
            <a:prstGeom prst="rect">
              <a:avLst/>
            </a:prstGeom>
            <a:ln w="76200">
              <a:noFill/>
            </a:ln>
            <a:effectLst/>
          </p:spPr>
        </p:pic>
      </p:grpSp>
      <p:grpSp>
        <p:nvGrpSpPr>
          <p:cNvPr id="15" name="组合 14"/>
          <p:cNvGrpSpPr/>
          <p:nvPr/>
        </p:nvGrpSpPr>
        <p:grpSpPr>
          <a:xfrm>
            <a:off x="1207736" y="2447372"/>
            <a:ext cx="4888264" cy="2432166"/>
            <a:chOff x="1207736" y="2208216"/>
            <a:chExt cx="4888264" cy="2432166"/>
          </a:xfrm>
        </p:grpSpPr>
        <p:sp>
          <p:nvSpPr>
            <p:cNvPr id="16" name="文本框 15"/>
            <p:cNvSpPr txBox="1"/>
            <p:nvPr/>
          </p:nvSpPr>
          <p:spPr>
            <a:xfrm>
              <a:off x="1207736" y="2208216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i="1">
                  <a:gradFill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i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因为坚持</a:t>
              </a:r>
            </a:p>
          </p:txBody>
        </p:sp>
        <p:sp>
          <p:nvSpPr>
            <p:cNvPr id="17" name="Text Box 44"/>
            <p:cNvSpPr txBox="1">
              <a:spLocks noChangeArrowheads="1"/>
            </p:cNvSpPr>
            <p:nvPr/>
          </p:nvSpPr>
          <p:spPr bwMode="auto">
            <a:xfrm>
              <a:off x="1207736" y="3532386"/>
              <a:ext cx="4888264" cy="110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720725" eaLnBrk="0" hangingPunct="0"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0" algn="just">
                <a:lnSpc>
                  <a:spcPct val="150000"/>
                </a:lnSpc>
                <a:spcBef>
                  <a:spcPts val="1000"/>
                </a:spcBef>
              </a:pP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07736" y="2782552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i="1">
                  <a:gradFill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600" i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我们聚在了一起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49441" y="1300263"/>
            <a:ext cx="5057212" cy="4005761"/>
            <a:chOff x="981483" y="1517603"/>
            <a:chExt cx="5057212" cy="4005761"/>
          </a:xfrm>
          <a:solidFill>
            <a:srgbClr val="009882"/>
          </a:solidFill>
        </p:grpSpPr>
        <p:sp>
          <p:nvSpPr>
            <p:cNvPr id="19" name="Freeform 67"/>
            <p:cNvSpPr/>
            <p:nvPr/>
          </p:nvSpPr>
          <p:spPr bwMode="gray">
            <a:xfrm>
              <a:off x="981483" y="2136060"/>
              <a:ext cx="2021533" cy="153734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Freeform 69"/>
            <p:cNvSpPr/>
            <p:nvPr/>
          </p:nvSpPr>
          <p:spPr bwMode="gray">
            <a:xfrm>
              <a:off x="1224878" y="3593561"/>
              <a:ext cx="1957979" cy="1056926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Freeform 71"/>
            <p:cNvSpPr/>
            <p:nvPr/>
          </p:nvSpPr>
          <p:spPr bwMode="gray">
            <a:xfrm>
              <a:off x="3003016" y="4512451"/>
              <a:ext cx="914084" cy="939188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Freeform 73"/>
            <p:cNvSpPr/>
            <p:nvPr/>
          </p:nvSpPr>
          <p:spPr bwMode="gray">
            <a:xfrm>
              <a:off x="3733201" y="4806116"/>
              <a:ext cx="805909" cy="584625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Freeform 77"/>
            <p:cNvSpPr/>
            <p:nvPr/>
          </p:nvSpPr>
          <p:spPr bwMode="gray">
            <a:xfrm>
              <a:off x="4318701" y="4873781"/>
              <a:ext cx="762638" cy="649583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5" name="Freeform 79"/>
            <p:cNvSpPr/>
            <p:nvPr/>
          </p:nvSpPr>
          <p:spPr bwMode="gray">
            <a:xfrm>
              <a:off x="4924485" y="4481325"/>
              <a:ext cx="423238" cy="558912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Freeform 81"/>
            <p:cNvSpPr/>
            <p:nvPr/>
          </p:nvSpPr>
          <p:spPr bwMode="gray">
            <a:xfrm>
              <a:off x="5073227" y="4136234"/>
              <a:ext cx="382672" cy="430349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Freeform 83"/>
            <p:cNvSpPr/>
            <p:nvPr/>
          </p:nvSpPr>
          <p:spPr bwMode="gray">
            <a:xfrm>
              <a:off x="4905554" y="3704532"/>
              <a:ext cx="517891" cy="460121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8" name="Freeform 85"/>
            <p:cNvSpPr/>
            <p:nvPr/>
          </p:nvSpPr>
          <p:spPr bwMode="gray">
            <a:xfrm>
              <a:off x="5211151" y="4042856"/>
              <a:ext cx="78427" cy="104204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9" name="Freeform 87"/>
            <p:cNvSpPr/>
            <p:nvPr/>
          </p:nvSpPr>
          <p:spPr bwMode="gray">
            <a:xfrm>
              <a:off x="5029956" y="3896700"/>
              <a:ext cx="50032" cy="43306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Freeform 89"/>
            <p:cNvSpPr/>
            <p:nvPr/>
          </p:nvSpPr>
          <p:spPr bwMode="gray">
            <a:xfrm>
              <a:off x="5102975" y="3919707"/>
              <a:ext cx="50032" cy="70371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Freeform 91"/>
            <p:cNvSpPr/>
            <p:nvPr/>
          </p:nvSpPr>
          <p:spPr bwMode="gray">
            <a:xfrm>
              <a:off x="4674329" y="3368914"/>
              <a:ext cx="666633" cy="447942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2" name="Freeform 93"/>
            <p:cNvSpPr/>
            <p:nvPr/>
          </p:nvSpPr>
          <p:spPr bwMode="gray">
            <a:xfrm>
              <a:off x="4499896" y="2869548"/>
              <a:ext cx="540878" cy="784913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Freeform 95"/>
            <p:cNvSpPr/>
            <p:nvPr/>
          </p:nvSpPr>
          <p:spPr bwMode="gray">
            <a:xfrm>
              <a:off x="4659455" y="3068482"/>
              <a:ext cx="163616" cy="189462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4" name="Freeform 97"/>
            <p:cNvSpPr/>
            <p:nvPr/>
          </p:nvSpPr>
          <p:spPr bwMode="gray">
            <a:xfrm>
              <a:off x="4777096" y="3183513"/>
              <a:ext cx="116289" cy="155630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5" name="Freeform 99"/>
            <p:cNvSpPr/>
            <p:nvPr/>
          </p:nvSpPr>
          <p:spPr bwMode="gray">
            <a:xfrm>
              <a:off x="4933951" y="2681439"/>
              <a:ext cx="581444" cy="580565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Freeform 101"/>
            <p:cNvSpPr/>
            <p:nvPr/>
          </p:nvSpPr>
          <p:spPr bwMode="gray">
            <a:xfrm>
              <a:off x="5062409" y="2355295"/>
              <a:ext cx="851883" cy="583272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7" name="Freeform 103"/>
            <p:cNvSpPr/>
            <p:nvPr/>
          </p:nvSpPr>
          <p:spPr bwMode="gray">
            <a:xfrm>
              <a:off x="4874454" y="1517603"/>
              <a:ext cx="1164241" cy="105286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8" name="Freeform 105"/>
            <p:cNvSpPr/>
            <p:nvPr/>
          </p:nvSpPr>
          <p:spPr bwMode="gray">
            <a:xfrm>
              <a:off x="3069273" y="1578502"/>
              <a:ext cx="2218953" cy="199340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9" name="Freeform 107"/>
            <p:cNvSpPr/>
            <p:nvPr/>
          </p:nvSpPr>
          <p:spPr bwMode="gray">
            <a:xfrm>
              <a:off x="2733928" y="2952098"/>
              <a:ext cx="1361661" cy="1177369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0" name="Freeform 109"/>
            <p:cNvSpPr/>
            <p:nvPr/>
          </p:nvSpPr>
          <p:spPr bwMode="gray">
            <a:xfrm>
              <a:off x="2298521" y="3328315"/>
              <a:ext cx="1265655" cy="90129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1" name="Freeform 111"/>
            <p:cNvSpPr/>
            <p:nvPr/>
          </p:nvSpPr>
          <p:spPr bwMode="gray">
            <a:xfrm>
              <a:off x="3038173" y="3948125"/>
              <a:ext cx="1231851" cy="937836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2" name="Freeform 113"/>
            <p:cNvSpPr/>
            <p:nvPr/>
          </p:nvSpPr>
          <p:spPr bwMode="gray">
            <a:xfrm>
              <a:off x="3638548" y="4502977"/>
              <a:ext cx="612545" cy="538612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3" name="Freeform 115"/>
            <p:cNvSpPr/>
            <p:nvPr/>
          </p:nvSpPr>
          <p:spPr bwMode="gray">
            <a:xfrm>
              <a:off x="4191595" y="4374414"/>
              <a:ext cx="543583" cy="619810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4" name="Freeform 117"/>
            <p:cNvSpPr/>
            <p:nvPr/>
          </p:nvSpPr>
          <p:spPr bwMode="gray">
            <a:xfrm>
              <a:off x="4654046" y="4312163"/>
              <a:ext cx="481382" cy="664470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5" name="Freeform 119"/>
            <p:cNvSpPr/>
            <p:nvPr/>
          </p:nvSpPr>
          <p:spPr bwMode="gray">
            <a:xfrm>
              <a:off x="4709486" y="3761370"/>
              <a:ext cx="488143" cy="604924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6" name="Freeform 121"/>
            <p:cNvSpPr/>
            <p:nvPr/>
          </p:nvSpPr>
          <p:spPr bwMode="gray">
            <a:xfrm>
              <a:off x="4110463" y="4017144"/>
              <a:ext cx="768047" cy="481774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7" name="Freeform 123"/>
            <p:cNvSpPr/>
            <p:nvPr/>
          </p:nvSpPr>
          <p:spPr bwMode="gray">
            <a:xfrm>
              <a:off x="4253796" y="3638221"/>
              <a:ext cx="605784" cy="538612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8" name="Freeform 125"/>
            <p:cNvSpPr/>
            <p:nvPr/>
          </p:nvSpPr>
          <p:spPr bwMode="gray">
            <a:xfrm>
              <a:off x="4237570" y="3156447"/>
              <a:ext cx="339401" cy="711834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9" name="Freeform 127"/>
            <p:cNvSpPr/>
            <p:nvPr/>
          </p:nvSpPr>
          <p:spPr bwMode="gray">
            <a:xfrm>
              <a:off x="3707509" y="3297190"/>
              <a:ext cx="627419" cy="89859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19050">
              <a:solidFill>
                <a:schemeClr val="bg1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15232" y="1761916"/>
            <a:ext cx="3304777" cy="3969138"/>
            <a:chOff x="951557" y="1540391"/>
            <a:chExt cx="3304777" cy="3969138"/>
          </a:xfrm>
        </p:grpSpPr>
        <p:sp>
          <p:nvSpPr>
            <p:cNvPr id="52" name="圆角矩形 51"/>
            <p:cNvSpPr/>
            <p:nvPr/>
          </p:nvSpPr>
          <p:spPr>
            <a:xfrm>
              <a:off x="951557" y="1540391"/>
              <a:ext cx="3304777" cy="3969138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rgbClr val="00988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53" name="TextBox 29"/>
            <p:cNvSpPr txBox="1"/>
            <p:nvPr/>
          </p:nvSpPr>
          <p:spPr>
            <a:xfrm>
              <a:off x="1166556" y="3083350"/>
              <a:ext cx="293247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  <p:sp>
          <p:nvSpPr>
            <p:cNvPr id="54" name="椭圆 53"/>
            <p:cNvSpPr/>
            <p:nvPr/>
          </p:nvSpPr>
          <p:spPr>
            <a:xfrm>
              <a:off x="2804517" y="1887069"/>
              <a:ext cx="1031364" cy="1031364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55" name="空心弧 54"/>
            <p:cNvSpPr/>
            <p:nvPr/>
          </p:nvSpPr>
          <p:spPr>
            <a:xfrm>
              <a:off x="2670024" y="1752576"/>
              <a:ext cx="1300350" cy="1300350"/>
            </a:xfrm>
            <a:prstGeom prst="blockArc">
              <a:avLst>
                <a:gd name="adj1" fmla="val 8710292"/>
                <a:gd name="adj2" fmla="val 16129157"/>
                <a:gd name="adj3" fmla="val 10742"/>
              </a:avLst>
            </a:prstGeom>
            <a:solidFill>
              <a:srgbClr val="009882"/>
            </a:solidFill>
            <a:ln w="12700">
              <a:noFill/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867993" y="2141141"/>
              <a:ext cx="904415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09882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35%</a:t>
              </a:r>
              <a:endParaRPr lang="zh-CN" altLang="en-US" sz="2800" dirty="0">
                <a:solidFill>
                  <a:srgbClr val="009882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323861" y="2005869"/>
              <a:ext cx="1210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2000" dirty="0">
                  <a:latin typeface="Arial"/>
                  <a:ea typeface="微软雅黑"/>
                  <a:cs typeface="+mn-ea"/>
                  <a:sym typeface="Arial"/>
                </a:rPr>
                <a:t>国内市场</a:t>
              </a:r>
              <a:endParaRPr lang="en-US" altLang="zh-CN" sz="2000" dirty="0">
                <a:latin typeface="Arial"/>
                <a:ea typeface="微软雅黑"/>
                <a:cs typeface="+mn-ea"/>
                <a:sym typeface="Arial"/>
              </a:endParaRPr>
            </a:p>
            <a:p>
              <a:pPr algn="dist"/>
              <a:r>
                <a:rPr lang="zh-CN" altLang="en-US" sz="2000" dirty="0">
                  <a:latin typeface="Arial"/>
                  <a:ea typeface="微软雅黑"/>
                  <a:cs typeface="+mn-ea"/>
                  <a:sym typeface="Arial"/>
                </a:rPr>
                <a:t>占总销量</a:t>
              </a: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1428750" y="3144110"/>
              <a:ext cx="23586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379" y="4656432"/>
            <a:ext cx="1820474" cy="218692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sp>
        <p:nvSpPr>
          <p:cNvPr id="59" name="右箭头 58"/>
          <p:cNvSpPr/>
          <p:nvPr/>
        </p:nvSpPr>
        <p:spPr>
          <a:xfrm>
            <a:off x="1567259" y="3871674"/>
            <a:ext cx="9057715" cy="134335"/>
          </a:xfrm>
          <a:prstGeom prst="rightArrow">
            <a:avLst>
              <a:gd name="adj1" fmla="val 45974"/>
              <a:gd name="adj2" fmla="val 6981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74" tIns="35286" rIns="70574" bIns="35286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567259" y="2531393"/>
            <a:ext cx="1819507" cy="12056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0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208406" y="2262396"/>
            <a:ext cx="723262" cy="723371"/>
          </a:xfrm>
          <a:prstGeom prst="ellipse">
            <a:avLst/>
          </a:prstGeom>
          <a:solidFill>
            <a:srgbClr val="FEFEFE"/>
          </a:solidFill>
          <a:ln w="38100">
            <a:solidFill>
              <a:srgbClr val="0098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74" tIns="35286" rIns="70574" bIns="35286" rtlCol="0" anchor="ctr"/>
          <a:lstStyle/>
          <a:p>
            <a:pPr algn="ctr"/>
            <a:r>
              <a:rPr lang="en-US" altLang="zh-CN" sz="2400" dirty="0">
                <a:solidFill>
                  <a:sysClr val="windowText" lastClr="000000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1</a:t>
            </a:r>
            <a:endParaRPr lang="zh-CN" altLang="en-US" sz="2400" dirty="0">
              <a:solidFill>
                <a:sysClr val="windowText" lastClr="000000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292492" y="2531393"/>
            <a:ext cx="1819507" cy="12056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0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933641" y="2262396"/>
            <a:ext cx="723262" cy="723371"/>
          </a:xfrm>
          <a:prstGeom prst="ellipse">
            <a:avLst/>
          </a:prstGeom>
          <a:solidFill>
            <a:srgbClr val="FEFEFE"/>
          </a:solidFill>
          <a:ln w="38100">
            <a:solidFill>
              <a:srgbClr val="0098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74" tIns="35286" rIns="70574" bIns="35286" rtlCol="0" anchor="ctr"/>
          <a:lstStyle/>
          <a:p>
            <a:pPr algn="ctr"/>
            <a:r>
              <a:rPr lang="en-US" altLang="zh-CN" sz="2400">
                <a:solidFill>
                  <a:sysClr val="windowText" lastClr="000000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2</a:t>
            </a:r>
            <a:endParaRPr lang="zh-CN" altLang="en-US" sz="2400">
              <a:solidFill>
                <a:sysClr val="windowText" lastClr="000000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017724" y="2531393"/>
            <a:ext cx="1819507" cy="12056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0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8658874" y="2262396"/>
            <a:ext cx="723262" cy="723371"/>
          </a:xfrm>
          <a:prstGeom prst="ellipse">
            <a:avLst/>
          </a:prstGeom>
          <a:solidFill>
            <a:srgbClr val="FEFEFE"/>
          </a:solidFill>
          <a:ln w="38100">
            <a:solidFill>
              <a:srgbClr val="0098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574" tIns="35286" rIns="70574" bIns="35286" rtlCol="0" anchor="ctr"/>
          <a:lstStyle/>
          <a:p>
            <a:pPr algn="ctr"/>
            <a:r>
              <a:rPr lang="en-US" altLang="zh-CN" sz="2400">
                <a:solidFill>
                  <a:sysClr val="windowText" lastClr="000000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rPr>
              <a:t>3</a:t>
            </a:r>
            <a:endParaRPr lang="zh-CN" altLang="en-US" sz="2400">
              <a:solidFill>
                <a:sysClr val="windowText" lastClr="000000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803086" y="30854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5494359" y="313420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9219591" y="311465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69" name="TextBox 54"/>
          <p:cNvSpPr txBox="1"/>
          <p:nvPr/>
        </p:nvSpPr>
        <p:spPr>
          <a:xfrm>
            <a:off x="1151419" y="4240210"/>
            <a:ext cx="2719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0" name="TextBox 54"/>
          <p:cNvSpPr txBox="1"/>
          <p:nvPr/>
        </p:nvSpPr>
        <p:spPr>
          <a:xfrm>
            <a:off x="4859672" y="4240210"/>
            <a:ext cx="2719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1" name="TextBox 54"/>
          <p:cNvSpPr txBox="1"/>
          <p:nvPr/>
        </p:nvSpPr>
        <p:spPr>
          <a:xfrm>
            <a:off x="8567924" y="4240210"/>
            <a:ext cx="2719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625775" y="1444530"/>
            <a:ext cx="4426026" cy="4423011"/>
            <a:chOff x="3637179" y="1608023"/>
            <a:chExt cx="4918535" cy="4915184"/>
          </a:xfrm>
        </p:grpSpPr>
        <p:grpSp>
          <p:nvGrpSpPr>
            <p:cNvPr id="18" name="组合 17"/>
            <p:cNvGrpSpPr/>
            <p:nvPr/>
          </p:nvGrpSpPr>
          <p:grpSpPr>
            <a:xfrm>
              <a:off x="7578034" y="5550549"/>
              <a:ext cx="977680" cy="972658"/>
              <a:chOff x="6951149" y="5263160"/>
              <a:chExt cx="927100" cy="922338"/>
            </a:xfrm>
          </p:grpSpPr>
          <p:sp>
            <p:nvSpPr>
              <p:cNvPr id="29" name="Oval 36"/>
              <p:cNvSpPr>
                <a:spLocks noChangeArrowheads="1"/>
              </p:cNvSpPr>
              <p:nvPr/>
            </p:nvSpPr>
            <p:spPr bwMode="auto">
              <a:xfrm>
                <a:off x="6951149" y="5263160"/>
                <a:ext cx="927100" cy="922338"/>
              </a:xfrm>
              <a:prstGeom prst="ellipse">
                <a:avLst/>
              </a:pr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0" name="Freeform 85"/>
              <p:cNvSpPr>
                <a:spLocks noEditPoints="1"/>
              </p:cNvSpPr>
              <p:nvPr/>
            </p:nvSpPr>
            <p:spPr bwMode="auto">
              <a:xfrm>
                <a:off x="7205149" y="5496522"/>
                <a:ext cx="409575" cy="454025"/>
              </a:xfrm>
              <a:custGeom>
                <a:avLst/>
                <a:gdLst>
                  <a:gd name="T0" fmla="*/ 67 w 84"/>
                  <a:gd name="T1" fmla="*/ 13 h 93"/>
                  <a:gd name="T2" fmla="*/ 59 w 84"/>
                  <a:gd name="T3" fmla="*/ 23 h 93"/>
                  <a:gd name="T4" fmla="*/ 71 w 84"/>
                  <a:gd name="T5" fmla="*/ 47 h 93"/>
                  <a:gd name="T6" fmla="*/ 43 w 84"/>
                  <a:gd name="T7" fmla="*/ 76 h 93"/>
                  <a:gd name="T8" fmla="*/ 43 w 84"/>
                  <a:gd name="T9" fmla="*/ 71 h 93"/>
                  <a:gd name="T10" fmla="*/ 24 w 84"/>
                  <a:gd name="T11" fmla="*/ 82 h 93"/>
                  <a:gd name="T12" fmla="*/ 43 w 84"/>
                  <a:gd name="T13" fmla="*/ 93 h 93"/>
                  <a:gd name="T14" fmla="*/ 43 w 84"/>
                  <a:gd name="T15" fmla="*/ 89 h 93"/>
                  <a:gd name="T16" fmla="*/ 84 w 84"/>
                  <a:gd name="T17" fmla="*/ 47 h 93"/>
                  <a:gd name="T18" fmla="*/ 67 w 84"/>
                  <a:gd name="T19" fmla="*/ 13 h 93"/>
                  <a:gd name="T20" fmla="*/ 38 w 84"/>
                  <a:gd name="T21" fmla="*/ 0 h 93"/>
                  <a:gd name="T22" fmla="*/ 38 w 84"/>
                  <a:gd name="T23" fmla="*/ 5 h 93"/>
                  <a:gd name="T24" fmla="*/ 0 w 84"/>
                  <a:gd name="T25" fmla="*/ 47 h 93"/>
                  <a:gd name="T26" fmla="*/ 14 w 84"/>
                  <a:gd name="T27" fmla="*/ 78 h 93"/>
                  <a:gd name="T28" fmla="*/ 23 w 84"/>
                  <a:gd name="T29" fmla="*/ 69 h 93"/>
                  <a:gd name="T30" fmla="*/ 13 w 84"/>
                  <a:gd name="T31" fmla="*/ 47 h 93"/>
                  <a:gd name="T32" fmla="*/ 38 w 84"/>
                  <a:gd name="T33" fmla="*/ 18 h 93"/>
                  <a:gd name="T34" fmla="*/ 38 w 84"/>
                  <a:gd name="T35" fmla="*/ 22 h 93"/>
                  <a:gd name="T36" fmla="*/ 57 w 84"/>
                  <a:gd name="T37" fmla="*/ 11 h 93"/>
                  <a:gd name="T38" fmla="*/ 38 w 84"/>
                  <a:gd name="T3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93">
                    <a:moveTo>
                      <a:pt x="67" y="13"/>
                    </a:moveTo>
                    <a:cubicBezTo>
                      <a:pt x="59" y="23"/>
                      <a:pt x="59" y="23"/>
                      <a:pt x="59" y="23"/>
                    </a:cubicBezTo>
                    <a:cubicBezTo>
                      <a:pt x="66" y="29"/>
                      <a:pt x="71" y="37"/>
                      <a:pt x="71" y="47"/>
                    </a:cubicBezTo>
                    <a:cubicBezTo>
                      <a:pt x="71" y="62"/>
                      <a:pt x="59" y="75"/>
                      <a:pt x="43" y="76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3" y="89"/>
                      <a:pt x="43" y="89"/>
                      <a:pt x="43" y="89"/>
                    </a:cubicBezTo>
                    <a:cubicBezTo>
                      <a:pt x="66" y="88"/>
                      <a:pt x="84" y="69"/>
                      <a:pt x="84" y="47"/>
                    </a:cubicBezTo>
                    <a:cubicBezTo>
                      <a:pt x="84" y="33"/>
                      <a:pt x="77" y="21"/>
                      <a:pt x="67" y="13"/>
                    </a:cubicBezTo>
                    <a:moveTo>
                      <a:pt x="38" y="0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17" y="7"/>
                      <a:pt x="0" y="25"/>
                      <a:pt x="0" y="47"/>
                    </a:cubicBezTo>
                    <a:cubicBezTo>
                      <a:pt x="0" y="59"/>
                      <a:pt x="5" y="70"/>
                      <a:pt x="14" y="78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7" y="63"/>
                      <a:pt x="13" y="55"/>
                      <a:pt x="13" y="47"/>
                    </a:cubicBezTo>
                    <a:cubicBezTo>
                      <a:pt x="13" y="32"/>
                      <a:pt x="24" y="20"/>
                      <a:pt x="38" y="18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38" y="0"/>
                      <a:pt x="38" y="0"/>
                      <a:pt x="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543434" y="4515952"/>
              <a:ext cx="1220426" cy="1213730"/>
              <a:chOff x="5970074" y="4282085"/>
              <a:chExt cx="1157288" cy="1150938"/>
            </a:xfrm>
          </p:grpSpPr>
          <p:sp>
            <p:nvSpPr>
              <p:cNvPr id="27" name="Oval 39"/>
              <p:cNvSpPr>
                <a:spLocks noChangeArrowheads="1"/>
              </p:cNvSpPr>
              <p:nvPr/>
            </p:nvSpPr>
            <p:spPr bwMode="auto">
              <a:xfrm>
                <a:off x="5970074" y="4282085"/>
                <a:ext cx="1157288" cy="1150938"/>
              </a:xfrm>
              <a:prstGeom prst="ellipse">
                <a:avLst/>
              </a:prstGeom>
              <a:solidFill>
                <a:srgbClr val="009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8" name="Freeform 87"/>
              <p:cNvSpPr>
                <a:spLocks noEditPoints="1"/>
              </p:cNvSpPr>
              <p:nvPr/>
            </p:nvSpPr>
            <p:spPr bwMode="auto">
              <a:xfrm>
                <a:off x="6273286" y="4642447"/>
                <a:ext cx="536575" cy="477838"/>
              </a:xfrm>
              <a:custGeom>
                <a:avLst/>
                <a:gdLst>
                  <a:gd name="T0" fmla="*/ 23 w 110"/>
                  <a:gd name="T1" fmla="*/ 40 h 98"/>
                  <a:gd name="T2" fmla="*/ 34 w 110"/>
                  <a:gd name="T3" fmla="*/ 55 h 98"/>
                  <a:gd name="T4" fmla="*/ 50 w 110"/>
                  <a:gd name="T5" fmla="*/ 44 h 98"/>
                  <a:gd name="T6" fmla="*/ 39 w 110"/>
                  <a:gd name="T7" fmla="*/ 30 h 98"/>
                  <a:gd name="T8" fmla="*/ 50 w 110"/>
                  <a:gd name="T9" fmla="*/ 22 h 98"/>
                  <a:gd name="T10" fmla="*/ 8 w 110"/>
                  <a:gd name="T11" fmla="*/ 0 h 98"/>
                  <a:gd name="T12" fmla="*/ 11 w 110"/>
                  <a:gd name="T13" fmla="*/ 48 h 98"/>
                  <a:gd name="T14" fmla="*/ 23 w 110"/>
                  <a:gd name="T15" fmla="*/ 40 h 98"/>
                  <a:gd name="T16" fmla="*/ 88 w 110"/>
                  <a:gd name="T17" fmla="*/ 41 h 98"/>
                  <a:gd name="T18" fmla="*/ 100 w 110"/>
                  <a:gd name="T19" fmla="*/ 49 h 98"/>
                  <a:gd name="T20" fmla="*/ 105 w 110"/>
                  <a:gd name="T21" fmla="*/ 1 h 98"/>
                  <a:gd name="T22" fmla="*/ 62 w 110"/>
                  <a:gd name="T23" fmla="*/ 22 h 98"/>
                  <a:gd name="T24" fmla="*/ 73 w 110"/>
                  <a:gd name="T25" fmla="*/ 30 h 98"/>
                  <a:gd name="T26" fmla="*/ 0 w 110"/>
                  <a:gd name="T27" fmla="*/ 78 h 98"/>
                  <a:gd name="T28" fmla="*/ 4 w 110"/>
                  <a:gd name="T29" fmla="*/ 96 h 98"/>
                  <a:gd name="T30" fmla="*/ 88 w 110"/>
                  <a:gd name="T31" fmla="*/ 41 h 98"/>
                  <a:gd name="T32" fmla="*/ 77 w 110"/>
                  <a:gd name="T33" fmla="*/ 66 h 98"/>
                  <a:gd name="T34" fmla="*/ 62 w 110"/>
                  <a:gd name="T35" fmla="*/ 78 h 98"/>
                  <a:gd name="T36" fmla="*/ 105 w 110"/>
                  <a:gd name="T37" fmla="*/ 98 h 98"/>
                  <a:gd name="T38" fmla="*/ 110 w 110"/>
                  <a:gd name="T39" fmla="*/ 80 h 98"/>
                  <a:gd name="T40" fmla="*/ 77 w 110"/>
                  <a:gd name="T4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0" h="98">
                    <a:moveTo>
                      <a:pt x="23" y="40"/>
                    </a:moveTo>
                    <a:cubicBezTo>
                      <a:pt x="27" y="45"/>
                      <a:pt x="30" y="50"/>
                      <a:pt x="34" y="55"/>
                    </a:cubicBezTo>
                    <a:cubicBezTo>
                      <a:pt x="40" y="52"/>
                      <a:pt x="45" y="48"/>
                      <a:pt x="50" y="44"/>
                    </a:cubicBezTo>
                    <a:cubicBezTo>
                      <a:pt x="46" y="40"/>
                      <a:pt x="42" y="35"/>
                      <a:pt x="39" y="30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48"/>
                      <a:pt x="11" y="48"/>
                      <a:pt x="11" y="48"/>
                    </a:cubicBezTo>
                    <a:lnTo>
                      <a:pt x="23" y="40"/>
                    </a:lnTo>
                    <a:close/>
                    <a:moveTo>
                      <a:pt x="88" y="41"/>
                    </a:moveTo>
                    <a:cubicBezTo>
                      <a:pt x="100" y="49"/>
                      <a:pt x="100" y="49"/>
                      <a:pt x="100" y="49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46" y="68"/>
                      <a:pt x="1" y="78"/>
                      <a:pt x="0" y="78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6" y="96"/>
                      <a:pt x="57" y="85"/>
                      <a:pt x="88" y="41"/>
                    </a:cubicBezTo>
                    <a:close/>
                    <a:moveTo>
                      <a:pt x="77" y="66"/>
                    </a:moveTo>
                    <a:cubicBezTo>
                      <a:pt x="72" y="70"/>
                      <a:pt x="67" y="75"/>
                      <a:pt x="62" y="78"/>
                    </a:cubicBezTo>
                    <a:cubicBezTo>
                      <a:pt x="84" y="93"/>
                      <a:pt x="104" y="98"/>
                      <a:pt x="105" y="98"/>
                    </a:cubicBezTo>
                    <a:cubicBezTo>
                      <a:pt x="110" y="80"/>
                      <a:pt x="110" y="80"/>
                      <a:pt x="110" y="80"/>
                    </a:cubicBezTo>
                    <a:cubicBezTo>
                      <a:pt x="109" y="80"/>
                      <a:pt x="95" y="76"/>
                      <a:pt x="77" y="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247675" y="3213496"/>
              <a:ext cx="1516743" cy="1523440"/>
              <a:chOff x="4741349" y="3047010"/>
              <a:chExt cx="1438275" cy="1444625"/>
            </a:xfrm>
          </p:grpSpPr>
          <p:sp>
            <p:nvSpPr>
              <p:cNvPr id="25" name="Oval 42"/>
              <p:cNvSpPr>
                <a:spLocks noChangeArrowheads="1"/>
              </p:cNvSpPr>
              <p:nvPr/>
            </p:nvSpPr>
            <p:spPr bwMode="auto">
              <a:xfrm>
                <a:off x="4741349" y="3047010"/>
                <a:ext cx="1438275" cy="1444625"/>
              </a:xfrm>
              <a:prstGeom prst="ellipse">
                <a:avLst/>
              </a:pr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6" name="Freeform 88"/>
              <p:cNvSpPr>
                <a:spLocks noEditPoints="1"/>
              </p:cNvSpPr>
              <p:nvPr/>
            </p:nvSpPr>
            <p:spPr bwMode="auto">
              <a:xfrm>
                <a:off x="5000111" y="3524847"/>
                <a:ext cx="915988" cy="463550"/>
              </a:xfrm>
              <a:custGeom>
                <a:avLst/>
                <a:gdLst>
                  <a:gd name="T0" fmla="*/ 26 w 188"/>
                  <a:gd name="T1" fmla="*/ 37 h 95"/>
                  <a:gd name="T2" fmla="*/ 17 w 188"/>
                  <a:gd name="T3" fmla="*/ 46 h 95"/>
                  <a:gd name="T4" fmla="*/ 20 w 188"/>
                  <a:gd name="T5" fmla="*/ 53 h 95"/>
                  <a:gd name="T6" fmla="*/ 4 w 188"/>
                  <a:gd name="T7" fmla="*/ 78 h 95"/>
                  <a:gd name="T8" fmla="*/ 6 w 188"/>
                  <a:gd name="T9" fmla="*/ 78 h 95"/>
                  <a:gd name="T10" fmla="*/ 16 w 188"/>
                  <a:gd name="T11" fmla="*/ 69 h 95"/>
                  <a:gd name="T12" fmla="*/ 11 w 188"/>
                  <a:gd name="T13" fmla="*/ 95 h 95"/>
                  <a:gd name="T14" fmla="*/ 19 w 188"/>
                  <a:gd name="T15" fmla="*/ 95 h 95"/>
                  <a:gd name="T16" fmla="*/ 26 w 188"/>
                  <a:gd name="T17" fmla="*/ 84 h 95"/>
                  <a:gd name="T18" fmla="*/ 32 w 188"/>
                  <a:gd name="T19" fmla="*/ 95 h 95"/>
                  <a:gd name="T20" fmla="*/ 40 w 188"/>
                  <a:gd name="T21" fmla="*/ 95 h 95"/>
                  <a:gd name="T22" fmla="*/ 35 w 188"/>
                  <a:gd name="T23" fmla="*/ 69 h 95"/>
                  <a:gd name="T24" fmla="*/ 46 w 188"/>
                  <a:gd name="T25" fmla="*/ 78 h 95"/>
                  <a:gd name="T26" fmla="*/ 47 w 188"/>
                  <a:gd name="T27" fmla="*/ 78 h 95"/>
                  <a:gd name="T28" fmla="*/ 31 w 188"/>
                  <a:gd name="T29" fmla="*/ 53 h 95"/>
                  <a:gd name="T30" fmla="*/ 35 w 188"/>
                  <a:gd name="T31" fmla="*/ 46 h 95"/>
                  <a:gd name="T32" fmla="*/ 26 w 188"/>
                  <a:gd name="T33" fmla="*/ 37 h 95"/>
                  <a:gd name="T34" fmla="*/ 163 w 188"/>
                  <a:gd name="T35" fmla="*/ 37 h 95"/>
                  <a:gd name="T36" fmla="*/ 154 w 188"/>
                  <a:gd name="T37" fmla="*/ 46 h 95"/>
                  <a:gd name="T38" fmla="*/ 157 w 188"/>
                  <a:gd name="T39" fmla="*/ 53 h 95"/>
                  <a:gd name="T40" fmla="*/ 141 w 188"/>
                  <a:gd name="T41" fmla="*/ 78 h 95"/>
                  <a:gd name="T42" fmla="*/ 143 w 188"/>
                  <a:gd name="T43" fmla="*/ 78 h 95"/>
                  <a:gd name="T44" fmla="*/ 153 w 188"/>
                  <a:gd name="T45" fmla="*/ 69 h 95"/>
                  <a:gd name="T46" fmla="*/ 148 w 188"/>
                  <a:gd name="T47" fmla="*/ 95 h 95"/>
                  <a:gd name="T48" fmla="*/ 157 w 188"/>
                  <a:gd name="T49" fmla="*/ 95 h 95"/>
                  <a:gd name="T50" fmla="*/ 163 w 188"/>
                  <a:gd name="T51" fmla="*/ 84 h 95"/>
                  <a:gd name="T52" fmla="*/ 169 w 188"/>
                  <a:gd name="T53" fmla="*/ 95 h 95"/>
                  <a:gd name="T54" fmla="*/ 177 w 188"/>
                  <a:gd name="T55" fmla="*/ 95 h 95"/>
                  <a:gd name="T56" fmla="*/ 173 w 188"/>
                  <a:gd name="T57" fmla="*/ 69 h 95"/>
                  <a:gd name="T58" fmla="*/ 183 w 188"/>
                  <a:gd name="T59" fmla="*/ 78 h 95"/>
                  <a:gd name="T60" fmla="*/ 185 w 188"/>
                  <a:gd name="T61" fmla="*/ 78 h 95"/>
                  <a:gd name="T62" fmla="*/ 169 w 188"/>
                  <a:gd name="T63" fmla="*/ 53 h 95"/>
                  <a:gd name="T64" fmla="*/ 172 w 188"/>
                  <a:gd name="T65" fmla="*/ 46 h 95"/>
                  <a:gd name="T66" fmla="*/ 163 w 188"/>
                  <a:gd name="T67" fmla="*/ 37 h 95"/>
                  <a:gd name="T68" fmla="*/ 96 w 188"/>
                  <a:gd name="T69" fmla="*/ 0 h 95"/>
                  <a:gd name="T70" fmla="*/ 81 w 188"/>
                  <a:gd name="T71" fmla="*/ 14 h 95"/>
                  <a:gd name="T72" fmla="*/ 87 w 188"/>
                  <a:gd name="T73" fmla="*/ 26 h 95"/>
                  <a:gd name="T74" fmla="*/ 60 w 188"/>
                  <a:gd name="T75" fmla="*/ 67 h 95"/>
                  <a:gd name="T76" fmla="*/ 63 w 188"/>
                  <a:gd name="T77" fmla="*/ 68 h 95"/>
                  <a:gd name="T78" fmla="*/ 80 w 188"/>
                  <a:gd name="T79" fmla="*/ 53 h 95"/>
                  <a:gd name="T80" fmla="*/ 72 w 188"/>
                  <a:gd name="T81" fmla="*/ 95 h 95"/>
                  <a:gd name="T82" fmla="*/ 86 w 188"/>
                  <a:gd name="T83" fmla="*/ 95 h 95"/>
                  <a:gd name="T84" fmla="*/ 96 w 188"/>
                  <a:gd name="T85" fmla="*/ 78 h 95"/>
                  <a:gd name="T86" fmla="*/ 106 w 188"/>
                  <a:gd name="T87" fmla="*/ 95 h 95"/>
                  <a:gd name="T88" fmla="*/ 119 w 188"/>
                  <a:gd name="T89" fmla="*/ 95 h 95"/>
                  <a:gd name="T90" fmla="*/ 112 w 188"/>
                  <a:gd name="T91" fmla="*/ 53 h 95"/>
                  <a:gd name="T92" fmla="*/ 128 w 188"/>
                  <a:gd name="T93" fmla="*/ 68 h 95"/>
                  <a:gd name="T94" fmla="*/ 131 w 188"/>
                  <a:gd name="T95" fmla="*/ 67 h 95"/>
                  <a:gd name="T96" fmla="*/ 105 w 188"/>
                  <a:gd name="T97" fmla="*/ 26 h 95"/>
                  <a:gd name="T98" fmla="*/ 111 w 188"/>
                  <a:gd name="T99" fmla="*/ 14 h 95"/>
                  <a:gd name="T100" fmla="*/ 96 w 188"/>
                  <a:gd name="T10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8" h="95">
                    <a:moveTo>
                      <a:pt x="26" y="37"/>
                    </a:moveTo>
                    <a:cubicBezTo>
                      <a:pt x="21" y="37"/>
                      <a:pt x="17" y="41"/>
                      <a:pt x="17" y="46"/>
                    </a:cubicBezTo>
                    <a:cubicBezTo>
                      <a:pt x="17" y="49"/>
                      <a:pt x="18" y="51"/>
                      <a:pt x="20" y="53"/>
                    </a:cubicBezTo>
                    <a:cubicBezTo>
                      <a:pt x="11" y="56"/>
                      <a:pt x="0" y="74"/>
                      <a:pt x="4" y="78"/>
                    </a:cubicBezTo>
                    <a:cubicBezTo>
                      <a:pt x="4" y="78"/>
                      <a:pt x="5" y="78"/>
                      <a:pt x="6" y="78"/>
                    </a:cubicBezTo>
                    <a:cubicBezTo>
                      <a:pt x="9" y="78"/>
                      <a:pt x="13" y="74"/>
                      <a:pt x="16" y="69"/>
                    </a:cubicBezTo>
                    <a:cubicBezTo>
                      <a:pt x="14" y="78"/>
                      <a:pt x="12" y="87"/>
                      <a:pt x="11" y="95"/>
                    </a:cubicBezTo>
                    <a:cubicBezTo>
                      <a:pt x="19" y="95"/>
                      <a:pt x="19" y="95"/>
                      <a:pt x="19" y="95"/>
                    </a:cubicBezTo>
                    <a:cubicBezTo>
                      <a:pt x="20" y="91"/>
                      <a:pt x="22" y="84"/>
                      <a:pt x="26" y="84"/>
                    </a:cubicBezTo>
                    <a:cubicBezTo>
                      <a:pt x="29" y="84"/>
                      <a:pt x="32" y="91"/>
                      <a:pt x="32" y="95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39" y="87"/>
                      <a:pt x="38" y="78"/>
                      <a:pt x="35" y="69"/>
                    </a:cubicBezTo>
                    <a:cubicBezTo>
                      <a:pt x="39" y="74"/>
                      <a:pt x="43" y="78"/>
                      <a:pt x="46" y="78"/>
                    </a:cubicBezTo>
                    <a:cubicBezTo>
                      <a:pt x="46" y="78"/>
                      <a:pt x="47" y="78"/>
                      <a:pt x="47" y="78"/>
                    </a:cubicBezTo>
                    <a:cubicBezTo>
                      <a:pt x="51" y="74"/>
                      <a:pt x="41" y="56"/>
                      <a:pt x="31" y="53"/>
                    </a:cubicBezTo>
                    <a:cubicBezTo>
                      <a:pt x="33" y="51"/>
                      <a:pt x="35" y="49"/>
                      <a:pt x="35" y="46"/>
                    </a:cubicBezTo>
                    <a:cubicBezTo>
                      <a:pt x="35" y="41"/>
                      <a:pt x="31" y="37"/>
                      <a:pt x="26" y="37"/>
                    </a:cubicBezTo>
                    <a:moveTo>
                      <a:pt x="163" y="37"/>
                    </a:moveTo>
                    <a:cubicBezTo>
                      <a:pt x="158" y="37"/>
                      <a:pt x="154" y="41"/>
                      <a:pt x="154" y="46"/>
                    </a:cubicBezTo>
                    <a:cubicBezTo>
                      <a:pt x="154" y="49"/>
                      <a:pt x="155" y="51"/>
                      <a:pt x="157" y="53"/>
                    </a:cubicBezTo>
                    <a:cubicBezTo>
                      <a:pt x="148" y="56"/>
                      <a:pt x="138" y="74"/>
                      <a:pt x="141" y="78"/>
                    </a:cubicBezTo>
                    <a:cubicBezTo>
                      <a:pt x="142" y="78"/>
                      <a:pt x="142" y="78"/>
                      <a:pt x="143" y="78"/>
                    </a:cubicBezTo>
                    <a:cubicBezTo>
                      <a:pt x="146" y="78"/>
                      <a:pt x="150" y="74"/>
                      <a:pt x="153" y="69"/>
                    </a:cubicBezTo>
                    <a:cubicBezTo>
                      <a:pt x="151" y="78"/>
                      <a:pt x="149" y="87"/>
                      <a:pt x="148" y="95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1"/>
                      <a:pt x="160" y="84"/>
                      <a:pt x="163" y="84"/>
                    </a:cubicBezTo>
                    <a:cubicBezTo>
                      <a:pt x="166" y="84"/>
                      <a:pt x="169" y="91"/>
                      <a:pt x="169" y="95"/>
                    </a:cubicBezTo>
                    <a:cubicBezTo>
                      <a:pt x="177" y="95"/>
                      <a:pt x="177" y="95"/>
                      <a:pt x="177" y="95"/>
                    </a:cubicBezTo>
                    <a:cubicBezTo>
                      <a:pt x="177" y="87"/>
                      <a:pt x="175" y="78"/>
                      <a:pt x="173" y="69"/>
                    </a:cubicBezTo>
                    <a:cubicBezTo>
                      <a:pt x="176" y="74"/>
                      <a:pt x="180" y="78"/>
                      <a:pt x="183" y="78"/>
                    </a:cubicBezTo>
                    <a:cubicBezTo>
                      <a:pt x="184" y="78"/>
                      <a:pt x="184" y="78"/>
                      <a:pt x="185" y="78"/>
                    </a:cubicBezTo>
                    <a:cubicBezTo>
                      <a:pt x="188" y="74"/>
                      <a:pt x="178" y="56"/>
                      <a:pt x="169" y="53"/>
                    </a:cubicBezTo>
                    <a:cubicBezTo>
                      <a:pt x="171" y="51"/>
                      <a:pt x="172" y="49"/>
                      <a:pt x="172" y="46"/>
                    </a:cubicBezTo>
                    <a:cubicBezTo>
                      <a:pt x="172" y="41"/>
                      <a:pt x="168" y="37"/>
                      <a:pt x="163" y="37"/>
                    </a:cubicBezTo>
                    <a:moveTo>
                      <a:pt x="96" y="0"/>
                    </a:moveTo>
                    <a:cubicBezTo>
                      <a:pt x="88" y="0"/>
                      <a:pt x="81" y="6"/>
                      <a:pt x="81" y="14"/>
                    </a:cubicBezTo>
                    <a:cubicBezTo>
                      <a:pt x="81" y="19"/>
                      <a:pt x="83" y="23"/>
                      <a:pt x="87" y="26"/>
                    </a:cubicBezTo>
                    <a:cubicBezTo>
                      <a:pt x="72" y="31"/>
                      <a:pt x="55" y="61"/>
                      <a:pt x="60" y="67"/>
                    </a:cubicBezTo>
                    <a:cubicBezTo>
                      <a:pt x="61" y="68"/>
                      <a:pt x="62" y="68"/>
                      <a:pt x="63" y="68"/>
                    </a:cubicBezTo>
                    <a:cubicBezTo>
                      <a:pt x="68" y="68"/>
                      <a:pt x="75" y="60"/>
                      <a:pt x="80" y="53"/>
                    </a:cubicBezTo>
                    <a:cubicBezTo>
                      <a:pt x="76" y="67"/>
                      <a:pt x="74" y="82"/>
                      <a:pt x="72" y="95"/>
                    </a:cubicBezTo>
                    <a:cubicBezTo>
                      <a:pt x="86" y="95"/>
                      <a:pt x="86" y="95"/>
                      <a:pt x="86" y="95"/>
                    </a:cubicBezTo>
                    <a:cubicBezTo>
                      <a:pt x="86" y="88"/>
                      <a:pt x="91" y="78"/>
                      <a:pt x="96" y="78"/>
                    </a:cubicBezTo>
                    <a:cubicBezTo>
                      <a:pt x="101" y="78"/>
                      <a:pt x="106" y="88"/>
                      <a:pt x="106" y="95"/>
                    </a:cubicBezTo>
                    <a:cubicBezTo>
                      <a:pt x="119" y="95"/>
                      <a:pt x="119" y="95"/>
                      <a:pt x="119" y="95"/>
                    </a:cubicBezTo>
                    <a:cubicBezTo>
                      <a:pt x="118" y="82"/>
                      <a:pt x="115" y="67"/>
                      <a:pt x="112" y="53"/>
                    </a:cubicBezTo>
                    <a:cubicBezTo>
                      <a:pt x="117" y="60"/>
                      <a:pt x="124" y="68"/>
                      <a:pt x="128" y="68"/>
                    </a:cubicBezTo>
                    <a:cubicBezTo>
                      <a:pt x="130" y="68"/>
                      <a:pt x="131" y="68"/>
                      <a:pt x="131" y="67"/>
                    </a:cubicBezTo>
                    <a:cubicBezTo>
                      <a:pt x="137" y="61"/>
                      <a:pt x="120" y="31"/>
                      <a:pt x="105" y="26"/>
                    </a:cubicBezTo>
                    <a:cubicBezTo>
                      <a:pt x="108" y="23"/>
                      <a:pt x="111" y="19"/>
                      <a:pt x="111" y="14"/>
                    </a:cubicBezTo>
                    <a:cubicBezTo>
                      <a:pt x="111" y="6"/>
                      <a:pt x="104" y="0"/>
                      <a:pt x="9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3637179" y="1608023"/>
              <a:ext cx="1898440" cy="1898440"/>
              <a:chOff x="3214174" y="1524597"/>
              <a:chExt cx="1800225" cy="1800225"/>
            </a:xfrm>
          </p:grpSpPr>
          <p:sp>
            <p:nvSpPr>
              <p:cNvPr id="22" name="Oval 45"/>
              <p:cNvSpPr>
                <a:spLocks noChangeArrowheads="1"/>
              </p:cNvSpPr>
              <p:nvPr/>
            </p:nvSpPr>
            <p:spPr bwMode="auto">
              <a:xfrm>
                <a:off x="3214174" y="1524597"/>
                <a:ext cx="1800225" cy="1800225"/>
              </a:xfrm>
              <a:prstGeom prst="ellipse">
                <a:avLst/>
              </a:pr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3" name="Freeform 46"/>
              <p:cNvSpPr>
                <a:spLocks noEditPoints="1"/>
              </p:cNvSpPr>
              <p:nvPr/>
            </p:nvSpPr>
            <p:spPr bwMode="auto">
              <a:xfrm>
                <a:off x="3214174" y="1524597"/>
                <a:ext cx="946150" cy="941388"/>
              </a:xfrm>
              <a:custGeom>
                <a:avLst/>
                <a:gdLst>
                  <a:gd name="T0" fmla="*/ 0 w 194"/>
                  <a:gd name="T1" fmla="*/ 193 h 193"/>
                  <a:gd name="T2" fmla="*/ 0 w 194"/>
                  <a:gd name="T3" fmla="*/ 193 h 193"/>
                  <a:gd name="T4" fmla="*/ 0 w 194"/>
                  <a:gd name="T5" fmla="*/ 192 h 193"/>
                  <a:gd name="T6" fmla="*/ 0 w 194"/>
                  <a:gd name="T7" fmla="*/ 192 h 193"/>
                  <a:gd name="T8" fmla="*/ 0 w 194"/>
                  <a:gd name="T9" fmla="*/ 192 h 193"/>
                  <a:gd name="T10" fmla="*/ 0 w 194"/>
                  <a:gd name="T11" fmla="*/ 192 h 193"/>
                  <a:gd name="T12" fmla="*/ 0 w 194"/>
                  <a:gd name="T13" fmla="*/ 191 h 193"/>
                  <a:gd name="T14" fmla="*/ 0 w 194"/>
                  <a:gd name="T15" fmla="*/ 191 h 193"/>
                  <a:gd name="T16" fmla="*/ 0 w 194"/>
                  <a:gd name="T17" fmla="*/ 191 h 193"/>
                  <a:gd name="T18" fmla="*/ 0 w 194"/>
                  <a:gd name="T19" fmla="*/ 190 h 193"/>
                  <a:gd name="T20" fmla="*/ 0 w 194"/>
                  <a:gd name="T21" fmla="*/ 190 h 193"/>
                  <a:gd name="T22" fmla="*/ 0 w 194"/>
                  <a:gd name="T23" fmla="*/ 190 h 193"/>
                  <a:gd name="T24" fmla="*/ 0 w 194"/>
                  <a:gd name="T25" fmla="*/ 189 h 193"/>
                  <a:gd name="T26" fmla="*/ 0 w 194"/>
                  <a:gd name="T27" fmla="*/ 189 h 193"/>
                  <a:gd name="T28" fmla="*/ 0 w 194"/>
                  <a:gd name="T29" fmla="*/ 189 h 193"/>
                  <a:gd name="T30" fmla="*/ 0 w 194"/>
                  <a:gd name="T31" fmla="*/ 189 h 193"/>
                  <a:gd name="T32" fmla="*/ 0 w 194"/>
                  <a:gd name="T33" fmla="*/ 188 h 193"/>
                  <a:gd name="T34" fmla="*/ 0 w 194"/>
                  <a:gd name="T35" fmla="*/ 188 h 193"/>
                  <a:gd name="T36" fmla="*/ 0 w 194"/>
                  <a:gd name="T37" fmla="*/ 188 h 193"/>
                  <a:gd name="T38" fmla="*/ 0 w 194"/>
                  <a:gd name="T39" fmla="*/ 187 h 193"/>
                  <a:gd name="T40" fmla="*/ 0 w 194"/>
                  <a:gd name="T41" fmla="*/ 187 h 193"/>
                  <a:gd name="T42" fmla="*/ 0 w 194"/>
                  <a:gd name="T43" fmla="*/ 187 h 193"/>
                  <a:gd name="T44" fmla="*/ 0 w 194"/>
                  <a:gd name="T45" fmla="*/ 186 h 193"/>
                  <a:gd name="T46" fmla="*/ 0 w 194"/>
                  <a:gd name="T47" fmla="*/ 186 h 193"/>
                  <a:gd name="T48" fmla="*/ 0 w 194"/>
                  <a:gd name="T49" fmla="*/ 186 h 193"/>
                  <a:gd name="T50" fmla="*/ 0 w 194"/>
                  <a:gd name="T51" fmla="*/ 186 h 193"/>
                  <a:gd name="T52" fmla="*/ 0 w 194"/>
                  <a:gd name="T53" fmla="*/ 185 h 193"/>
                  <a:gd name="T54" fmla="*/ 0 w 194"/>
                  <a:gd name="T55" fmla="*/ 185 h 193"/>
                  <a:gd name="T56" fmla="*/ 0 w 194"/>
                  <a:gd name="T57" fmla="*/ 184 h 193"/>
                  <a:gd name="T58" fmla="*/ 194 w 194"/>
                  <a:gd name="T59" fmla="*/ 0 h 193"/>
                  <a:gd name="T60" fmla="*/ 193 w 194"/>
                  <a:gd name="T61" fmla="*/ 0 h 193"/>
                  <a:gd name="T62" fmla="*/ 193 w 194"/>
                  <a:gd name="T63" fmla="*/ 0 h 193"/>
                  <a:gd name="T64" fmla="*/ 192 w 194"/>
                  <a:gd name="T65" fmla="*/ 0 h 193"/>
                  <a:gd name="T66" fmla="*/ 192 w 194"/>
                  <a:gd name="T67" fmla="*/ 0 h 193"/>
                  <a:gd name="T68" fmla="*/ 192 w 194"/>
                  <a:gd name="T69" fmla="*/ 0 h 193"/>
                  <a:gd name="T70" fmla="*/ 191 w 194"/>
                  <a:gd name="T71" fmla="*/ 0 h 193"/>
                  <a:gd name="T72" fmla="*/ 191 w 194"/>
                  <a:gd name="T73" fmla="*/ 0 h 193"/>
                  <a:gd name="T74" fmla="*/ 191 w 194"/>
                  <a:gd name="T75" fmla="*/ 0 h 193"/>
                  <a:gd name="T76" fmla="*/ 190 w 194"/>
                  <a:gd name="T77" fmla="*/ 0 h 193"/>
                  <a:gd name="T78" fmla="*/ 190 w 194"/>
                  <a:gd name="T79" fmla="*/ 0 h 193"/>
                  <a:gd name="T80" fmla="*/ 190 w 194"/>
                  <a:gd name="T81" fmla="*/ 0 h 193"/>
                  <a:gd name="T82" fmla="*/ 189 w 194"/>
                  <a:gd name="T83" fmla="*/ 0 h 193"/>
                  <a:gd name="T84" fmla="*/ 189 w 194"/>
                  <a:gd name="T85" fmla="*/ 0 h 193"/>
                  <a:gd name="T86" fmla="*/ 189 w 194"/>
                  <a:gd name="T87" fmla="*/ 0 h 193"/>
                  <a:gd name="T88" fmla="*/ 189 w 194"/>
                  <a:gd name="T89" fmla="*/ 0 h 193"/>
                  <a:gd name="T90" fmla="*/ 188 w 194"/>
                  <a:gd name="T91" fmla="*/ 0 h 193"/>
                  <a:gd name="T92" fmla="*/ 188 w 194"/>
                  <a:gd name="T93" fmla="*/ 0 h 193"/>
                  <a:gd name="T94" fmla="*/ 188 w 194"/>
                  <a:gd name="T95" fmla="*/ 0 h 193"/>
                  <a:gd name="T96" fmla="*/ 187 w 194"/>
                  <a:gd name="T97" fmla="*/ 0 h 193"/>
                  <a:gd name="T98" fmla="*/ 187 w 194"/>
                  <a:gd name="T99" fmla="*/ 0 h 193"/>
                  <a:gd name="T100" fmla="*/ 187 w 194"/>
                  <a:gd name="T101" fmla="*/ 0 h 193"/>
                  <a:gd name="T102" fmla="*/ 186 w 194"/>
                  <a:gd name="T103" fmla="*/ 0 h 193"/>
                  <a:gd name="T104" fmla="*/ 186 w 194"/>
                  <a:gd name="T105" fmla="*/ 0 h 193"/>
                  <a:gd name="T106" fmla="*/ 186 w 194"/>
                  <a:gd name="T107" fmla="*/ 0 h 193"/>
                  <a:gd name="T108" fmla="*/ 185 w 194"/>
                  <a:gd name="T109" fmla="*/ 0 h 193"/>
                  <a:gd name="T110" fmla="*/ 185 w 194"/>
                  <a:gd name="T111" fmla="*/ 0 h 193"/>
                  <a:gd name="T112" fmla="*/ 0 w 194"/>
                  <a:gd name="T113" fmla="*/ 184 h 193"/>
                  <a:gd name="T114" fmla="*/ 185 w 194"/>
                  <a:gd name="T115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94" h="193">
                    <a:moveTo>
                      <a:pt x="0" y="193"/>
                    </a:moveTo>
                    <a:cubicBezTo>
                      <a:pt x="0" y="193"/>
                      <a:pt x="0" y="193"/>
                      <a:pt x="0" y="193"/>
                    </a:cubicBezTo>
                    <a:cubicBezTo>
                      <a:pt x="0" y="193"/>
                      <a:pt x="0" y="193"/>
                      <a:pt x="0" y="193"/>
                    </a:cubicBezTo>
                    <a:moveTo>
                      <a:pt x="0" y="193"/>
                    </a:moveTo>
                    <a:cubicBezTo>
                      <a:pt x="0" y="193"/>
                      <a:pt x="0" y="193"/>
                      <a:pt x="0" y="193"/>
                    </a:cubicBezTo>
                    <a:cubicBezTo>
                      <a:pt x="0" y="193"/>
                      <a:pt x="0" y="193"/>
                      <a:pt x="0" y="193"/>
                    </a:cubicBezTo>
                    <a:moveTo>
                      <a:pt x="0" y="192"/>
                    </a:moveTo>
                    <a:cubicBezTo>
                      <a:pt x="0" y="192"/>
                      <a:pt x="0" y="193"/>
                      <a:pt x="0" y="193"/>
                    </a:cubicBezTo>
                    <a:cubicBezTo>
                      <a:pt x="0" y="193"/>
                      <a:pt x="0" y="192"/>
                      <a:pt x="0" y="192"/>
                    </a:cubicBezTo>
                    <a:moveTo>
                      <a:pt x="0" y="192"/>
                    </a:move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2"/>
                      <a:pt x="0" y="192"/>
                      <a:pt x="0" y="192"/>
                    </a:cubicBezTo>
                    <a:moveTo>
                      <a:pt x="0" y="192"/>
                    </a:move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2"/>
                      <a:pt x="0" y="192"/>
                      <a:pt x="0" y="192"/>
                    </a:cubicBezTo>
                    <a:moveTo>
                      <a:pt x="0" y="192"/>
                    </a:move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2"/>
                      <a:pt x="0" y="192"/>
                      <a:pt x="0" y="192"/>
                    </a:cubicBezTo>
                    <a:moveTo>
                      <a:pt x="0" y="191"/>
                    </a:move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1"/>
                      <a:pt x="0" y="191"/>
                      <a:pt x="0" y="191"/>
                    </a:cubicBezTo>
                    <a:moveTo>
                      <a:pt x="0" y="191"/>
                    </a:move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1"/>
                      <a:pt x="0" y="191"/>
                      <a:pt x="0" y="191"/>
                    </a:cubicBezTo>
                    <a:moveTo>
                      <a:pt x="0" y="191"/>
                    </a:move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1"/>
                      <a:pt x="0" y="191"/>
                      <a:pt x="0" y="191"/>
                    </a:cubicBezTo>
                    <a:moveTo>
                      <a:pt x="0" y="190"/>
                    </a:move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0"/>
                      <a:pt x="0" y="190"/>
                      <a:pt x="0" y="190"/>
                    </a:cubicBezTo>
                    <a:moveTo>
                      <a:pt x="0" y="190"/>
                    </a:move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0"/>
                      <a:pt x="0" y="190"/>
                      <a:pt x="0" y="190"/>
                    </a:cubicBezTo>
                    <a:moveTo>
                      <a:pt x="0" y="190"/>
                    </a:move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0"/>
                      <a:pt x="0" y="190"/>
                      <a:pt x="0" y="190"/>
                    </a:cubicBezTo>
                    <a:moveTo>
                      <a:pt x="0" y="189"/>
                    </a:moveTo>
                    <a:cubicBezTo>
                      <a:pt x="0" y="189"/>
                      <a:pt x="0" y="190"/>
                      <a:pt x="0" y="190"/>
                    </a:cubicBezTo>
                    <a:cubicBezTo>
                      <a:pt x="0" y="190"/>
                      <a:pt x="0" y="189"/>
                      <a:pt x="0" y="189"/>
                    </a:cubicBezTo>
                    <a:moveTo>
                      <a:pt x="0" y="189"/>
                    </a:move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89"/>
                      <a:pt x="0" y="189"/>
                      <a:pt x="0" y="189"/>
                    </a:cubicBezTo>
                    <a:moveTo>
                      <a:pt x="0" y="189"/>
                    </a:move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89"/>
                      <a:pt x="0" y="189"/>
                      <a:pt x="0" y="189"/>
                    </a:cubicBezTo>
                    <a:moveTo>
                      <a:pt x="0" y="189"/>
                    </a:move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89"/>
                      <a:pt x="0" y="189"/>
                      <a:pt x="0" y="189"/>
                    </a:cubicBezTo>
                    <a:moveTo>
                      <a:pt x="0" y="188"/>
                    </a:move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moveTo>
                      <a:pt x="0" y="188"/>
                    </a:move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moveTo>
                      <a:pt x="0" y="188"/>
                    </a:move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moveTo>
                      <a:pt x="0" y="187"/>
                    </a:moveTo>
                    <a:cubicBezTo>
                      <a:pt x="0" y="187"/>
                      <a:pt x="0" y="187"/>
                      <a:pt x="0" y="188"/>
                    </a:cubicBezTo>
                    <a:cubicBezTo>
                      <a:pt x="0" y="187"/>
                      <a:pt x="0" y="187"/>
                      <a:pt x="0" y="187"/>
                    </a:cubicBezTo>
                    <a:moveTo>
                      <a:pt x="0" y="187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moveTo>
                      <a:pt x="0" y="187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7"/>
                    </a:cubicBezTo>
                    <a:moveTo>
                      <a:pt x="0" y="186"/>
                    </a:moveTo>
                    <a:cubicBezTo>
                      <a:pt x="0" y="186"/>
                      <a:pt x="0" y="187"/>
                      <a:pt x="0" y="187"/>
                    </a:cubicBezTo>
                    <a:cubicBezTo>
                      <a:pt x="0" y="187"/>
                      <a:pt x="0" y="187"/>
                      <a:pt x="0" y="186"/>
                    </a:cubicBezTo>
                    <a:moveTo>
                      <a:pt x="0" y="186"/>
                    </a:move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moveTo>
                      <a:pt x="0" y="186"/>
                    </a:move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moveTo>
                      <a:pt x="0" y="186"/>
                    </a:moveTo>
                    <a:cubicBezTo>
                      <a:pt x="0" y="186"/>
                      <a:pt x="0" y="186"/>
                      <a:pt x="0" y="186"/>
                    </a:cubicBezTo>
                    <a:cubicBezTo>
                      <a:pt x="0" y="186"/>
                      <a:pt x="0" y="186"/>
                      <a:pt x="0" y="186"/>
                    </a:cubicBezTo>
                    <a:moveTo>
                      <a:pt x="0" y="185"/>
                    </a:move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85"/>
                      <a:pt x="0" y="185"/>
                      <a:pt x="0" y="185"/>
                    </a:cubicBezTo>
                    <a:moveTo>
                      <a:pt x="0" y="185"/>
                    </a:move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85"/>
                      <a:pt x="0" y="185"/>
                      <a:pt x="0" y="185"/>
                    </a:cubicBezTo>
                    <a:moveTo>
                      <a:pt x="0" y="184"/>
                    </a:moveTo>
                    <a:cubicBezTo>
                      <a:pt x="0" y="184"/>
                      <a:pt x="0" y="184"/>
                      <a:pt x="0" y="185"/>
                    </a:cubicBezTo>
                    <a:cubicBezTo>
                      <a:pt x="0" y="184"/>
                      <a:pt x="0" y="184"/>
                      <a:pt x="0" y="184"/>
                    </a:cubicBezTo>
                    <a:moveTo>
                      <a:pt x="194" y="0"/>
                    </a:move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0"/>
                      <a:pt x="194" y="0"/>
                      <a:pt x="194" y="0"/>
                    </a:cubicBezTo>
                    <a:moveTo>
                      <a:pt x="193" y="0"/>
                    </a:moveTo>
                    <a:cubicBezTo>
                      <a:pt x="193" y="0"/>
                      <a:pt x="193" y="0"/>
                      <a:pt x="193" y="0"/>
                    </a:cubicBezTo>
                    <a:cubicBezTo>
                      <a:pt x="193" y="0"/>
                      <a:pt x="193" y="0"/>
                      <a:pt x="193" y="0"/>
                    </a:cubicBezTo>
                    <a:moveTo>
                      <a:pt x="193" y="0"/>
                    </a:moveTo>
                    <a:cubicBezTo>
                      <a:pt x="193" y="0"/>
                      <a:pt x="193" y="0"/>
                      <a:pt x="193" y="0"/>
                    </a:cubicBezTo>
                    <a:cubicBezTo>
                      <a:pt x="193" y="0"/>
                      <a:pt x="193" y="0"/>
                      <a:pt x="193" y="0"/>
                    </a:cubicBezTo>
                    <a:moveTo>
                      <a:pt x="192" y="0"/>
                    </a:moveTo>
                    <a:cubicBezTo>
                      <a:pt x="192" y="0"/>
                      <a:pt x="192" y="0"/>
                      <a:pt x="193" y="0"/>
                    </a:cubicBezTo>
                    <a:cubicBezTo>
                      <a:pt x="193" y="0"/>
                      <a:pt x="192" y="0"/>
                      <a:pt x="192" y="0"/>
                    </a:cubicBezTo>
                    <a:moveTo>
                      <a:pt x="192" y="0"/>
                    </a:moveTo>
                    <a:cubicBezTo>
                      <a:pt x="192" y="0"/>
                      <a:pt x="192" y="0"/>
                      <a:pt x="192" y="0"/>
                    </a:cubicBezTo>
                    <a:cubicBezTo>
                      <a:pt x="192" y="0"/>
                      <a:pt x="192" y="0"/>
                      <a:pt x="192" y="0"/>
                    </a:cubicBezTo>
                    <a:moveTo>
                      <a:pt x="192" y="0"/>
                    </a:moveTo>
                    <a:cubicBezTo>
                      <a:pt x="192" y="0"/>
                      <a:pt x="192" y="0"/>
                      <a:pt x="192" y="0"/>
                    </a:cubicBezTo>
                    <a:cubicBezTo>
                      <a:pt x="192" y="0"/>
                      <a:pt x="192" y="0"/>
                      <a:pt x="192" y="0"/>
                    </a:cubicBezTo>
                    <a:moveTo>
                      <a:pt x="191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0"/>
                      <a:pt x="191" y="0"/>
                      <a:pt x="191" y="0"/>
                    </a:cubicBezTo>
                    <a:moveTo>
                      <a:pt x="191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0"/>
                      <a:pt x="191" y="0"/>
                      <a:pt x="191" y="0"/>
                    </a:cubicBezTo>
                    <a:moveTo>
                      <a:pt x="191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0"/>
                      <a:pt x="191" y="0"/>
                      <a:pt x="191" y="0"/>
                    </a:cubicBezTo>
                    <a:moveTo>
                      <a:pt x="190" y="0"/>
                    </a:moveTo>
                    <a:cubicBezTo>
                      <a:pt x="190" y="0"/>
                      <a:pt x="190" y="0"/>
                      <a:pt x="191" y="0"/>
                    </a:cubicBezTo>
                    <a:cubicBezTo>
                      <a:pt x="190" y="0"/>
                      <a:pt x="190" y="0"/>
                      <a:pt x="190" y="0"/>
                    </a:cubicBezTo>
                    <a:moveTo>
                      <a:pt x="190" y="0"/>
                    </a:moveTo>
                    <a:cubicBezTo>
                      <a:pt x="190" y="0"/>
                      <a:pt x="190" y="0"/>
                      <a:pt x="190" y="0"/>
                    </a:cubicBezTo>
                    <a:cubicBezTo>
                      <a:pt x="190" y="0"/>
                      <a:pt x="190" y="0"/>
                      <a:pt x="190" y="0"/>
                    </a:cubicBezTo>
                    <a:moveTo>
                      <a:pt x="190" y="0"/>
                    </a:moveTo>
                    <a:cubicBezTo>
                      <a:pt x="190" y="0"/>
                      <a:pt x="190" y="0"/>
                      <a:pt x="190" y="0"/>
                    </a:cubicBezTo>
                    <a:cubicBezTo>
                      <a:pt x="190" y="0"/>
                      <a:pt x="190" y="0"/>
                      <a:pt x="190" y="0"/>
                    </a:cubicBezTo>
                    <a:moveTo>
                      <a:pt x="189" y="0"/>
                    </a:moveTo>
                    <a:cubicBezTo>
                      <a:pt x="190" y="0"/>
                      <a:pt x="190" y="0"/>
                      <a:pt x="190" y="0"/>
                    </a:cubicBezTo>
                    <a:cubicBezTo>
                      <a:pt x="190" y="0"/>
                      <a:pt x="190" y="0"/>
                      <a:pt x="189" y="0"/>
                    </a:cubicBezTo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  <a:moveTo>
                      <a:pt x="189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189" y="0"/>
                      <a:pt x="189" y="0"/>
                      <a:pt x="189" y="0"/>
                    </a:cubicBezTo>
                    <a:moveTo>
                      <a:pt x="188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moveTo>
                      <a:pt x="188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moveTo>
                      <a:pt x="188" y="0"/>
                    </a:move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moveTo>
                      <a:pt x="187" y="0"/>
                    </a:moveTo>
                    <a:cubicBezTo>
                      <a:pt x="187" y="0"/>
                      <a:pt x="187" y="0"/>
                      <a:pt x="188" y="0"/>
                    </a:cubicBezTo>
                    <a:cubicBezTo>
                      <a:pt x="187" y="0"/>
                      <a:pt x="187" y="0"/>
                      <a:pt x="187" y="0"/>
                    </a:cubicBezTo>
                    <a:moveTo>
                      <a:pt x="187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7" y="0"/>
                    </a:cubicBezTo>
                    <a:moveTo>
                      <a:pt x="187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7" y="0"/>
                    </a:cubicBezTo>
                    <a:moveTo>
                      <a:pt x="186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0"/>
                      <a:pt x="187" y="0"/>
                      <a:pt x="186" y="0"/>
                    </a:cubicBezTo>
                    <a:moveTo>
                      <a:pt x="186" y="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0"/>
                      <a:pt x="186" y="0"/>
                      <a:pt x="186" y="0"/>
                    </a:cubicBezTo>
                    <a:moveTo>
                      <a:pt x="186" y="0"/>
                    </a:moveTo>
                    <a:cubicBezTo>
                      <a:pt x="186" y="0"/>
                      <a:pt x="186" y="0"/>
                      <a:pt x="186" y="0"/>
                    </a:cubicBezTo>
                    <a:cubicBezTo>
                      <a:pt x="186" y="0"/>
                      <a:pt x="186" y="0"/>
                      <a:pt x="186" y="0"/>
                    </a:cubicBezTo>
                    <a:moveTo>
                      <a:pt x="185" y="0"/>
                    </a:moveTo>
                    <a:cubicBezTo>
                      <a:pt x="185" y="0"/>
                      <a:pt x="186" y="0"/>
                      <a:pt x="186" y="0"/>
                    </a:cubicBezTo>
                    <a:cubicBezTo>
                      <a:pt x="186" y="0"/>
                      <a:pt x="185" y="0"/>
                      <a:pt x="185" y="0"/>
                    </a:cubicBezTo>
                    <a:moveTo>
                      <a:pt x="185" y="0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moveTo>
                      <a:pt x="185" y="0"/>
                    </a:moveTo>
                    <a:cubicBezTo>
                      <a:pt x="83" y="0"/>
                      <a:pt x="0" y="82"/>
                      <a:pt x="0" y="18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82"/>
                      <a:pt x="83" y="0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0"/>
                      <a:pt x="185" y="0"/>
                      <a:pt x="185" y="0"/>
                    </a:cubicBezTo>
                  </a:path>
                </a:pathLst>
              </a:custGeom>
              <a:solidFill>
                <a:srgbClr val="B0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4" name="Freeform 86"/>
              <p:cNvSpPr>
                <a:spLocks noEditPoints="1"/>
              </p:cNvSpPr>
              <p:nvPr/>
            </p:nvSpPr>
            <p:spPr bwMode="auto">
              <a:xfrm>
                <a:off x="3666611" y="2042122"/>
                <a:ext cx="933450" cy="774700"/>
              </a:xfrm>
              <a:custGeom>
                <a:avLst/>
                <a:gdLst>
                  <a:gd name="T0" fmla="*/ 25 w 191"/>
                  <a:gd name="T1" fmla="*/ 89 h 159"/>
                  <a:gd name="T2" fmla="*/ 113 w 191"/>
                  <a:gd name="T3" fmla="*/ 89 h 159"/>
                  <a:gd name="T4" fmla="*/ 80 w 191"/>
                  <a:gd name="T5" fmla="*/ 20 h 159"/>
                  <a:gd name="T6" fmla="*/ 58 w 191"/>
                  <a:gd name="T7" fmla="*/ 33 h 159"/>
                  <a:gd name="T8" fmla="*/ 28 w 191"/>
                  <a:gd name="T9" fmla="*/ 33 h 159"/>
                  <a:gd name="T10" fmla="*/ 21 w 191"/>
                  <a:gd name="T11" fmla="*/ 57 h 159"/>
                  <a:gd name="T12" fmla="*/ 0 w 191"/>
                  <a:gd name="T13" fmla="*/ 79 h 159"/>
                  <a:gd name="T14" fmla="*/ 12 w 191"/>
                  <a:gd name="T15" fmla="*/ 100 h 159"/>
                  <a:gd name="T16" fmla="*/ 12 w 191"/>
                  <a:gd name="T17" fmla="*/ 131 h 159"/>
                  <a:gd name="T18" fmla="*/ 37 w 191"/>
                  <a:gd name="T19" fmla="*/ 137 h 159"/>
                  <a:gd name="T20" fmla="*/ 58 w 191"/>
                  <a:gd name="T21" fmla="*/ 159 h 159"/>
                  <a:gd name="T22" fmla="*/ 80 w 191"/>
                  <a:gd name="T23" fmla="*/ 146 h 159"/>
                  <a:gd name="T24" fmla="*/ 110 w 191"/>
                  <a:gd name="T25" fmla="*/ 146 h 159"/>
                  <a:gd name="T26" fmla="*/ 116 w 191"/>
                  <a:gd name="T27" fmla="*/ 122 h 159"/>
                  <a:gd name="T28" fmla="*/ 138 w 191"/>
                  <a:gd name="T29" fmla="*/ 100 h 159"/>
                  <a:gd name="T30" fmla="*/ 125 w 191"/>
                  <a:gd name="T31" fmla="*/ 79 h 159"/>
                  <a:gd name="T32" fmla="*/ 126 w 191"/>
                  <a:gd name="T33" fmla="*/ 48 h 159"/>
                  <a:gd name="T34" fmla="*/ 101 w 191"/>
                  <a:gd name="T35" fmla="*/ 42 h 159"/>
                  <a:gd name="T36" fmla="*/ 80 w 191"/>
                  <a:gd name="T37" fmla="*/ 20 h 159"/>
                  <a:gd name="T38" fmla="*/ 141 w 191"/>
                  <a:gd name="T39" fmla="*/ 34 h 159"/>
                  <a:gd name="T40" fmla="*/ 175 w 191"/>
                  <a:gd name="T41" fmla="*/ 34 h 159"/>
                  <a:gd name="T42" fmla="*/ 163 w 191"/>
                  <a:gd name="T43" fmla="*/ 0 h 159"/>
                  <a:gd name="T44" fmla="*/ 153 w 191"/>
                  <a:gd name="T45" fmla="*/ 7 h 159"/>
                  <a:gd name="T46" fmla="*/ 138 w 191"/>
                  <a:gd name="T47" fmla="*/ 7 h 159"/>
                  <a:gd name="T48" fmla="*/ 135 w 191"/>
                  <a:gd name="T49" fmla="*/ 18 h 159"/>
                  <a:gd name="T50" fmla="*/ 125 w 191"/>
                  <a:gd name="T51" fmla="*/ 29 h 159"/>
                  <a:gd name="T52" fmla="*/ 131 w 191"/>
                  <a:gd name="T53" fmla="*/ 39 h 159"/>
                  <a:gd name="T54" fmla="*/ 131 w 191"/>
                  <a:gd name="T55" fmla="*/ 54 h 159"/>
                  <a:gd name="T56" fmla="*/ 143 w 191"/>
                  <a:gd name="T57" fmla="*/ 57 h 159"/>
                  <a:gd name="T58" fmla="*/ 153 w 191"/>
                  <a:gd name="T59" fmla="*/ 67 h 159"/>
                  <a:gd name="T60" fmla="*/ 163 w 191"/>
                  <a:gd name="T61" fmla="*/ 61 h 159"/>
                  <a:gd name="T62" fmla="*/ 178 w 191"/>
                  <a:gd name="T63" fmla="*/ 61 h 159"/>
                  <a:gd name="T64" fmla="*/ 181 w 191"/>
                  <a:gd name="T65" fmla="*/ 49 h 159"/>
                  <a:gd name="T66" fmla="*/ 191 w 191"/>
                  <a:gd name="T67" fmla="*/ 39 h 159"/>
                  <a:gd name="T68" fmla="*/ 185 w 191"/>
                  <a:gd name="T69" fmla="*/ 29 h 159"/>
                  <a:gd name="T70" fmla="*/ 185 w 191"/>
                  <a:gd name="T71" fmla="*/ 14 h 159"/>
                  <a:gd name="T72" fmla="*/ 174 w 191"/>
                  <a:gd name="T73" fmla="*/ 11 h 159"/>
                  <a:gd name="T74" fmla="*/ 163 w 191"/>
                  <a:gd name="T75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1" h="159">
                    <a:moveTo>
                      <a:pt x="69" y="133"/>
                    </a:moveTo>
                    <a:cubicBezTo>
                      <a:pt x="45" y="133"/>
                      <a:pt x="25" y="114"/>
                      <a:pt x="25" y="89"/>
                    </a:cubicBezTo>
                    <a:cubicBezTo>
                      <a:pt x="25" y="65"/>
                      <a:pt x="45" y="46"/>
                      <a:pt x="69" y="46"/>
                    </a:cubicBezTo>
                    <a:cubicBezTo>
                      <a:pt x="93" y="46"/>
                      <a:pt x="113" y="65"/>
                      <a:pt x="113" y="89"/>
                    </a:cubicBezTo>
                    <a:cubicBezTo>
                      <a:pt x="113" y="114"/>
                      <a:pt x="93" y="133"/>
                      <a:pt x="69" y="133"/>
                    </a:cubicBezTo>
                    <a:moveTo>
                      <a:pt x="80" y="20"/>
                    </a:move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0" y="35"/>
                      <a:pt x="43" y="38"/>
                      <a:pt x="37" y="42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7" y="64"/>
                      <a:pt x="14" y="71"/>
                      <a:pt x="12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4" y="108"/>
                      <a:pt x="17" y="115"/>
                      <a:pt x="21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43" y="141"/>
                      <a:pt x="50" y="144"/>
                      <a:pt x="58" y="146"/>
                    </a:cubicBezTo>
                    <a:cubicBezTo>
                      <a:pt x="58" y="159"/>
                      <a:pt x="58" y="159"/>
                      <a:pt x="58" y="159"/>
                    </a:cubicBezTo>
                    <a:cubicBezTo>
                      <a:pt x="80" y="159"/>
                      <a:pt x="80" y="159"/>
                      <a:pt x="80" y="159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87" y="144"/>
                      <a:pt x="95" y="141"/>
                      <a:pt x="101" y="137"/>
                    </a:cubicBezTo>
                    <a:cubicBezTo>
                      <a:pt x="110" y="146"/>
                      <a:pt x="110" y="146"/>
                      <a:pt x="110" y="146"/>
                    </a:cubicBezTo>
                    <a:cubicBezTo>
                      <a:pt x="126" y="131"/>
                      <a:pt x="126" y="131"/>
                      <a:pt x="126" y="131"/>
                    </a:cubicBezTo>
                    <a:cubicBezTo>
                      <a:pt x="116" y="122"/>
                      <a:pt x="116" y="122"/>
                      <a:pt x="116" y="122"/>
                    </a:cubicBezTo>
                    <a:cubicBezTo>
                      <a:pt x="121" y="115"/>
                      <a:pt x="124" y="108"/>
                      <a:pt x="125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25" y="79"/>
                      <a:pt x="125" y="79"/>
                      <a:pt x="125" y="79"/>
                    </a:cubicBezTo>
                    <a:cubicBezTo>
                      <a:pt x="124" y="71"/>
                      <a:pt x="121" y="64"/>
                      <a:pt x="116" y="57"/>
                    </a:cubicBezTo>
                    <a:cubicBezTo>
                      <a:pt x="126" y="48"/>
                      <a:pt x="126" y="48"/>
                      <a:pt x="126" y="48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95" y="38"/>
                      <a:pt x="87" y="35"/>
                      <a:pt x="80" y="33"/>
                    </a:cubicBezTo>
                    <a:cubicBezTo>
                      <a:pt x="80" y="20"/>
                      <a:pt x="80" y="20"/>
                      <a:pt x="80" y="20"/>
                    </a:cubicBezTo>
                    <a:moveTo>
                      <a:pt x="158" y="51"/>
                    </a:moveTo>
                    <a:cubicBezTo>
                      <a:pt x="149" y="51"/>
                      <a:pt x="141" y="43"/>
                      <a:pt x="141" y="34"/>
                    </a:cubicBezTo>
                    <a:cubicBezTo>
                      <a:pt x="141" y="24"/>
                      <a:pt x="149" y="17"/>
                      <a:pt x="158" y="17"/>
                    </a:cubicBezTo>
                    <a:cubicBezTo>
                      <a:pt x="168" y="17"/>
                      <a:pt x="175" y="24"/>
                      <a:pt x="175" y="34"/>
                    </a:cubicBezTo>
                    <a:cubicBezTo>
                      <a:pt x="175" y="43"/>
                      <a:pt x="168" y="51"/>
                      <a:pt x="158" y="51"/>
                    </a:cubicBezTo>
                    <a:moveTo>
                      <a:pt x="163" y="0"/>
                    </a:moveTo>
                    <a:cubicBezTo>
                      <a:pt x="153" y="0"/>
                      <a:pt x="153" y="0"/>
                      <a:pt x="153" y="0"/>
                    </a:cubicBezTo>
                    <a:cubicBezTo>
                      <a:pt x="153" y="7"/>
                      <a:pt x="153" y="7"/>
                      <a:pt x="153" y="7"/>
                    </a:cubicBezTo>
                    <a:cubicBezTo>
                      <a:pt x="149" y="7"/>
                      <a:pt x="146" y="9"/>
                      <a:pt x="143" y="11"/>
                    </a:cubicBezTo>
                    <a:cubicBezTo>
                      <a:pt x="138" y="7"/>
                      <a:pt x="138" y="7"/>
                      <a:pt x="138" y="7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5" y="18"/>
                      <a:pt x="135" y="18"/>
                      <a:pt x="135" y="18"/>
                    </a:cubicBezTo>
                    <a:cubicBezTo>
                      <a:pt x="133" y="21"/>
                      <a:pt x="132" y="25"/>
                      <a:pt x="131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39"/>
                      <a:pt x="125" y="39"/>
                      <a:pt x="125" y="39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32" y="43"/>
                      <a:pt x="133" y="46"/>
                      <a:pt x="135" y="49"/>
                    </a:cubicBezTo>
                    <a:cubicBezTo>
                      <a:pt x="131" y="54"/>
                      <a:pt x="131" y="54"/>
                      <a:pt x="131" y="54"/>
                    </a:cubicBezTo>
                    <a:cubicBezTo>
                      <a:pt x="138" y="61"/>
                      <a:pt x="138" y="61"/>
                      <a:pt x="138" y="61"/>
                    </a:cubicBezTo>
                    <a:cubicBezTo>
                      <a:pt x="143" y="57"/>
                      <a:pt x="143" y="57"/>
                      <a:pt x="143" y="57"/>
                    </a:cubicBezTo>
                    <a:cubicBezTo>
                      <a:pt x="146" y="59"/>
                      <a:pt x="149" y="60"/>
                      <a:pt x="153" y="61"/>
                    </a:cubicBezTo>
                    <a:cubicBezTo>
                      <a:pt x="153" y="67"/>
                      <a:pt x="153" y="67"/>
                      <a:pt x="153" y="67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1"/>
                      <a:pt x="163" y="61"/>
                      <a:pt x="163" y="61"/>
                    </a:cubicBezTo>
                    <a:cubicBezTo>
                      <a:pt x="167" y="60"/>
                      <a:pt x="171" y="59"/>
                      <a:pt x="174" y="57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85" y="54"/>
                      <a:pt x="185" y="54"/>
                      <a:pt x="185" y="54"/>
                    </a:cubicBezTo>
                    <a:cubicBezTo>
                      <a:pt x="181" y="49"/>
                      <a:pt x="181" y="49"/>
                      <a:pt x="181" y="49"/>
                    </a:cubicBezTo>
                    <a:cubicBezTo>
                      <a:pt x="183" y="46"/>
                      <a:pt x="185" y="43"/>
                      <a:pt x="185" y="39"/>
                    </a:cubicBezTo>
                    <a:cubicBezTo>
                      <a:pt x="191" y="39"/>
                      <a:pt x="191" y="39"/>
                      <a:pt x="191" y="39"/>
                    </a:cubicBezTo>
                    <a:cubicBezTo>
                      <a:pt x="191" y="29"/>
                      <a:pt x="191" y="29"/>
                      <a:pt x="191" y="29"/>
                    </a:cubicBezTo>
                    <a:cubicBezTo>
                      <a:pt x="185" y="29"/>
                      <a:pt x="185" y="29"/>
                      <a:pt x="185" y="29"/>
                    </a:cubicBezTo>
                    <a:cubicBezTo>
                      <a:pt x="185" y="25"/>
                      <a:pt x="183" y="21"/>
                      <a:pt x="181" y="18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78" y="7"/>
                      <a:pt x="178" y="7"/>
                      <a:pt x="178" y="7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1" y="9"/>
                      <a:pt x="167" y="7"/>
                      <a:pt x="163" y="7"/>
                    </a:cubicBezTo>
                    <a:cubicBezTo>
                      <a:pt x="163" y="0"/>
                      <a:pt x="163" y="0"/>
                      <a:pt x="16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/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623304" y="1773628"/>
            <a:ext cx="3968171" cy="742640"/>
            <a:chOff x="7214362" y="1888131"/>
            <a:chExt cx="3968171" cy="742640"/>
          </a:xfrm>
        </p:grpSpPr>
        <p:sp>
          <p:nvSpPr>
            <p:cNvPr id="32" name="TextBox 54"/>
            <p:cNvSpPr txBox="1"/>
            <p:nvPr/>
          </p:nvSpPr>
          <p:spPr>
            <a:xfrm>
              <a:off x="7214362" y="2169106"/>
              <a:ext cx="3968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4362" y="188813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662455" y="4071588"/>
            <a:ext cx="3968171" cy="742640"/>
            <a:chOff x="7214362" y="1888131"/>
            <a:chExt cx="3968171" cy="742640"/>
          </a:xfrm>
        </p:grpSpPr>
        <p:sp>
          <p:nvSpPr>
            <p:cNvPr id="35" name="TextBox 54"/>
            <p:cNvSpPr txBox="1"/>
            <p:nvPr/>
          </p:nvSpPr>
          <p:spPr>
            <a:xfrm>
              <a:off x="7214362" y="2169106"/>
              <a:ext cx="3968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4362" y="188813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84058" y="3328948"/>
            <a:ext cx="3968171" cy="742640"/>
            <a:chOff x="7214362" y="1888131"/>
            <a:chExt cx="3968171" cy="742640"/>
          </a:xfrm>
        </p:grpSpPr>
        <p:sp>
          <p:nvSpPr>
            <p:cNvPr id="38" name="TextBox 54"/>
            <p:cNvSpPr txBox="1"/>
            <p:nvPr/>
          </p:nvSpPr>
          <p:spPr>
            <a:xfrm>
              <a:off x="7214362" y="2169106"/>
              <a:ext cx="39681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356392" y="188813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24473" y="5298153"/>
            <a:ext cx="6109000" cy="557974"/>
            <a:chOff x="5073534" y="1888131"/>
            <a:chExt cx="6109000" cy="557974"/>
          </a:xfrm>
        </p:grpSpPr>
        <p:sp>
          <p:nvSpPr>
            <p:cNvPr id="41" name="TextBox 54"/>
            <p:cNvSpPr txBox="1"/>
            <p:nvPr/>
          </p:nvSpPr>
          <p:spPr>
            <a:xfrm>
              <a:off x="5073534" y="2169106"/>
              <a:ext cx="6109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356392" y="1888131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157010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4260264" y="3355159"/>
            <a:ext cx="3664850" cy="1832057"/>
          </a:xfrm>
          <a:custGeom>
            <a:avLst/>
            <a:gdLst>
              <a:gd name="T0" fmla="*/ 2106 w 2106"/>
              <a:gd name="T1" fmla="*/ 1053 h 1053"/>
              <a:gd name="T2" fmla="*/ 1053 w 2106"/>
              <a:gd name="T3" fmla="*/ 0 h 1053"/>
              <a:gd name="T4" fmla="*/ 0 w 2106"/>
              <a:gd name="T5" fmla="*/ 1053 h 1053"/>
              <a:gd name="T6" fmla="*/ 24 w 2106"/>
              <a:gd name="T7" fmla="*/ 1053 h 1053"/>
              <a:gd name="T8" fmla="*/ 326 w 2106"/>
              <a:gd name="T9" fmla="*/ 325 h 1053"/>
              <a:gd name="T10" fmla="*/ 1053 w 2106"/>
              <a:gd name="T11" fmla="*/ 24 h 1053"/>
              <a:gd name="T12" fmla="*/ 1781 w 2106"/>
              <a:gd name="T13" fmla="*/ 325 h 1053"/>
              <a:gd name="T14" fmla="*/ 2082 w 2106"/>
              <a:gd name="T15" fmla="*/ 1053 h 1053"/>
              <a:gd name="T16" fmla="*/ 2106 w 2106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6" h="1053">
                <a:moveTo>
                  <a:pt x="2106" y="1053"/>
                </a:moveTo>
                <a:cubicBezTo>
                  <a:pt x="2106" y="471"/>
                  <a:pt x="1635" y="0"/>
                  <a:pt x="1053" y="0"/>
                </a:cubicBezTo>
                <a:cubicBezTo>
                  <a:pt x="472" y="0"/>
                  <a:pt x="0" y="471"/>
                  <a:pt x="0" y="1053"/>
                </a:cubicBezTo>
                <a:cubicBezTo>
                  <a:pt x="24" y="1053"/>
                  <a:pt x="24" y="1053"/>
                  <a:pt x="24" y="1053"/>
                </a:cubicBezTo>
                <a:cubicBezTo>
                  <a:pt x="24" y="769"/>
                  <a:pt x="140" y="512"/>
                  <a:pt x="326" y="325"/>
                </a:cubicBezTo>
                <a:cubicBezTo>
                  <a:pt x="512" y="139"/>
                  <a:pt x="769" y="24"/>
                  <a:pt x="1053" y="24"/>
                </a:cubicBezTo>
                <a:cubicBezTo>
                  <a:pt x="1337" y="24"/>
                  <a:pt x="1595" y="139"/>
                  <a:pt x="1781" y="325"/>
                </a:cubicBezTo>
                <a:cubicBezTo>
                  <a:pt x="1967" y="512"/>
                  <a:pt x="2082" y="769"/>
                  <a:pt x="2082" y="1053"/>
                </a:cubicBezTo>
                <a:lnTo>
                  <a:pt x="2106" y="1053"/>
                </a:lnTo>
                <a:close/>
              </a:path>
            </a:pathLst>
          </a:cu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Freeform 143"/>
          <p:cNvSpPr/>
          <p:nvPr/>
        </p:nvSpPr>
        <p:spPr bwMode="auto">
          <a:xfrm>
            <a:off x="6814843" y="3490541"/>
            <a:ext cx="1106592" cy="1009471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0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0" y="0"/>
                  <a:pt x="318" y="0"/>
                </a:cubicBezTo>
                <a:cubicBezTo>
                  <a:pt x="395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5" y="580"/>
                  <a:pt x="318" y="580"/>
                </a:cubicBezTo>
                <a:close/>
              </a:path>
            </a:pathLst>
          </a:cu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Oval 145"/>
          <p:cNvSpPr>
            <a:spLocks noChangeArrowheads="1"/>
          </p:cNvSpPr>
          <p:nvPr/>
        </p:nvSpPr>
        <p:spPr bwMode="auto">
          <a:xfrm>
            <a:off x="7399041" y="4745021"/>
            <a:ext cx="1009471" cy="1009471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Oval 141"/>
          <p:cNvSpPr>
            <a:spLocks noChangeArrowheads="1"/>
          </p:cNvSpPr>
          <p:nvPr/>
        </p:nvSpPr>
        <p:spPr bwMode="auto">
          <a:xfrm>
            <a:off x="5600094" y="2984334"/>
            <a:ext cx="1009471" cy="1009471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Freeform 147"/>
          <p:cNvSpPr/>
          <p:nvPr/>
        </p:nvSpPr>
        <p:spPr bwMode="auto">
          <a:xfrm>
            <a:off x="4288223" y="3490541"/>
            <a:ext cx="1106592" cy="1009471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1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1" y="0"/>
                  <a:pt x="318" y="0"/>
                </a:cubicBezTo>
                <a:cubicBezTo>
                  <a:pt x="396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6" y="580"/>
                  <a:pt x="318" y="580"/>
                </a:cubicBezTo>
                <a:close/>
              </a:path>
            </a:pathLst>
          </a:cu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Freeform 163"/>
          <p:cNvSpPr>
            <a:spLocks noEditPoints="1"/>
          </p:cNvSpPr>
          <p:nvPr/>
        </p:nvSpPr>
        <p:spPr bwMode="auto">
          <a:xfrm>
            <a:off x="4627780" y="3748705"/>
            <a:ext cx="439251" cy="448172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Freeform 165"/>
          <p:cNvSpPr>
            <a:spLocks noEditPoints="1"/>
          </p:cNvSpPr>
          <p:nvPr/>
        </p:nvSpPr>
        <p:spPr bwMode="auto">
          <a:xfrm>
            <a:off x="5842470" y="3222902"/>
            <a:ext cx="523980" cy="42364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Freeform 166"/>
          <p:cNvSpPr>
            <a:spLocks noEditPoints="1"/>
          </p:cNvSpPr>
          <p:nvPr/>
        </p:nvSpPr>
        <p:spPr bwMode="auto">
          <a:xfrm>
            <a:off x="7220466" y="3741809"/>
            <a:ext cx="323305" cy="51060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Freeform 167"/>
          <p:cNvSpPr>
            <a:spLocks noEditPoints="1"/>
          </p:cNvSpPr>
          <p:nvPr/>
        </p:nvSpPr>
        <p:spPr bwMode="auto">
          <a:xfrm>
            <a:off x="7690760" y="5090483"/>
            <a:ext cx="477157" cy="312158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Oval 149"/>
          <p:cNvSpPr>
            <a:spLocks noChangeArrowheads="1"/>
          </p:cNvSpPr>
          <p:nvPr/>
        </p:nvSpPr>
        <p:spPr bwMode="auto">
          <a:xfrm>
            <a:off x="3800410" y="4745021"/>
            <a:ext cx="1009471" cy="1009471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95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7" name="Freeform 164"/>
          <p:cNvSpPr>
            <a:spLocks noEditPoints="1"/>
          </p:cNvSpPr>
          <p:nvPr/>
        </p:nvSpPr>
        <p:spPr bwMode="auto">
          <a:xfrm>
            <a:off x="4086903" y="5025888"/>
            <a:ext cx="428103" cy="454859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119100" y="204062"/>
            <a:ext cx="1942615" cy="1161984"/>
            <a:chOff x="5166590" y="393138"/>
            <a:chExt cx="1942615" cy="1161984"/>
          </a:xfrm>
        </p:grpSpPr>
        <p:sp>
          <p:nvSpPr>
            <p:cNvPr id="39" name="文本框 8"/>
            <p:cNvSpPr txBox="1"/>
            <p:nvPr/>
          </p:nvSpPr>
          <p:spPr>
            <a:xfrm>
              <a:off x="5166590" y="393138"/>
              <a:ext cx="1942615" cy="900228"/>
            </a:xfrm>
            <a:prstGeom prst="rect">
              <a:avLst/>
            </a:prstGeom>
            <a:noFill/>
          </p:spPr>
          <p:txBody>
            <a:bodyPr wrap="square" lIns="68562" tIns="34281" rIns="68562" bIns="34281" rtlCol="0">
              <a:spAutoFit/>
            </a:bodyPr>
            <a:lstStyle/>
            <a:p>
              <a:pPr algn="dist"/>
              <a:r>
                <a:rPr lang="zh-CN" altLang="en-US" sz="5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目录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5334725" y="1239669"/>
              <a:ext cx="1571546" cy="315453"/>
            </a:xfrm>
            <a:prstGeom prst="rect">
              <a:avLst/>
            </a:prstGeom>
          </p:spPr>
          <p:txBody>
            <a:bodyPr wrap="square" lIns="68562" tIns="34281" rIns="68562" bIns="34281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CONTENTS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1" name="TextBox 24"/>
          <p:cNvSpPr txBox="1"/>
          <p:nvPr/>
        </p:nvSpPr>
        <p:spPr>
          <a:xfrm>
            <a:off x="1738341" y="506067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42" name="TextBox 24"/>
          <p:cNvSpPr txBox="1"/>
          <p:nvPr/>
        </p:nvSpPr>
        <p:spPr>
          <a:xfrm>
            <a:off x="2483547" y="379879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sp>
        <p:nvSpPr>
          <p:cNvPr id="43" name="TextBox 24"/>
          <p:cNvSpPr txBox="1"/>
          <p:nvPr/>
        </p:nvSpPr>
        <p:spPr>
          <a:xfrm>
            <a:off x="5242685" y="241973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rPr>
              <a:t>成功项目展示</a:t>
            </a:r>
          </a:p>
        </p:txBody>
      </p:sp>
      <p:sp>
        <p:nvSpPr>
          <p:cNvPr id="44" name="TextBox 24"/>
          <p:cNvSpPr txBox="1"/>
          <p:nvPr/>
        </p:nvSpPr>
        <p:spPr>
          <a:xfrm>
            <a:off x="8167917" y="3798791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45" name="TextBox 24"/>
          <p:cNvSpPr txBox="1"/>
          <p:nvPr/>
        </p:nvSpPr>
        <p:spPr>
          <a:xfrm>
            <a:off x="8700231" y="505326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61997"/>
            <a:ext cx="12192000" cy="2633853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982380" y="1663700"/>
            <a:ext cx="1206624" cy="1206624"/>
          </a:xfrm>
          <a:prstGeom prst="ellipse">
            <a:avLst/>
          </a:prstGeom>
          <a:solidFill>
            <a:srgbClr val="007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Shape 10499"/>
          <p:cNvSpPr/>
          <p:nvPr/>
        </p:nvSpPr>
        <p:spPr>
          <a:xfrm>
            <a:off x="10279556" y="1996195"/>
            <a:ext cx="617044" cy="531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15453"/>
                </a:moveTo>
                <a:lnTo>
                  <a:pt x="15799" y="6884"/>
                </a:lnTo>
                <a:cubicBezTo>
                  <a:pt x="16275" y="6922"/>
                  <a:pt x="16752" y="7024"/>
                  <a:pt x="17205" y="7209"/>
                </a:cubicBezTo>
                <a:cubicBezTo>
                  <a:pt x="17692" y="7408"/>
                  <a:pt x="18113" y="7723"/>
                  <a:pt x="18517" y="8092"/>
                </a:cubicBezTo>
                <a:cubicBezTo>
                  <a:pt x="19993" y="9435"/>
                  <a:pt x="20798" y="11917"/>
                  <a:pt x="20932" y="15453"/>
                </a:cubicBezTo>
                <a:lnTo>
                  <a:pt x="18970" y="15453"/>
                </a:lnTo>
                <a:cubicBezTo>
                  <a:pt x="18877" y="13255"/>
                  <a:pt x="18489" y="11598"/>
                  <a:pt x="17836" y="10570"/>
                </a:cubicBezTo>
                <a:cubicBezTo>
                  <a:pt x="17918" y="11764"/>
                  <a:pt x="18049" y="13741"/>
                  <a:pt x="18129" y="15453"/>
                </a:cubicBezTo>
                <a:cubicBezTo>
                  <a:pt x="18129" y="15453"/>
                  <a:pt x="16494" y="15453"/>
                  <a:pt x="16494" y="15453"/>
                </a:cubicBezTo>
                <a:close/>
                <a:moveTo>
                  <a:pt x="9914" y="15453"/>
                </a:moveTo>
                <a:cubicBezTo>
                  <a:pt x="10120" y="12023"/>
                  <a:pt x="10857" y="9668"/>
                  <a:pt x="12179" y="8292"/>
                </a:cubicBezTo>
                <a:cubicBezTo>
                  <a:pt x="12460" y="7999"/>
                  <a:pt x="12757" y="7731"/>
                  <a:pt x="13080" y="7508"/>
                </a:cubicBezTo>
                <a:cubicBezTo>
                  <a:pt x="13265" y="7382"/>
                  <a:pt x="13460" y="7280"/>
                  <a:pt x="13661" y="7196"/>
                </a:cubicBezTo>
                <a:cubicBezTo>
                  <a:pt x="14152" y="6990"/>
                  <a:pt x="14675" y="6891"/>
                  <a:pt x="15195" y="6871"/>
                </a:cubicBezTo>
                <a:lnTo>
                  <a:pt x="14325" y="15453"/>
                </a:lnTo>
                <a:lnTo>
                  <a:pt x="12876" y="15453"/>
                </a:lnTo>
                <a:cubicBezTo>
                  <a:pt x="12950" y="13492"/>
                  <a:pt x="13028" y="11635"/>
                  <a:pt x="13074" y="10568"/>
                </a:cubicBezTo>
                <a:cubicBezTo>
                  <a:pt x="12436" y="11590"/>
                  <a:pt x="12030" y="13253"/>
                  <a:pt x="11881" y="15453"/>
                </a:cubicBezTo>
                <a:lnTo>
                  <a:pt x="9914" y="15453"/>
                </a:lnTo>
                <a:cubicBezTo>
                  <a:pt x="9914" y="15453"/>
                  <a:pt x="9914" y="15453"/>
                  <a:pt x="9914" y="15453"/>
                </a:cubicBezTo>
                <a:close/>
                <a:moveTo>
                  <a:pt x="12671" y="3275"/>
                </a:moveTo>
                <a:cubicBezTo>
                  <a:pt x="12671" y="1465"/>
                  <a:pt x="13917" y="0"/>
                  <a:pt x="15455" y="0"/>
                </a:cubicBezTo>
                <a:cubicBezTo>
                  <a:pt x="16992" y="0"/>
                  <a:pt x="18240" y="1465"/>
                  <a:pt x="18240" y="3275"/>
                </a:cubicBezTo>
                <a:cubicBezTo>
                  <a:pt x="18240" y="5084"/>
                  <a:pt x="16992" y="6549"/>
                  <a:pt x="15455" y="6549"/>
                </a:cubicBezTo>
                <a:cubicBezTo>
                  <a:pt x="13917" y="6549"/>
                  <a:pt x="12671" y="5084"/>
                  <a:pt x="12671" y="3275"/>
                </a:cubicBezTo>
                <a:cubicBezTo>
                  <a:pt x="12671" y="3275"/>
                  <a:pt x="12671" y="3275"/>
                  <a:pt x="12671" y="3275"/>
                </a:cubicBezTo>
                <a:close/>
                <a:moveTo>
                  <a:pt x="21600" y="21600"/>
                </a:moveTo>
                <a:lnTo>
                  <a:pt x="0" y="21600"/>
                </a:lnTo>
                <a:lnTo>
                  <a:pt x="0" y="17195"/>
                </a:lnTo>
                <a:lnTo>
                  <a:pt x="21600" y="17195"/>
                </a:lnTo>
                <a:cubicBezTo>
                  <a:pt x="21600" y="17195"/>
                  <a:pt x="21600" y="21600"/>
                  <a:pt x="21600" y="21600"/>
                </a:cubicBezTo>
                <a:close/>
                <a:moveTo>
                  <a:pt x="4064" y="13791"/>
                </a:moveTo>
                <a:cubicBezTo>
                  <a:pt x="3532" y="13791"/>
                  <a:pt x="3101" y="13287"/>
                  <a:pt x="3101" y="12668"/>
                </a:cubicBezTo>
                <a:cubicBezTo>
                  <a:pt x="3101" y="12048"/>
                  <a:pt x="3532" y="11545"/>
                  <a:pt x="4064" y="11545"/>
                </a:cubicBezTo>
                <a:cubicBezTo>
                  <a:pt x="4596" y="11545"/>
                  <a:pt x="5027" y="12048"/>
                  <a:pt x="5027" y="12668"/>
                </a:cubicBezTo>
                <a:cubicBezTo>
                  <a:pt x="5027" y="13287"/>
                  <a:pt x="4596" y="13791"/>
                  <a:pt x="4064" y="13791"/>
                </a:cubicBezTo>
                <a:cubicBezTo>
                  <a:pt x="4064" y="13791"/>
                  <a:pt x="4064" y="13791"/>
                  <a:pt x="4064" y="13791"/>
                </a:cubicBezTo>
                <a:close/>
                <a:moveTo>
                  <a:pt x="3" y="9818"/>
                </a:moveTo>
                <a:lnTo>
                  <a:pt x="3" y="15453"/>
                </a:lnTo>
                <a:lnTo>
                  <a:pt x="7901" y="15453"/>
                </a:lnTo>
                <a:lnTo>
                  <a:pt x="7901" y="9818"/>
                </a:lnTo>
                <a:cubicBezTo>
                  <a:pt x="7901" y="9818"/>
                  <a:pt x="3" y="9818"/>
                  <a:pt x="3" y="981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latin typeface="Arial"/>
              <a:ea typeface="微软雅黑"/>
              <a:sym typeface="Arial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798984" y="297878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8" name="Rectangle 80"/>
          <p:cNvSpPr/>
          <p:nvPr/>
        </p:nvSpPr>
        <p:spPr>
          <a:xfrm>
            <a:off x="5562600" y="3625111"/>
            <a:ext cx="5719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. 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for the reference here for lorem ipsum.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125" y="1689730"/>
            <a:ext cx="4165815" cy="3718494"/>
          </a:xfrm>
          <a:custGeom>
            <a:avLst/>
            <a:gdLst>
              <a:gd name="connsiteX0" fmla="*/ 592900 w 2012322"/>
              <a:gd name="connsiteY0" fmla="*/ 0 h 1796241"/>
              <a:gd name="connsiteX1" fmla="*/ 1418317 w 2012322"/>
              <a:gd name="connsiteY1" fmla="*/ 0 h 1796241"/>
              <a:gd name="connsiteX2" fmla="*/ 1577505 w 2012322"/>
              <a:gd name="connsiteY2" fmla="*/ 91434 h 1796241"/>
              <a:gd name="connsiteX3" fmla="*/ 1990213 w 2012322"/>
              <a:gd name="connsiteY3" fmla="*/ 806686 h 1796241"/>
              <a:gd name="connsiteX4" fmla="*/ 1990213 w 2012322"/>
              <a:gd name="connsiteY4" fmla="*/ 989555 h 1796241"/>
              <a:gd name="connsiteX5" fmla="*/ 1577505 w 2012322"/>
              <a:gd name="connsiteY5" fmla="*/ 1704807 h 1796241"/>
              <a:gd name="connsiteX6" fmla="*/ 1418317 w 2012322"/>
              <a:gd name="connsiteY6" fmla="*/ 1796241 h 1796241"/>
              <a:gd name="connsiteX7" fmla="*/ 592900 w 2012322"/>
              <a:gd name="connsiteY7" fmla="*/ 1796241 h 1796241"/>
              <a:gd name="connsiteX8" fmla="*/ 433713 w 2012322"/>
              <a:gd name="connsiteY8" fmla="*/ 1704807 h 1796241"/>
              <a:gd name="connsiteX9" fmla="*/ 21004 w 2012322"/>
              <a:gd name="connsiteY9" fmla="*/ 989555 h 1796241"/>
              <a:gd name="connsiteX10" fmla="*/ 21004 w 2012322"/>
              <a:gd name="connsiteY10" fmla="*/ 806686 h 1796241"/>
              <a:gd name="connsiteX11" fmla="*/ 433713 w 2012322"/>
              <a:gd name="connsiteY11" fmla="*/ 91434 h 1796241"/>
              <a:gd name="connsiteX12" fmla="*/ 592900 w 2012322"/>
              <a:gd name="connsiteY12" fmla="*/ 0 h 17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12322" h="1796241">
                <a:moveTo>
                  <a:pt x="592900" y="0"/>
                </a:moveTo>
                <a:lnTo>
                  <a:pt x="1418317" y="0"/>
                </a:lnTo>
                <a:cubicBezTo>
                  <a:pt x="1477275" y="0"/>
                  <a:pt x="1548025" y="41293"/>
                  <a:pt x="1577505" y="91434"/>
                </a:cubicBezTo>
                <a:cubicBezTo>
                  <a:pt x="1577505" y="91434"/>
                  <a:pt x="1577505" y="91434"/>
                  <a:pt x="1990213" y="806686"/>
                </a:cubicBezTo>
                <a:cubicBezTo>
                  <a:pt x="2019692" y="856828"/>
                  <a:pt x="2019692" y="939414"/>
                  <a:pt x="1990213" y="989555"/>
                </a:cubicBezTo>
                <a:cubicBezTo>
                  <a:pt x="1990213" y="989555"/>
                  <a:pt x="1990213" y="989555"/>
                  <a:pt x="1577505" y="1704807"/>
                </a:cubicBezTo>
                <a:cubicBezTo>
                  <a:pt x="1548025" y="1754948"/>
                  <a:pt x="1477275" y="1796241"/>
                  <a:pt x="1418317" y="1796241"/>
                </a:cubicBezTo>
                <a:cubicBezTo>
                  <a:pt x="1418317" y="1796241"/>
                  <a:pt x="1418317" y="1796241"/>
                  <a:pt x="592900" y="1796241"/>
                </a:cubicBezTo>
                <a:cubicBezTo>
                  <a:pt x="535416" y="1796241"/>
                  <a:pt x="463192" y="1754948"/>
                  <a:pt x="433713" y="1704807"/>
                </a:cubicBezTo>
                <a:cubicBezTo>
                  <a:pt x="433713" y="1704807"/>
                  <a:pt x="433713" y="1704807"/>
                  <a:pt x="21004" y="989555"/>
                </a:cubicBezTo>
                <a:cubicBezTo>
                  <a:pt x="-7001" y="939414"/>
                  <a:pt x="-7001" y="856828"/>
                  <a:pt x="21004" y="806686"/>
                </a:cubicBezTo>
                <a:cubicBezTo>
                  <a:pt x="21004" y="806686"/>
                  <a:pt x="21004" y="806686"/>
                  <a:pt x="433713" y="91434"/>
                </a:cubicBezTo>
                <a:cubicBezTo>
                  <a:pt x="463192" y="41293"/>
                  <a:pt x="535416" y="0"/>
                  <a:pt x="592900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33567" y="1433957"/>
            <a:ext cx="4467225" cy="542404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795195" y="2357105"/>
            <a:ext cx="5354964" cy="2781300"/>
          </a:xfrm>
          <a:prstGeom prst="roundRect">
            <a:avLst>
              <a:gd name="adj" fmla="val 6393"/>
            </a:avLst>
          </a:prstGeom>
          <a:noFill/>
          <a:ln>
            <a:solidFill>
              <a:srgbClr val="0098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6416741" y="3429000"/>
            <a:ext cx="4149599" cy="127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72002" tIns="36001" rIns="72002" bIns="3600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395"/>
              </a:spcAft>
              <a:buNone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右键点击图片选择设置图片格式可直接替换图片。您可以点击文字框输入您的描述说明，或者通过复制粘贴，在此录入您的描述说明。在此录入上述图表的综合描述说明，在此录入上述图表的综合描述说明，在此录入上述图表的综合描述说明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16741" y="2942176"/>
            <a:ext cx="30666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在此输入您的标题内容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4" name="椭圆 33"/>
          <p:cNvSpPr/>
          <p:nvPr/>
        </p:nvSpPr>
        <p:spPr bwMode="auto">
          <a:xfrm>
            <a:off x="1755427" y="2431151"/>
            <a:ext cx="1169697" cy="1170817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>
              <a:defRPr/>
            </a:pPr>
            <a:endParaRPr lang="zh-CN" altLang="en-US" sz="240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2157365" y="2706501"/>
            <a:ext cx="365820" cy="601290"/>
            <a:chOff x="4492626" y="1103313"/>
            <a:chExt cx="150813" cy="247650"/>
          </a:xfrm>
          <a:solidFill>
            <a:schemeClr val="bg1"/>
          </a:solidFill>
        </p:grpSpPr>
        <p:sp>
          <p:nvSpPr>
            <p:cNvPr id="36" name="Freeform 74"/>
            <p:cNvSpPr/>
            <p:nvPr/>
          </p:nvSpPr>
          <p:spPr bwMode="auto">
            <a:xfrm>
              <a:off x="4492626" y="1103313"/>
              <a:ext cx="150813" cy="207963"/>
            </a:xfrm>
            <a:custGeom>
              <a:avLst/>
              <a:gdLst>
                <a:gd name="T0" fmla="*/ 252 w 338"/>
                <a:gd name="T1" fmla="*/ 409 h 468"/>
                <a:gd name="T2" fmla="*/ 258 w 338"/>
                <a:gd name="T3" fmla="*/ 377 h 468"/>
                <a:gd name="T4" fmla="*/ 333 w 338"/>
                <a:gd name="T5" fmla="*/ 154 h 468"/>
                <a:gd name="T6" fmla="*/ 169 w 338"/>
                <a:gd name="T7" fmla="*/ 0 h 468"/>
                <a:gd name="T8" fmla="*/ 169 w 338"/>
                <a:gd name="T9" fmla="*/ 0 h 468"/>
                <a:gd name="T10" fmla="*/ 168 w 338"/>
                <a:gd name="T11" fmla="*/ 0 h 468"/>
                <a:gd name="T12" fmla="*/ 4 w 338"/>
                <a:gd name="T13" fmla="*/ 154 h 468"/>
                <a:gd name="T14" fmla="*/ 79 w 338"/>
                <a:gd name="T15" fmla="*/ 377 h 468"/>
                <a:gd name="T16" fmla="*/ 85 w 338"/>
                <a:gd name="T17" fmla="*/ 409 h 468"/>
                <a:gd name="T18" fmla="*/ 71 w 338"/>
                <a:gd name="T19" fmla="*/ 430 h 468"/>
                <a:gd name="T20" fmla="*/ 71 w 338"/>
                <a:gd name="T21" fmla="*/ 446 h 468"/>
                <a:gd name="T22" fmla="*/ 93 w 338"/>
                <a:gd name="T23" fmla="*/ 468 h 468"/>
                <a:gd name="T24" fmla="*/ 244 w 338"/>
                <a:gd name="T25" fmla="*/ 468 h 468"/>
                <a:gd name="T26" fmla="*/ 266 w 338"/>
                <a:gd name="T27" fmla="*/ 446 h 468"/>
                <a:gd name="T28" fmla="*/ 266 w 338"/>
                <a:gd name="T29" fmla="*/ 430 h 468"/>
                <a:gd name="T30" fmla="*/ 252 w 338"/>
                <a:gd name="T31" fmla="*/ 409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468">
                  <a:moveTo>
                    <a:pt x="252" y="409"/>
                  </a:moveTo>
                  <a:cubicBezTo>
                    <a:pt x="255" y="402"/>
                    <a:pt x="258" y="392"/>
                    <a:pt x="258" y="377"/>
                  </a:cubicBezTo>
                  <a:cubicBezTo>
                    <a:pt x="258" y="338"/>
                    <a:pt x="338" y="251"/>
                    <a:pt x="333" y="154"/>
                  </a:cubicBezTo>
                  <a:cubicBezTo>
                    <a:pt x="329" y="57"/>
                    <a:pt x="247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91" y="0"/>
                    <a:pt x="9" y="57"/>
                    <a:pt x="4" y="154"/>
                  </a:cubicBezTo>
                  <a:cubicBezTo>
                    <a:pt x="0" y="251"/>
                    <a:pt x="79" y="338"/>
                    <a:pt x="79" y="377"/>
                  </a:cubicBezTo>
                  <a:cubicBezTo>
                    <a:pt x="79" y="392"/>
                    <a:pt x="82" y="402"/>
                    <a:pt x="85" y="409"/>
                  </a:cubicBezTo>
                  <a:cubicBezTo>
                    <a:pt x="77" y="413"/>
                    <a:pt x="71" y="420"/>
                    <a:pt x="71" y="430"/>
                  </a:cubicBezTo>
                  <a:cubicBezTo>
                    <a:pt x="71" y="446"/>
                    <a:pt x="71" y="446"/>
                    <a:pt x="71" y="446"/>
                  </a:cubicBezTo>
                  <a:cubicBezTo>
                    <a:pt x="71" y="458"/>
                    <a:pt x="81" y="468"/>
                    <a:pt x="93" y="468"/>
                  </a:cubicBezTo>
                  <a:cubicBezTo>
                    <a:pt x="244" y="468"/>
                    <a:pt x="244" y="468"/>
                    <a:pt x="244" y="468"/>
                  </a:cubicBezTo>
                  <a:cubicBezTo>
                    <a:pt x="256" y="468"/>
                    <a:pt x="266" y="458"/>
                    <a:pt x="266" y="446"/>
                  </a:cubicBezTo>
                  <a:cubicBezTo>
                    <a:pt x="266" y="430"/>
                    <a:pt x="266" y="430"/>
                    <a:pt x="266" y="430"/>
                  </a:cubicBezTo>
                  <a:cubicBezTo>
                    <a:pt x="266" y="420"/>
                    <a:pt x="260" y="413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75"/>
            <p:cNvSpPr/>
            <p:nvPr/>
          </p:nvSpPr>
          <p:spPr bwMode="auto">
            <a:xfrm>
              <a:off x="4530726" y="1314450"/>
              <a:ext cx="73025" cy="19050"/>
            </a:xfrm>
            <a:custGeom>
              <a:avLst/>
              <a:gdLst>
                <a:gd name="T0" fmla="*/ 139 w 161"/>
                <a:gd name="T1" fmla="*/ 0 h 45"/>
                <a:gd name="T2" fmla="*/ 22 w 161"/>
                <a:gd name="T3" fmla="*/ 0 h 45"/>
                <a:gd name="T4" fmla="*/ 0 w 161"/>
                <a:gd name="T5" fmla="*/ 22 h 45"/>
                <a:gd name="T6" fmla="*/ 0 w 161"/>
                <a:gd name="T7" fmla="*/ 23 h 45"/>
                <a:gd name="T8" fmla="*/ 22 w 161"/>
                <a:gd name="T9" fmla="*/ 45 h 45"/>
                <a:gd name="T10" fmla="*/ 139 w 161"/>
                <a:gd name="T11" fmla="*/ 45 h 45"/>
                <a:gd name="T12" fmla="*/ 161 w 161"/>
                <a:gd name="T13" fmla="*/ 23 h 45"/>
                <a:gd name="T14" fmla="*/ 161 w 161"/>
                <a:gd name="T15" fmla="*/ 22 h 45"/>
                <a:gd name="T16" fmla="*/ 139 w 161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45">
                  <a:moveTo>
                    <a:pt x="1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51" y="45"/>
                    <a:pt x="161" y="35"/>
                    <a:pt x="161" y="23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61" y="10"/>
                    <a:pt x="151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76"/>
            <p:cNvSpPr/>
            <p:nvPr/>
          </p:nvSpPr>
          <p:spPr bwMode="auto">
            <a:xfrm>
              <a:off x="4538663" y="1336675"/>
              <a:ext cx="57150" cy="14288"/>
            </a:xfrm>
            <a:custGeom>
              <a:avLst/>
              <a:gdLst>
                <a:gd name="T0" fmla="*/ 107 w 129"/>
                <a:gd name="T1" fmla="*/ 0 h 34"/>
                <a:gd name="T2" fmla="*/ 22 w 129"/>
                <a:gd name="T3" fmla="*/ 0 h 34"/>
                <a:gd name="T4" fmla="*/ 0 w 129"/>
                <a:gd name="T5" fmla="*/ 17 h 34"/>
                <a:gd name="T6" fmla="*/ 0 w 129"/>
                <a:gd name="T7" fmla="*/ 18 h 34"/>
                <a:gd name="T8" fmla="*/ 22 w 129"/>
                <a:gd name="T9" fmla="*/ 34 h 34"/>
                <a:gd name="T10" fmla="*/ 107 w 129"/>
                <a:gd name="T11" fmla="*/ 34 h 34"/>
                <a:gd name="T12" fmla="*/ 129 w 129"/>
                <a:gd name="T13" fmla="*/ 18 h 34"/>
                <a:gd name="T14" fmla="*/ 129 w 129"/>
                <a:gd name="T15" fmla="*/ 17 h 34"/>
                <a:gd name="T16" fmla="*/ 107 w 12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4">
                  <a:moveTo>
                    <a:pt x="107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5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30"/>
                    <a:pt x="10" y="34"/>
                    <a:pt x="22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20" y="34"/>
                    <a:pt x="129" y="30"/>
                    <a:pt x="129" y="18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5"/>
                    <a:pt x="120" y="0"/>
                    <a:pt x="1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2" name="椭圆 21"/>
          <p:cNvSpPr/>
          <p:nvPr/>
        </p:nvSpPr>
        <p:spPr bwMode="auto">
          <a:xfrm>
            <a:off x="3149209" y="2431151"/>
            <a:ext cx="1170816" cy="1170817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>
              <a:defRPr/>
            </a:pPr>
            <a:endParaRPr lang="zh-CN" altLang="en-US" sz="240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7" name="组合 26"/>
          <p:cNvGrpSpPr/>
          <p:nvPr/>
        </p:nvGrpSpPr>
        <p:grpSpPr bwMode="auto">
          <a:xfrm>
            <a:off x="3477871" y="2811902"/>
            <a:ext cx="513493" cy="486819"/>
            <a:chOff x="3389313" y="1549400"/>
            <a:chExt cx="244476" cy="231776"/>
          </a:xfrm>
          <a:solidFill>
            <a:schemeClr val="bg1"/>
          </a:solidFill>
        </p:grpSpPr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3600451" y="1590675"/>
              <a:ext cx="33338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3559176" y="1697038"/>
              <a:ext cx="33338" cy="84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3516313" y="1654175"/>
              <a:ext cx="33338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3473451" y="1549400"/>
              <a:ext cx="33338" cy="231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3432176" y="1612900"/>
              <a:ext cx="33338" cy="168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3389313" y="1633538"/>
              <a:ext cx="33338" cy="147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6" name="椭圆 15"/>
          <p:cNvSpPr/>
          <p:nvPr/>
        </p:nvSpPr>
        <p:spPr bwMode="auto">
          <a:xfrm>
            <a:off x="1766637" y="3805886"/>
            <a:ext cx="1170816" cy="1170816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>
              <a:defRPr/>
            </a:pPr>
            <a:endParaRPr lang="zh-CN" altLang="en-US" sz="240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2071959" y="4069140"/>
            <a:ext cx="560172" cy="560172"/>
            <a:chOff x="5932488" y="2589213"/>
            <a:chExt cx="266700" cy="266700"/>
          </a:xfrm>
          <a:solidFill>
            <a:schemeClr val="bg1"/>
          </a:solidFill>
        </p:grpSpPr>
        <p:sp>
          <p:nvSpPr>
            <p:cNvPr id="18" name="Freeform 69"/>
            <p:cNvSpPr/>
            <p:nvPr/>
          </p:nvSpPr>
          <p:spPr bwMode="auto">
            <a:xfrm>
              <a:off x="6075363" y="2589213"/>
              <a:ext cx="123825" cy="123825"/>
            </a:xfrm>
            <a:custGeom>
              <a:avLst/>
              <a:gdLst>
                <a:gd name="T0" fmla="*/ 0 w 276"/>
                <a:gd name="T1" fmla="*/ 277 h 277"/>
                <a:gd name="T2" fmla="*/ 276 w 276"/>
                <a:gd name="T3" fmla="*/ 277 h 277"/>
                <a:gd name="T4" fmla="*/ 0 w 276"/>
                <a:gd name="T5" fmla="*/ 0 h 277"/>
                <a:gd name="T6" fmla="*/ 0 w 276"/>
                <a:gd name="T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7">
                  <a:moveTo>
                    <a:pt x="0" y="277"/>
                  </a:moveTo>
                  <a:cubicBezTo>
                    <a:pt x="276" y="277"/>
                    <a:pt x="276" y="277"/>
                    <a:pt x="276" y="277"/>
                  </a:cubicBezTo>
                  <a:cubicBezTo>
                    <a:pt x="272" y="126"/>
                    <a:pt x="151" y="4"/>
                    <a:pt x="0" y="0"/>
                  </a:cubicBezTo>
                  <a:lnTo>
                    <a:pt x="0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70"/>
            <p:cNvSpPr/>
            <p:nvPr/>
          </p:nvSpPr>
          <p:spPr bwMode="auto">
            <a:xfrm>
              <a:off x="5932488" y="2603500"/>
              <a:ext cx="122238" cy="122238"/>
            </a:xfrm>
            <a:custGeom>
              <a:avLst/>
              <a:gdLst>
                <a:gd name="T0" fmla="*/ 276 w 276"/>
                <a:gd name="T1" fmla="*/ 276 h 276"/>
                <a:gd name="T2" fmla="*/ 276 w 276"/>
                <a:gd name="T3" fmla="*/ 0 h 276"/>
                <a:gd name="T4" fmla="*/ 0 w 276"/>
                <a:gd name="T5" fmla="*/ 276 h 276"/>
                <a:gd name="T6" fmla="*/ 276 w 276"/>
                <a:gd name="T7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6">
                  <a:moveTo>
                    <a:pt x="276" y="276"/>
                  </a:moveTo>
                  <a:cubicBezTo>
                    <a:pt x="276" y="0"/>
                    <a:pt x="276" y="0"/>
                    <a:pt x="276" y="0"/>
                  </a:cubicBezTo>
                  <a:cubicBezTo>
                    <a:pt x="125" y="4"/>
                    <a:pt x="4" y="125"/>
                    <a:pt x="0" y="276"/>
                  </a:cubicBezTo>
                  <a:lnTo>
                    <a:pt x="27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5932488" y="2732088"/>
              <a:ext cx="122238" cy="123825"/>
            </a:xfrm>
            <a:custGeom>
              <a:avLst/>
              <a:gdLst>
                <a:gd name="T0" fmla="*/ 276 w 276"/>
                <a:gd name="T1" fmla="*/ 0 h 276"/>
                <a:gd name="T2" fmla="*/ 0 w 276"/>
                <a:gd name="T3" fmla="*/ 0 h 276"/>
                <a:gd name="T4" fmla="*/ 276 w 276"/>
                <a:gd name="T5" fmla="*/ 276 h 276"/>
                <a:gd name="T6" fmla="*/ 276 w 276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6">
                  <a:moveTo>
                    <a:pt x="2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51"/>
                    <a:pt x="125" y="272"/>
                    <a:pt x="276" y="276"/>
                  </a:cubicBezTo>
                  <a:lnTo>
                    <a:pt x="2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6062663" y="2732088"/>
              <a:ext cx="122238" cy="123825"/>
            </a:xfrm>
            <a:custGeom>
              <a:avLst/>
              <a:gdLst>
                <a:gd name="T0" fmla="*/ 0 w 277"/>
                <a:gd name="T1" fmla="*/ 0 h 276"/>
                <a:gd name="T2" fmla="*/ 0 w 277"/>
                <a:gd name="T3" fmla="*/ 276 h 276"/>
                <a:gd name="T4" fmla="*/ 277 w 277"/>
                <a:gd name="T5" fmla="*/ 0 h 276"/>
                <a:gd name="T6" fmla="*/ 0 w 277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7" h="276">
                  <a:moveTo>
                    <a:pt x="0" y="0"/>
                  </a:moveTo>
                  <a:cubicBezTo>
                    <a:pt x="0" y="276"/>
                    <a:pt x="0" y="276"/>
                    <a:pt x="0" y="276"/>
                  </a:cubicBezTo>
                  <a:cubicBezTo>
                    <a:pt x="151" y="272"/>
                    <a:pt x="273" y="151"/>
                    <a:pt x="27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4" name="椭圆 13"/>
          <p:cNvSpPr/>
          <p:nvPr/>
        </p:nvSpPr>
        <p:spPr bwMode="auto">
          <a:xfrm>
            <a:off x="3160413" y="3805886"/>
            <a:ext cx="1170816" cy="1170816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>
              <a:defRPr/>
            </a:pPr>
            <a:endParaRPr lang="zh-CN" altLang="en-US" sz="2400">
              <a:solidFill>
                <a:prstClr val="white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" name="Freeform 54"/>
          <p:cNvSpPr/>
          <p:nvPr/>
        </p:nvSpPr>
        <p:spPr bwMode="auto">
          <a:xfrm>
            <a:off x="3500745" y="4143123"/>
            <a:ext cx="490152" cy="443470"/>
          </a:xfrm>
          <a:custGeom>
            <a:avLst/>
            <a:gdLst>
              <a:gd name="T0" fmla="*/ 0 w 525"/>
              <a:gd name="T1" fmla="*/ 2147483647 h 476"/>
              <a:gd name="T2" fmla="*/ 2147483647 w 525"/>
              <a:gd name="T3" fmla="*/ 2147483647 h 476"/>
              <a:gd name="T4" fmla="*/ 2147483647 w 525"/>
              <a:gd name="T5" fmla="*/ 2147483647 h 476"/>
              <a:gd name="T6" fmla="*/ 2147483647 w 525"/>
              <a:gd name="T7" fmla="*/ 2147483647 h 476"/>
              <a:gd name="T8" fmla="*/ 2147483647 w 525"/>
              <a:gd name="T9" fmla="*/ 0 h 476"/>
              <a:gd name="T10" fmla="*/ 2147483647 w 525"/>
              <a:gd name="T11" fmla="*/ 2147483647 h 476"/>
              <a:gd name="T12" fmla="*/ 2147483647 w 525"/>
              <a:gd name="T13" fmla="*/ 2147483647 h 476"/>
              <a:gd name="T14" fmla="*/ 2147483647 w 525"/>
              <a:gd name="T15" fmla="*/ 2147483647 h 476"/>
              <a:gd name="T16" fmla="*/ 2147483647 w 525"/>
              <a:gd name="T17" fmla="*/ 2147483647 h 476"/>
              <a:gd name="T18" fmla="*/ 2147483647 w 525"/>
              <a:gd name="T19" fmla="*/ 2147483647 h 476"/>
              <a:gd name="T20" fmla="*/ 2147483647 w 525"/>
              <a:gd name="T21" fmla="*/ 2147483647 h 476"/>
              <a:gd name="T22" fmla="*/ 2147483647 w 525"/>
              <a:gd name="T23" fmla="*/ 2147483647 h 476"/>
              <a:gd name="T24" fmla="*/ 2147483647 w 525"/>
              <a:gd name="T25" fmla="*/ 2147483647 h 476"/>
              <a:gd name="T26" fmla="*/ 2147483647 w 525"/>
              <a:gd name="T27" fmla="*/ 2147483647 h 476"/>
              <a:gd name="T28" fmla="*/ 0 w 525"/>
              <a:gd name="T29" fmla="*/ 2147483647 h 476"/>
              <a:gd name="T30" fmla="*/ 0 w 525"/>
              <a:gd name="T31" fmla="*/ 2147483647 h 47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25" h="476">
                <a:moveTo>
                  <a:pt x="0" y="241"/>
                </a:moveTo>
                <a:cubicBezTo>
                  <a:pt x="0" y="241"/>
                  <a:pt x="62" y="255"/>
                  <a:pt x="144" y="248"/>
                </a:cubicBezTo>
                <a:cubicBezTo>
                  <a:pt x="144" y="248"/>
                  <a:pt x="173" y="250"/>
                  <a:pt x="191" y="206"/>
                </a:cubicBezTo>
                <a:cubicBezTo>
                  <a:pt x="209" y="162"/>
                  <a:pt x="248" y="139"/>
                  <a:pt x="273" y="122"/>
                </a:cubicBezTo>
                <a:cubicBezTo>
                  <a:pt x="298" y="104"/>
                  <a:pt x="336" y="64"/>
                  <a:pt x="373" y="0"/>
                </a:cubicBezTo>
                <a:cubicBezTo>
                  <a:pt x="373" y="0"/>
                  <a:pt x="408" y="0"/>
                  <a:pt x="408" y="50"/>
                </a:cubicBezTo>
                <a:cubicBezTo>
                  <a:pt x="408" y="100"/>
                  <a:pt x="332" y="151"/>
                  <a:pt x="358" y="186"/>
                </a:cubicBezTo>
                <a:cubicBezTo>
                  <a:pt x="358" y="186"/>
                  <a:pt x="378" y="201"/>
                  <a:pt x="444" y="201"/>
                </a:cubicBezTo>
                <a:cubicBezTo>
                  <a:pt x="444" y="201"/>
                  <a:pt x="507" y="189"/>
                  <a:pt x="514" y="227"/>
                </a:cubicBezTo>
                <a:cubicBezTo>
                  <a:pt x="514" y="227"/>
                  <a:pt x="524" y="251"/>
                  <a:pt x="488" y="273"/>
                </a:cubicBezTo>
                <a:cubicBezTo>
                  <a:pt x="488" y="273"/>
                  <a:pt x="525" y="304"/>
                  <a:pt x="487" y="341"/>
                </a:cubicBezTo>
                <a:cubicBezTo>
                  <a:pt x="487" y="341"/>
                  <a:pt x="511" y="390"/>
                  <a:pt x="467" y="409"/>
                </a:cubicBezTo>
                <a:cubicBezTo>
                  <a:pt x="467" y="409"/>
                  <a:pt x="476" y="468"/>
                  <a:pt x="411" y="472"/>
                </a:cubicBezTo>
                <a:cubicBezTo>
                  <a:pt x="346" y="476"/>
                  <a:pt x="288" y="472"/>
                  <a:pt x="229" y="456"/>
                </a:cubicBezTo>
                <a:cubicBezTo>
                  <a:pt x="229" y="456"/>
                  <a:pt x="109" y="420"/>
                  <a:pt x="0" y="457"/>
                </a:cubicBezTo>
                <a:lnTo>
                  <a:pt x="0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37011" y="2398789"/>
            <a:ext cx="332797" cy="546487"/>
            <a:chOff x="4492626" y="1103313"/>
            <a:chExt cx="150813" cy="247650"/>
          </a:xfrm>
          <a:solidFill>
            <a:srgbClr val="009882"/>
          </a:solidFill>
        </p:grpSpPr>
        <p:sp>
          <p:nvSpPr>
            <p:cNvPr id="40" name="Freeform 74"/>
            <p:cNvSpPr/>
            <p:nvPr/>
          </p:nvSpPr>
          <p:spPr bwMode="auto">
            <a:xfrm>
              <a:off x="4492626" y="1103313"/>
              <a:ext cx="150813" cy="207963"/>
            </a:xfrm>
            <a:custGeom>
              <a:avLst/>
              <a:gdLst>
                <a:gd name="T0" fmla="*/ 252 w 338"/>
                <a:gd name="T1" fmla="*/ 409 h 468"/>
                <a:gd name="T2" fmla="*/ 258 w 338"/>
                <a:gd name="T3" fmla="*/ 377 h 468"/>
                <a:gd name="T4" fmla="*/ 333 w 338"/>
                <a:gd name="T5" fmla="*/ 154 h 468"/>
                <a:gd name="T6" fmla="*/ 169 w 338"/>
                <a:gd name="T7" fmla="*/ 0 h 468"/>
                <a:gd name="T8" fmla="*/ 169 w 338"/>
                <a:gd name="T9" fmla="*/ 0 h 468"/>
                <a:gd name="T10" fmla="*/ 168 w 338"/>
                <a:gd name="T11" fmla="*/ 0 h 468"/>
                <a:gd name="T12" fmla="*/ 4 w 338"/>
                <a:gd name="T13" fmla="*/ 154 h 468"/>
                <a:gd name="T14" fmla="*/ 79 w 338"/>
                <a:gd name="T15" fmla="*/ 377 h 468"/>
                <a:gd name="T16" fmla="*/ 85 w 338"/>
                <a:gd name="T17" fmla="*/ 409 h 468"/>
                <a:gd name="T18" fmla="*/ 71 w 338"/>
                <a:gd name="T19" fmla="*/ 430 h 468"/>
                <a:gd name="T20" fmla="*/ 71 w 338"/>
                <a:gd name="T21" fmla="*/ 446 h 468"/>
                <a:gd name="T22" fmla="*/ 93 w 338"/>
                <a:gd name="T23" fmla="*/ 468 h 468"/>
                <a:gd name="T24" fmla="*/ 244 w 338"/>
                <a:gd name="T25" fmla="*/ 468 h 468"/>
                <a:gd name="T26" fmla="*/ 266 w 338"/>
                <a:gd name="T27" fmla="*/ 446 h 468"/>
                <a:gd name="T28" fmla="*/ 266 w 338"/>
                <a:gd name="T29" fmla="*/ 430 h 468"/>
                <a:gd name="T30" fmla="*/ 252 w 338"/>
                <a:gd name="T31" fmla="*/ 409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468">
                  <a:moveTo>
                    <a:pt x="252" y="409"/>
                  </a:moveTo>
                  <a:cubicBezTo>
                    <a:pt x="255" y="402"/>
                    <a:pt x="258" y="392"/>
                    <a:pt x="258" y="377"/>
                  </a:cubicBezTo>
                  <a:cubicBezTo>
                    <a:pt x="258" y="338"/>
                    <a:pt x="338" y="251"/>
                    <a:pt x="333" y="154"/>
                  </a:cubicBezTo>
                  <a:cubicBezTo>
                    <a:pt x="329" y="57"/>
                    <a:pt x="247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91" y="0"/>
                    <a:pt x="9" y="57"/>
                    <a:pt x="4" y="154"/>
                  </a:cubicBezTo>
                  <a:cubicBezTo>
                    <a:pt x="0" y="251"/>
                    <a:pt x="79" y="338"/>
                    <a:pt x="79" y="377"/>
                  </a:cubicBezTo>
                  <a:cubicBezTo>
                    <a:pt x="79" y="392"/>
                    <a:pt x="82" y="402"/>
                    <a:pt x="85" y="409"/>
                  </a:cubicBezTo>
                  <a:cubicBezTo>
                    <a:pt x="77" y="413"/>
                    <a:pt x="71" y="420"/>
                    <a:pt x="71" y="430"/>
                  </a:cubicBezTo>
                  <a:cubicBezTo>
                    <a:pt x="71" y="446"/>
                    <a:pt x="71" y="446"/>
                    <a:pt x="71" y="446"/>
                  </a:cubicBezTo>
                  <a:cubicBezTo>
                    <a:pt x="71" y="458"/>
                    <a:pt x="81" y="468"/>
                    <a:pt x="93" y="468"/>
                  </a:cubicBezTo>
                  <a:cubicBezTo>
                    <a:pt x="244" y="468"/>
                    <a:pt x="244" y="468"/>
                    <a:pt x="244" y="468"/>
                  </a:cubicBezTo>
                  <a:cubicBezTo>
                    <a:pt x="256" y="468"/>
                    <a:pt x="266" y="458"/>
                    <a:pt x="266" y="446"/>
                  </a:cubicBezTo>
                  <a:cubicBezTo>
                    <a:pt x="266" y="430"/>
                    <a:pt x="266" y="430"/>
                    <a:pt x="266" y="430"/>
                  </a:cubicBezTo>
                  <a:cubicBezTo>
                    <a:pt x="266" y="420"/>
                    <a:pt x="260" y="413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75"/>
            <p:cNvSpPr/>
            <p:nvPr/>
          </p:nvSpPr>
          <p:spPr bwMode="auto">
            <a:xfrm>
              <a:off x="4530726" y="1314450"/>
              <a:ext cx="73025" cy="19050"/>
            </a:xfrm>
            <a:custGeom>
              <a:avLst/>
              <a:gdLst>
                <a:gd name="T0" fmla="*/ 139 w 161"/>
                <a:gd name="T1" fmla="*/ 0 h 45"/>
                <a:gd name="T2" fmla="*/ 22 w 161"/>
                <a:gd name="T3" fmla="*/ 0 h 45"/>
                <a:gd name="T4" fmla="*/ 0 w 161"/>
                <a:gd name="T5" fmla="*/ 22 h 45"/>
                <a:gd name="T6" fmla="*/ 0 w 161"/>
                <a:gd name="T7" fmla="*/ 23 h 45"/>
                <a:gd name="T8" fmla="*/ 22 w 161"/>
                <a:gd name="T9" fmla="*/ 45 h 45"/>
                <a:gd name="T10" fmla="*/ 139 w 161"/>
                <a:gd name="T11" fmla="*/ 45 h 45"/>
                <a:gd name="T12" fmla="*/ 161 w 161"/>
                <a:gd name="T13" fmla="*/ 23 h 45"/>
                <a:gd name="T14" fmla="*/ 161 w 161"/>
                <a:gd name="T15" fmla="*/ 22 h 45"/>
                <a:gd name="T16" fmla="*/ 139 w 161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45">
                  <a:moveTo>
                    <a:pt x="1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51" y="45"/>
                    <a:pt x="161" y="35"/>
                    <a:pt x="161" y="23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61" y="10"/>
                    <a:pt x="151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76"/>
            <p:cNvSpPr/>
            <p:nvPr/>
          </p:nvSpPr>
          <p:spPr bwMode="auto">
            <a:xfrm>
              <a:off x="4538663" y="1336675"/>
              <a:ext cx="57150" cy="14288"/>
            </a:xfrm>
            <a:custGeom>
              <a:avLst/>
              <a:gdLst>
                <a:gd name="T0" fmla="*/ 107 w 129"/>
                <a:gd name="T1" fmla="*/ 0 h 34"/>
                <a:gd name="T2" fmla="*/ 22 w 129"/>
                <a:gd name="T3" fmla="*/ 0 h 34"/>
                <a:gd name="T4" fmla="*/ 0 w 129"/>
                <a:gd name="T5" fmla="*/ 17 h 34"/>
                <a:gd name="T6" fmla="*/ 0 w 129"/>
                <a:gd name="T7" fmla="*/ 18 h 34"/>
                <a:gd name="T8" fmla="*/ 22 w 129"/>
                <a:gd name="T9" fmla="*/ 34 h 34"/>
                <a:gd name="T10" fmla="*/ 107 w 129"/>
                <a:gd name="T11" fmla="*/ 34 h 34"/>
                <a:gd name="T12" fmla="*/ 129 w 129"/>
                <a:gd name="T13" fmla="*/ 18 h 34"/>
                <a:gd name="T14" fmla="*/ 129 w 129"/>
                <a:gd name="T15" fmla="*/ 17 h 34"/>
                <a:gd name="T16" fmla="*/ 107 w 12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4">
                  <a:moveTo>
                    <a:pt x="107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5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30"/>
                    <a:pt x="10" y="34"/>
                    <a:pt x="22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20" y="34"/>
                    <a:pt x="129" y="30"/>
                    <a:pt x="129" y="18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9" y="5"/>
                    <a:pt x="120" y="0"/>
                    <a:pt x="1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84039" y="4453530"/>
            <a:ext cx="438741" cy="438741"/>
            <a:chOff x="5932488" y="2589213"/>
            <a:chExt cx="266700" cy="266700"/>
          </a:xfrm>
          <a:solidFill>
            <a:srgbClr val="009882"/>
          </a:solidFill>
        </p:grpSpPr>
        <p:sp>
          <p:nvSpPr>
            <p:cNvPr id="44" name="Freeform 69"/>
            <p:cNvSpPr/>
            <p:nvPr/>
          </p:nvSpPr>
          <p:spPr bwMode="auto">
            <a:xfrm>
              <a:off x="6075363" y="2589213"/>
              <a:ext cx="123825" cy="123825"/>
            </a:xfrm>
            <a:custGeom>
              <a:avLst/>
              <a:gdLst>
                <a:gd name="T0" fmla="*/ 0 w 276"/>
                <a:gd name="T1" fmla="*/ 277 h 277"/>
                <a:gd name="T2" fmla="*/ 276 w 276"/>
                <a:gd name="T3" fmla="*/ 277 h 277"/>
                <a:gd name="T4" fmla="*/ 0 w 276"/>
                <a:gd name="T5" fmla="*/ 0 h 277"/>
                <a:gd name="T6" fmla="*/ 0 w 276"/>
                <a:gd name="T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7">
                  <a:moveTo>
                    <a:pt x="0" y="277"/>
                  </a:moveTo>
                  <a:cubicBezTo>
                    <a:pt x="276" y="277"/>
                    <a:pt x="276" y="277"/>
                    <a:pt x="276" y="277"/>
                  </a:cubicBezTo>
                  <a:cubicBezTo>
                    <a:pt x="272" y="126"/>
                    <a:pt x="151" y="4"/>
                    <a:pt x="0" y="0"/>
                  </a:cubicBezTo>
                  <a:lnTo>
                    <a:pt x="0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70"/>
            <p:cNvSpPr/>
            <p:nvPr/>
          </p:nvSpPr>
          <p:spPr bwMode="auto">
            <a:xfrm>
              <a:off x="5932488" y="2603500"/>
              <a:ext cx="122238" cy="122238"/>
            </a:xfrm>
            <a:custGeom>
              <a:avLst/>
              <a:gdLst>
                <a:gd name="T0" fmla="*/ 276 w 276"/>
                <a:gd name="T1" fmla="*/ 276 h 276"/>
                <a:gd name="T2" fmla="*/ 276 w 276"/>
                <a:gd name="T3" fmla="*/ 0 h 276"/>
                <a:gd name="T4" fmla="*/ 0 w 276"/>
                <a:gd name="T5" fmla="*/ 276 h 276"/>
                <a:gd name="T6" fmla="*/ 276 w 276"/>
                <a:gd name="T7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6">
                  <a:moveTo>
                    <a:pt x="276" y="276"/>
                  </a:moveTo>
                  <a:cubicBezTo>
                    <a:pt x="276" y="0"/>
                    <a:pt x="276" y="0"/>
                    <a:pt x="276" y="0"/>
                  </a:cubicBezTo>
                  <a:cubicBezTo>
                    <a:pt x="125" y="4"/>
                    <a:pt x="4" y="125"/>
                    <a:pt x="0" y="276"/>
                  </a:cubicBezTo>
                  <a:lnTo>
                    <a:pt x="27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71"/>
            <p:cNvSpPr/>
            <p:nvPr/>
          </p:nvSpPr>
          <p:spPr bwMode="auto">
            <a:xfrm>
              <a:off x="5932488" y="2732088"/>
              <a:ext cx="122238" cy="123825"/>
            </a:xfrm>
            <a:custGeom>
              <a:avLst/>
              <a:gdLst>
                <a:gd name="T0" fmla="*/ 276 w 276"/>
                <a:gd name="T1" fmla="*/ 0 h 276"/>
                <a:gd name="T2" fmla="*/ 0 w 276"/>
                <a:gd name="T3" fmla="*/ 0 h 276"/>
                <a:gd name="T4" fmla="*/ 276 w 276"/>
                <a:gd name="T5" fmla="*/ 276 h 276"/>
                <a:gd name="T6" fmla="*/ 276 w 276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6" h="276">
                  <a:moveTo>
                    <a:pt x="2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51"/>
                    <a:pt x="125" y="272"/>
                    <a:pt x="276" y="276"/>
                  </a:cubicBezTo>
                  <a:lnTo>
                    <a:pt x="2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72"/>
            <p:cNvSpPr/>
            <p:nvPr/>
          </p:nvSpPr>
          <p:spPr bwMode="auto">
            <a:xfrm>
              <a:off x="6062663" y="2732088"/>
              <a:ext cx="122238" cy="123825"/>
            </a:xfrm>
            <a:custGeom>
              <a:avLst/>
              <a:gdLst>
                <a:gd name="T0" fmla="*/ 0 w 277"/>
                <a:gd name="T1" fmla="*/ 0 h 276"/>
                <a:gd name="T2" fmla="*/ 0 w 277"/>
                <a:gd name="T3" fmla="*/ 276 h 276"/>
                <a:gd name="T4" fmla="*/ 277 w 277"/>
                <a:gd name="T5" fmla="*/ 0 h 276"/>
                <a:gd name="T6" fmla="*/ 0 w 277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7" h="276">
                  <a:moveTo>
                    <a:pt x="0" y="0"/>
                  </a:moveTo>
                  <a:cubicBezTo>
                    <a:pt x="0" y="276"/>
                    <a:pt x="0" y="276"/>
                    <a:pt x="0" y="276"/>
                  </a:cubicBezTo>
                  <a:cubicBezTo>
                    <a:pt x="151" y="272"/>
                    <a:pt x="273" y="151"/>
                    <a:pt x="27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02319" y="3508753"/>
            <a:ext cx="402181" cy="381288"/>
            <a:chOff x="3389313" y="1549400"/>
            <a:chExt cx="244476" cy="231776"/>
          </a:xfrm>
          <a:solidFill>
            <a:srgbClr val="009882"/>
          </a:solidFill>
        </p:grpSpPr>
        <p:sp>
          <p:nvSpPr>
            <p:cNvPr id="49" name="Rectangle 25"/>
            <p:cNvSpPr>
              <a:spLocks noChangeArrowheads="1"/>
            </p:cNvSpPr>
            <p:nvPr/>
          </p:nvSpPr>
          <p:spPr bwMode="auto">
            <a:xfrm>
              <a:off x="3600451" y="1590675"/>
              <a:ext cx="33338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Rectangle 26"/>
            <p:cNvSpPr>
              <a:spLocks noChangeArrowheads="1"/>
            </p:cNvSpPr>
            <p:nvPr/>
          </p:nvSpPr>
          <p:spPr bwMode="auto">
            <a:xfrm>
              <a:off x="3559176" y="1697038"/>
              <a:ext cx="33338" cy="84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Rectangle 27"/>
            <p:cNvSpPr>
              <a:spLocks noChangeArrowheads="1"/>
            </p:cNvSpPr>
            <p:nvPr/>
          </p:nvSpPr>
          <p:spPr bwMode="auto">
            <a:xfrm>
              <a:off x="3516313" y="1654175"/>
              <a:ext cx="33338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Rectangle 28"/>
            <p:cNvSpPr>
              <a:spLocks noChangeArrowheads="1"/>
            </p:cNvSpPr>
            <p:nvPr/>
          </p:nvSpPr>
          <p:spPr bwMode="auto">
            <a:xfrm>
              <a:off x="3473451" y="1549400"/>
              <a:ext cx="33338" cy="231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Rectangle 29"/>
            <p:cNvSpPr>
              <a:spLocks noChangeArrowheads="1"/>
            </p:cNvSpPr>
            <p:nvPr/>
          </p:nvSpPr>
          <p:spPr bwMode="auto">
            <a:xfrm>
              <a:off x="3432176" y="1612900"/>
              <a:ext cx="33338" cy="168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Rectangle 30"/>
            <p:cNvSpPr>
              <a:spLocks noChangeArrowheads="1"/>
            </p:cNvSpPr>
            <p:nvPr/>
          </p:nvSpPr>
          <p:spPr bwMode="auto">
            <a:xfrm>
              <a:off x="3389313" y="1633538"/>
              <a:ext cx="33338" cy="147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65">
                <a:defRPr/>
              </a:pPr>
              <a:endParaRPr lang="zh-CN" altLang="en-US" sz="2400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309832" y="2353642"/>
            <a:ext cx="4779082" cy="573502"/>
            <a:chOff x="1292317" y="4026097"/>
            <a:chExt cx="2747108" cy="573502"/>
          </a:xfrm>
        </p:grpSpPr>
        <p:sp>
          <p:nvSpPr>
            <p:cNvPr id="56" name="TextBox 54"/>
            <p:cNvSpPr txBox="1"/>
            <p:nvPr/>
          </p:nvSpPr>
          <p:spPr>
            <a:xfrm>
              <a:off x="1292317" y="4322600"/>
              <a:ext cx="2747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292317" y="4026097"/>
              <a:ext cx="577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09832" y="3347734"/>
            <a:ext cx="4779082" cy="573502"/>
            <a:chOff x="1292317" y="4026097"/>
            <a:chExt cx="2747108" cy="573502"/>
          </a:xfrm>
        </p:grpSpPr>
        <p:sp>
          <p:nvSpPr>
            <p:cNvPr id="59" name="TextBox 54"/>
            <p:cNvSpPr txBox="1"/>
            <p:nvPr/>
          </p:nvSpPr>
          <p:spPr>
            <a:xfrm>
              <a:off x="1292317" y="4322600"/>
              <a:ext cx="2747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292317" y="4026097"/>
              <a:ext cx="577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09832" y="4341826"/>
            <a:ext cx="4779082" cy="573502"/>
            <a:chOff x="1292317" y="4026097"/>
            <a:chExt cx="2747108" cy="573502"/>
          </a:xfrm>
        </p:grpSpPr>
        <p:sp>
          <p:nvSpPr>
            <p:cNvPr id="62" name="TextBox 54"/>
            <p:cNvSpPr txBox="1"/>
            <p:nvPr/>
          </p:nvSpPr>
          <p:spPr>
            <a:xfrm>
              <a:off x="1292317" y="4322600"/>
              <a:ext cx="2747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292317" y="4026097"/>
              <a:ext cx="577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99" name="Oval 65"/>
          <p:cNvSpPr/>
          <p:nvPr/>
        </p:nvSpPr>
        <p:spPr>
          <a:xfrm>
            <a:off x="5737865" y="2741486"/>
            <a:ext cx="648000" cy="648000"/>
          </a:xfrm>
          <a:prstGeom prst="ellipse">
            <a:avLst/>
          </a:prstGeom>
          <a:solidFill>
            <a:srgbClr val="009882"/>
          </a:solidFill>
          <a:ln w="444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/>
              <a:ea typeface="微软雅黑"/>
              <a:sym typeface="Arial"/>
            </a:endParaRPr>
          </a:p>
        </p:txBody>
      </p:sp>
      <p:grpSp>
        <p:nvGrpSpPr>
          <p:cNvPr id="100" name="Group 70"/>
          <p:cNvGrpSpPr/>
          <p:nvPr/>
        </p:nvGrpSpPr>
        <p:grpSpPr>
          <a:xfrm>
            <a:off x="5925306" y="2950073"/>
            <a:ext cx="272418" cy="22918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01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2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3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94" name="Oval 67"/>
          <p:cNvSpPr/>
          <p:nvPr/>
        </p:nvSpPr>
        <p:spPr>
          <a:xfrm>
            <a:off x="3612565" y="3830547"/>
            <a:ext cx="648000" cy="648000"/>
          </a:xfrm>
          <a:prstGeom prst="ellipse">
            <a:avLst/>
          </a:prstGeom>
          <a:solidFill>
            <a:srgbClr val="009882"/>
          </a:solidFill>
          <a:ln w="444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/>
              <a:ea typeface="微软雅黑"/>
              <a:sym typeface="Arial"/>
            </a:endParaRPr>
          </a:p>
        </p:txBody>
      </p:sp>
      <p:grpSp>
        <p:nvGrpSpPr>
          <p:cNvPr id="95" name="Group 74"/>
          <p:cNvGrpSpPr/>
          <p:nvPr/>
        </p:nvGrpSpPr>
        <p:grpSpPr>
          <a:xfrm>
            <a:off x="3812950" y="4021117"/>
            <a:ext cx="247230" cy="247230"/>
            <a:chOff x="4439444" y="1652588"/>
            <a:chExt cx="464344" cy="464344"/>
          </a:xfrm>
          <a:solidFill>
            <a:schemeClr val="accent2"/>
          </a:solidFill>
        </p:grpSpPr>
        <p:sp>
          <p:nvSpPr>
            <p:cNvPr id="96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8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83" name="Oval 66"/>
          <p:cNvSpPr/>
          <p:nvPr/>
        </p:nvSpPr>
        <p:spPr>
          <a:xfrm>
            <a:off x="7863164" y="3830548"/>
            <a:ext cx="648000" cy="648000"/>
          </a:xfrm>
          <a:prstGeom prst="ellipse">
            <a:avLst/>
          </a:prstGeom>
          <a:solidFill>
            <a:srgbClr val="009882"/>
          </a:solidFill>
          <a:ln w="444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/>
              <a:ea typeface="微软雅黑"/>
              <a:sym typeface="Arial"/>
            </a:endParaRPr>
          </a:p>
        </p:txBody>
      </p:sp>
      <p:grpSp>
        <p:nvGrpSpPr>
          <p:cNvPr id="84" name="Group 78"/>
          <p:cNvGrpSpPr/>
          <p:nvPr/>
        </p:nvGrpSpPr>
        <p:grpSpPr>
          <a:xfrm>
            <a:off x="8074787" y="4048357"/>
            <a:ext cx="224754" cy="225139"/>
            <a:chOff x="9145588" y="4435475"/>
            <a:chExt cx="464344" cy="465138"/>
          </a:xfrm>
          <a:solidFill>
            <a:schemeClr val="accent4"/>
          </a:solidFill>
        </p:grpSpPr>
        <p:sp>
          <p:nvSpPr>
            <p:cNvPr id="85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6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7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78" name="Oval 68"/>
          <p:cNvSpPr/>
          <p:nvPr/>
        </p:nvSpPr>
        <p:spPr>
          <a:xfrm>
            <a:off x="1487266" y="2798582"/>
            <a:ext cx="648000" cy="648000"/>
          </a:xfrm>
          <a:prstGeom prst="ellipse">
            <a:avLst/>
          </a:prstGeom>
          <a:solidFill>
            <a:srgbClr val="009882"/>
          </a:solidFill>
          <a:ln w="444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/>
              <a:ea typeface="微软雅黑"/>
              <a:sym typeface="Arial"/>
            </a:endParaRPr>
          </a:p>
        </p:txBody>
      </p:sp>
      <p:grpSp>
        <p:nvGrpSpPr>
          <p:cNvPr id="79" name="Group 88"/>
          <p:cNvGrpSpPr/>
          <p:nvPr/>
        </p:nvGrpSpPr>
        <p:grpSpPr>
          <a:xfrm>
            <a:off x="1687651" y="2999968"/>
            <a:ext cx="247230" cy="247230"/>
            <a:chOff x="4439443" y="2582069"/>
            <a:chExt cx="464344" cy="464344"/>
          </a:xfrm>
          <a:solidFill>
            <a:srgbClr val="00B0F0"/>
          </a:solidFill>
        </p:grpSpPr>
        <p:sp>
          <p:nvSpPr>
            <p:cNvPr id="80" name="AutoShape 123"/>
            <p:cNvSpPr/>
            <p:nvPr/>
          </p:nvSpPr>
          <p:spPr bwMode="auto">
            <a:xfrm>
              <a:off x="4439443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1" name="AutoShape 124"/>
            <p:cNvSpPr/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AutoShape 125"/>
            <p:cNvSpPr/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9988463" y="2741486"/>
            <a:ext cx="648000" cy="648000"/>
          </a:xfrm>
          <a:prstGeom prst="ellipse">
            <a:avLst/>
          </a:prstGeom>
          <a:solidFill>
            <a:srgbClr val="009882"/>
          </a:solidFill>
          <a:ln w="444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/>
              <a:ea typeface="微软雅黑"/>
              <a:sym typeface="Arial"/>
            </a:endParaRPr>
          </a:p>
        </p:txBody>
      </p:sp>
      <p:grpSp>
        <p:nvGrpSpPr>
          <p:cNvPr id="71" name="Group 92"/>
          <p:cNvGrpSpPr/>
          <p:nvPr/>
        </p:nvGrpSpPr>
        <p:grpSpPr>
          <a:xfrm>
            <a:off x="10200086" y="2953768"/>
            <a:ext cx="224754" cy="225139"/>
            <a:chOff x="7287419" y="3505994"/>
            <a:chExt cx="464344" cy="465138"/>
          </a:xfrm>
          <a:solidFill>
            <a:schemeClr val="accent5"/>
          </a:solidFill>
        </p:grpSpPr>
        <p:sp>
          <p:nvSpPr>
            <p:cNvPr id="72" name="AutoShape 37"/>
            <p:cNvSpPr/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AutoShape 38"/>
            <p:cNvSpPr/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AutoShape 39"/>
            <p:cNvSpPr/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AutoShape 40"/>
            <p:cNvSpPr/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AutoShape 41"/>
            <p:cNvSpPr/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AutoShape 42"/>
            <p:cNvSpPr/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58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5" name="TextBox 54"/>
          <p:cNvSpPr txBox="1"/>
          <p:nvPr/>
        </p:nvSpPr>
        <p:spPr>
          <a:xfrm>
            <a:off x="843675" y="4037179"/>
            <a:ext cx="200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1362624" y="36685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相关标题</a:t>
            </a:r>
          </a:p>
        </p:txBody>
      </p:sp>
      <p:sp>
        <p:nvSpPr>
          <p:cNvPr id="108" name="TextBox 54"/>
          <p:cNvSpPr txBox="1"/>
          <p:nvPr/>
        </p:nvSpPr>
        <p:spPr>
          <a:xfrm>
            <a:off x="2940791" y="2686328"/>
            <a:ext cx="200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3459740" y="23176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相关标题</a:t>
            </a:r>
          </a:p>
        </p:txBody>
      </p:sp>
      <p:sp>
        <p:nvSpPr>
          <p:cNvPr id="111" name="TextBox 54"/>
          <p:cNvSpPr txBox="1"/>
          <p:nvPr/>
        </p:nvSpPr>
        <p:spPr>
          <a:xfrm>
            <a:off x="5126269" y="4037179"/>
            <a:ext cx="200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5645218" y="36685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相关标题</a:t>
            </a:r>
          </a:p>
        </p:txBody>
      </p:sp>
      <p:sp>
        <p:nvSpPr>
          <p:cNvPr id="114" name="TextBox 54"/>
          <p:cNvSpPr txBox="1"/>
          <p:nvPr/>
        </p:nvSpPr>
        <p:spPr>
          <a:xfrm>
            <a:off x="9268793" y="4037179"/>
            <a:ext cx="200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9787742" y="36685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相关标题</a:t>
            </a:r>
          </a:p>
        </p:txBody>
      </p:sp>
      <p:sp>
        <p:nvSpPr>
          <p:cNvPr id="117" name="TextBox 54"/>
          <p:cNvSpPr txBox="1"/>
          <p:nvPr/>
        </p:nvSpPr>
        <p:spPr>
          <a:xfrm>
            <a:off x="7230026" y="2686328"/>
            <a:ext cx="2002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7748975" y="23176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相关标题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工作中不足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4" name="Rounded Rectangle 5"/>
          <p:cNvSpPr/>
          <p:nvPr/>
        </p:nvSpPr>
        <p:spPr>
          <a:xfrm>
            <a:off x="1235009" y="3447835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45" name="Group 59"/>
          <p:cNvGrpSpPr/>
          <p:nvPr/>
        </p:nvGrpSpPr>
        <p:grpSpPr>
          <a:xfrm>
            <a:off x="1391142" y="3613881"/>
            <a:ext cx="322180" cy="322731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46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7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8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9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0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1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2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3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4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6" name="Rounded Rectangle 8"/>
          <p:cNvSpPr/>
          <p:nvPr/>
        </p:nvSpPr>
        <p:spPr>
          <a:xfrm>
            <a:off x="6419783" y="3447835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7" name="Group 69"/>
          <p:cNvGrpSpPr/>
          <p:nvPr/>
        </p:nvGrpSpPr>
        <p:grpSpPr>
          <a:xfrm>
            <a:off x="6580467" y="3603693"/>
            <a:ext cx="322180" cy="322731"/>
            <a:chOff x="7287419" y="3505994"/>
            <a:chExt cx="464344" cy="465138"/>
          </a:xfrm>
          <a:solidFill>
            <a:schemeClr val="bg1"/>
          </a:solidFill>
        </p:grpSpPr>
        <p:sp>
          <p:nvSpPr>
            <p:cNvPr id="138" name="AutoShape 37"/>
            <p:cNvSpPr/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9" name="AutoShape 38"/>
            <p:cNvSpPr/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0" name="AutoShape 39"/>
            <p:cNvSpPr/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1" name="AutoShape 40"/>
            <p:cNvSpPr/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2" name="AutoShape 41"/>
            <p:cNvSpPr/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3" name="AutoShape 42"/>
            <p:cNvSpPr/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1" name="Rounded Rectangle 9"/>
          <p:cNvSpPr/>
          <p:nvPr/>
        </p:nvSpPr>
        <p:spPr>
          <a:xfrm>
            <a:off x="6419783" y="4926858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2" name="Group 76"/>
          <p:cNvGrpSpPr/>
          <p:nvPr/>
        </p:nvGrpSpPr>
        <p:grpSpPr>
          <a:xfrm>
            <a:off x="6572577" y="5082991"/>
            <a:ext cx="322180" cy="322180"/>
            <a:chOff x="7287419" y="2577307"/>
            <a:chExt cx="464344" cy="464344"/>
          </a:xfrm>
          <a:solidFill>
            <a:schemeClr val="bg1"/>
          </a:solidFill>
        </p:grpSpPr>
        <p:sp>
          <p:nvSpPr>
            <p:cNvPr id="133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4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5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27" name="Rounded Rectangle 4"/>
          <p:cNvSpPr/>
          <p:nvPr/>
        </p:nvSpPr>
        <p:spPr>
          <a:xfrm>
            <a:off x="1235009" y="1974994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28" name="Group 80"/>
          <p:cNvGrpSpPr/>
          <p:nvPr/>
        </p:nvGrpSpPr>
        <p:grpSpPr>
          <a:xfrm>
            <a:off x="1441534" y="2131127"/>
            <a:ext cx="221396" cy="32273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29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30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23" name="Rounded Rectangle 7"/>
          <p:cNvSpPr/>
          <p:nvPr/>
        </p:nvSpPr>
        <p:spPr>
          <a:xfrm>
            <a:off x="6419783" y="1974994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24" name="Group 83"/>
          <p:cNvGrpSpPr/>
          <p:nvPr/>
        </p:nvGrpSpPr>
        <p:grpSpPr>
          <a:xfrm>
            <a:off x="6579916" y="2131127"/>
            <a:ext cx="322731" cy="322180"/>
            <a:chOff x="2581275" y="2582069"/>
            <a:chExt cx="465138" cy="464344"/>
          </a:xfrm>
          <a:solidFill>
            <a:schemeClr val="bg1"/>
          </a:solidFill>
        </p:grpSpPr>
        <p:sp>
          <p:nvSpPr>
            <p:cNvPr id="125" name="AutoShape 128"/>
            <p:cNvSpPr/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6" name="AutoShape 129"/>
            <p:cNvSpPr/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16" name="Rounded Rectangle 6"/>
          <p:cNvSpPr/>
          <p:nvPr/>
        </p:nvSpPr>
        <p:spPr>
          <a:xfrm>
            <a:off x="1235009" y="4926858"/>
            <a:ext cx="634446" cy="634446"/>
          </a:xfrm>
          <a:prstGeom prst="roundRect">
            <a:avLst>
              <a:gd name="adj" fmla="val 50000"/>
            </a:avLst>
          </a:prstGeom>
          <a:solidFill>
            <a:srgbClr val="00988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 sz="1265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19" name="Group 86"/>
          <p:cNvGrpSpPr/>
          <p:nvPr/>
        </p:nvGrpSpPr>
        <p:grpSpPr>
          <a:xfrm>
            <a:off x="1396098" y="5082991"/>
            <a:ext cx="322180" cy="322180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120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1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2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89" tIns="20089" rIns="20089" bIns="20089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10" name="TextBox 54"/>
          <p:cNvSpPr txBox="1"/>
          <p:nvPr/>
        </p:nvSpPr>
        <p:spPr>
          <a:xfrm>
            <a:off x="1982686" y="2201872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1982686" y="192089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104" name="TextBox 54"/>
          <p:cNvSpPr txBox="1"/>
          <p:nvPr/>
        </p:nvSpPr>
        <p:spPr>
          <a:xfrm>
            <a:off x="1982686" y="3670231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1982686" y="338925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68" name="TextBox 54"/>
          <p:cNvSpPr txBox="1"/>
          <p:nvPr/>
        </p:nvSpPr>
        <p:spPr>
          <a:xfrm>
            <a:off x="1982686" y="5138591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982686" y="4857616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66" name="TextBox 54"/>
          <p:cNvSpPr txBox="1"/>
          <p:nvPr/>
        </p:nvSpPr>
        <p:spPr>
          <a:xfrm>
            <a:off x="7214362" y="2169106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7214362" y="188813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64" name="TextBox 54"/>
          <p:cNvSpPr txBox="1"/>
          <p:nvPr/>
        </p:nvSpPr>
        <p:spPr>
          <a:xfrm>
            <a:off x="7214362" y="3637465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7214362" y="335649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  <p:sp>
        <p:nvSpPr>
          <p:cNvPr id="62" name="TextBox 54"/>
          <p:cNvSpPr txBox="1"/>
          <p:nvPr/>
        </p:nvSpPr>
        <p:spPr>
          <a:xfrm>
            <a:off x="7214362" y="5105825"/>
            <a:ext cx="396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方正兰亭细黑_GBK_M" pitchFamily="2" charset="2"/>
                <a:sym typeface="Arial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7214362" y="482485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这里输入相关标题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61997"/>
            <a:ext cx="12192000" cy="2633853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125" y="1663700"/>
            <a:ext cx="4166157" cy="3718800"/>
          </a:xfrm>
          <a:custGeom>
            <a:avLst/>
            <a:gdLst>
              <a:gd name="connsiteX0" fmla="*/ 592900 w 2012322"/>
              <a:gd name="connsiteY0" fmla="*/ 0 h 1796241"/>
              <a:gd name="connsiteX1" fmla="*/ 1418317 w 2012322"/>
              <a:gd name="connsiteY1" fmla="*/ 0 h 1796241"/>
              <a:gd name="connsiteX2" fmla="*/ 1577505 w 2012322"/>
              <a:gd name="connsiteY2" fmla="*/ 91434 h 1796241"/>
              <a:gd name="connsiteX3" fmla="*/ 1990213 w 2012322"/>
              <a:gd name="connsiteY3" fmla="*/ 806686 h 1796241"/>
              <a:gd name="connsiteX4" fmla="*/ 1990213 w 2012322"/>
              <a:gd name="connsiteY4" fmla="*/ 989555 h 1796241"/>
              <a:gd name="connsiteX5" fmla="*/ 1577505 w 2012322"/>
              <a:gd name="connsiteY5" fmla="*/ 1704807 h 1796241"/>
              <a:gd name="connsiteX6" fmla="*/ 1418317 w 2012322"/>
              <a:gd name="connsiteY6" fmla="*/ 1796241 h 1796241"/>
              <a:gd name="connsiteX7" fmla="*/ 592900 w 2012322"/>
              <a:gd name="connsiteY7" fmla="*/ 1796241 h 1796241"/>
              <a:gd name="connsiteX8" fmla="*/ 433713 w 2012322"/>
              <a:gd name="connsiteY8" fmla="*/ 1704807 h 1796241"/>
              <a:gd name="connsiteX9" fmla="*/ 21004 w 2012322"/>
              <a:gd name="connsiteY9" fmla="*/ 989555 h 1796241"/>
              <a:gd name="connsiteX10" fmla="*/ 21004 w 2012322"/>
              <a:gd name="connsiteY10" fmla="*/ 806686 h 1796241"/>
              <a:gd name="connsiteX11" fmla="*/ 433713 w 2012322"/>
              <a:gd name="connsiteY11" fmla="*/ 91434 h 1796241"/>
              <a:gd name="connsiteX12" fmla="*/ 592900 w 2012322"/>
              <a:gd name="connsiteY12" fmla="*/ 0 h 17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12322" h="1796241">
                <a:moveTo>
                  <a:pt x="592900" y="0"/>
                </a:moveTo>
                <a:lnTo>
                  <a:pt x="1418317" y="0"/>
                </a:lnTo>
                <a:cubicBezTo>
                  <a:pt x="1477275" y="0"/>
                  <a:pt x="1548025" y="41293"/>
                  <a:pt x="1577505" y="91434"/>
                </a:cubicBezTo>
                <a:cubicBezTo>
                  <a:pt x="1577505" y="91434"/>
                  <a:pt x="1577505" y="91434"/>
                  <a:pt x="1990213" y="806686"/>
                </a:cubicBezTo>
                <a:cubicBezTo>
                  <a:pt x="2019692" y="856828"/>
                  <a:pt x="2019692" y="939414"/>
                  <a:pt x="1990213" y="989555"/>
                </a:cubicBezTo>
                <a:cubicBezTo>
                  <a:pt x="1990213" y="989555"/>
                  <a:pt x="1990213" y="989555"/>
                  <a:pt x="1577505" y="1704807"/>
                </a:cubicBezTo>
                <a:cubicBezTo>
                  <a:pt x="1548025" y="1754948"/>
                  <a:pt x="1477275" y="1796241"/>
                  <a:pt x="1418317" y="1796241"/>
                </a:cubicBezTo>
                <a:cubicBezTo>
                  <a:pt x="1418317" y="1796241"/>
                  <a:pt x="1418317" y="1796241"/>
                  <a:pt x="592900" y="1796241"/>
                </a:cubicBezTo>
                <a:cubicBezTo>
                  <a:pt x="535416" y="1796241"/>
                  <a:pt x="463192" y="1754948"/>
                  <a:pt x="433713" y="1704807"/>
                </a:cubicBezTo>
                <a:cubicBezTo>
                  <a:pt x="433713" y="1704807"/>
                  <a:pt x="433713" y="1704807"/>
                  <a:pt x="21004" y="989555"/>
                </a:cubicBezTo>
                <a:cubicBezTo>
                  <a:pt x="-7001" y="939414"/>
                  <a:pt x="-7001" y="856828"/>
                  <a:pt x="21004" y="806686"/>
                </a:cubicBezTo>
                <a:cubicBezTo>
                  <a:pt x="21004" y="806686"/>
                  <a:pt x="21004" y="806686"/>
                  <a:pt x="433713" y="91434"/>
                </a:cubicBezTo>
                <a:cubicBezTo>
                  <a:pt x="463192" y="41293"/>
                  <a:pt x="535416" y="0"/>
                  <a:pt x="592900" y="0"/>
                </a:cubicBezTo>
                <a:close/>
              </a:path>
            </a:pathLst>
          </a:custGeom>
        </p:spPr>
      </p:pic>
      <p:sp>
        <p:nvSpPr>
          <p:cNvPr id="5" name="椭圆 4"/>
          <p:cNvSpPr/>
          <p:nvPr/>
        </p:nvSpPr>
        <p:spPr>
          <a:xfrm>
            <a:off x="9982380" y="1663700"/>
            <a:ext cx="1206624" cy="1206624"/>
          </a:xfrm>
          <a:prstGeom prst="ellipse">
            <a:avLst/>
          </a:prstGeom>
          <a:solidFill>
            <a:srgbClr val="007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Shape 10499"/>
          <p:cNvSpPr/>
          <p:nvPr/>
        </p:nvSpPr>
        <p:spPr>
          <a:xfrm>
            <a:off x="10279556" y="1996195"/>
            <a:ext cx="617044" cy="531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15453"/>
                </a:moveTo>
                <a:lnTo>
                  <a:pt x="15799" y="6884"/>
                </a:lnTo>
                <a:cubicBezTo>
                  <a:pt x="16275" y="6922"/>
                  <a:pt x="16752" y="7024"/>
                  <a:pt x="17205" y="7209"/>
                </a:cubicBezTo>
                <a:cubicBezTo>
                  <a:pt x="17692" y="7408"/>
                  <a:pt x="18113" y="7723"/>
                  <a:pt x="18517" y="8092"/>
                </a:cubicBezTo>
                <a:cubicBezTo>
                  <a:pt x="19993" y="9435"/>
                  <a:pt x="20798" y="11917"/>
                  <a:pt x="20932" y="15453"/>
                </a:cubicBezTo>
                <a:lnTo>
                  <a:pt x="18970" y="15453"/>
                </a:lnTo>
                <a:cubicBezTo>
                  <a:pt x="18877" y="13255"/>
                  <a:pt x="18489" y="11598"/>
                  <a:pt x="17836" y="10570"/>
                </a:cubicBezTo>
                <a:cubicBezTo>
                  <a:pt x="17918" y="11764"/>
                  <a:pt x="18049" y="13741"/>
                  <a:pt x="18129" y="15453"/>
                </a:cubicBezTo>
                <a:cubicBezTo>
                  <a:pt x="18129" y="15453"/>
                  <a:pt x="16494" y="15453"/>
                  <a:pt x="16494" y="15453"/>
                </a:cubicBezTo>
                <a:close/>
                <a:moveTo>
                  <a:pt x="9914" y="15453"/>
                </a:moveTo>
                <a:cubicBezTo>
                  <a:pt x="10120" y="12023"/>
                  <a:pt x="10857" y="9668"/>
                  <a:pt x="12179" y="8292"/>
                </a:cubicBezTo>
                <a:cubicBezTo>
                  <a:pt x="12460" y="7999"/>
                  <a:pt x="12757" y="7731"/>
                  <a:pt x="13080" y="7508"/>
                </a:cubicBezTo>
                <a:cubicBezTo>
                  <a:pt x="13265" y="7382"/>
                  <a:pt x="13460" y="7280"/>
                  <a:pt x="13661" y="7196"/>
                </a:cubicBezTo>
                <a:cubicBezTo>
                  <a:pt x="14152" y="6990"/>
                  <a:pt x="14675" y="6891"/>
                  <a:pt x="15195" y="6871"/>
                </a:cubicBezTo>
                <a:lnTo>
                  <a:pt x="14325" y="15453"/>
                </a:lnTo>
                <a:lnTo>
                  <a:pt x="12876" y="15453"/>
                </a:lnTo>
                <a:cubicBezTo>
                  <a:pt x="12950" y="13492"/>
                  <a:pt x="13028" y="11635"/>
                  <a:pt x="13074" y="10568"/>
                </a:cubicBezTo>
                <a:cubicBezTo>
                  <a:pt x="12436" y="11590"/>
                  <a:pt x="12030" y="13253"/>
                  <a:pt x="11881" y="15453"/>
                </a:cubicBezTo>
                <a:lnTo>
                  <a:pt x="9914" y="15453"/>
                </a:lnTo>
                <a:cubicBezTo>
                  <a:pt x="9914" y="15453"/>
                  <a:pt x="9914" y="15453"/>
                  <a:pt x="9914" y="15453"/>
                </a:cubicBezTo>
                <a:close/>
                <a:moveTo>
                  <a:pt x="12671" y="3275"/>
                </a:moveTo>
                <a:cubicBezTo>
                  <a:pt x="12671" y="1465"/>
                  <a:pt x="13917" y="0"/>
                  <a:pt x="15455" y="0"/>
                </a:cubicBezTo>
                <a:cubicBezTo>
                  <a:pt x="16992" y="0"/>
                  <a:pt x="18240" y="1465"/>
                  <a:pt x="18240" y="3275"/>
                </a:cubicBezTo>
                <a:cubicBezTo>
                  <a:pt x="18240" y="5084"/>
                  <a:pt x="16992" y="6549"/>
                  <a:pt x="15455" y="6549"/>
                </a:cubicBezTo>
                <a:cubicBezTo>
                  <a:pt x="13917" y="6549"/>
                  <a:pt x="12671" y="5084"/>
                  <a:pt x="12671" y="3275"/>
                </a:cubicBezTo>
                <a:cubicBezTo>
                  <a:pt x="12671" y="3275"/>
                  <a:pt x="12671" y="3275"/>
                  <a:pt x="12671" y="3275"/>
                </a:cubicBezTo>
                <a:close/>
                <a:moveTo>
                  <a:pt x="21600" y="21600"/>
                </a:moveTo>
                <a:lnTo>
                  <a:pt x="0" y="21600"/>
                </a:lnTo>
                <a:lnTo>
                  <a:pt x="0" y="17195"/>
                </a:lnTo>
                <a:lnTo>
                  <a:pt x="21600" y="17195"/>
                </a:lnTo>
                <a:cubicBezTo>
                  <a:pt x="21600" y="17195"/>
                  <a:pt x="21600" y="21600"/>
                  <a:pt x="21600" y="21600"/>
                </a:cubicBezTo>
                <a:close/>
                <a:moveTo>
                  <a:pt x="4064" y="13791"/>
                </a:moveTo>
                <a:cubicBezTo>
                  <a:pt x="3532" y="13791"/>
                  <a:pt x="3101" y="13287"/>
                  <a:pt x="3101" y="12668"/>
                </a:cubicBezTo>
                <a:cubicBezTo>
                  <a:pt x="3101" y="12048"/>
                  <a:pt x="3532" y="11545"/>
                  <a:pt x="4064" y="11545"/>
                </a:cubicBezTo>
                <a:cubicBezTo>
                  <a:pt x="4596" y="11545"/>
                  <a:pt x="5027" y="12048"/>
                  <a:pt x="5027" y="12668"/>
                </a:cubicBezTo>
                <a:cubicBezTo>
                  <a:pt x="5027" y="13287"/>
                  <a:pt x="4596" y="13791"/>
                  <a:pt x="4064" y="13791"/>
                </a:cubicBezTo>
                <a:cubicBezTo>
                  <a:pt x="4064" y="13791"/>
                  <a:pt x="4064" y="13791"/>
                  <a:pt x="4064" y="13791"/>
                </a:cubicBezTo>
                <a:close/>
                <a:moveTo>
                  <a:pt x="3" y="9818"/>
                </a:moveTo>
                <a:lnTo>
                  <a:pt x="3" y="15453"/>
                </a:lnTo>
                <a:lnTo>
                  <a:pt x="7901" y="15453"/>
                </a:lnTo>
                <a:lnTo>
                  <a:pt x="7901" y="9818"/>
                </a:lnTo>
                <a:cubicBezTo>
                  <a:pt x="7901" y="9818"/>
                  <a:pt x="3" y="9818"/>
                  <a:pt x="3" y="981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latin typeface="Arial"/>
              <a:ea typeface="微软雅黑"/>
              <a:sym typeface="Arial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337319" y="29787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  <p:sp>
        <p:nvSpPr>
          <p:cNvPr id="8" name="Rectangle 80"/>
          <p:cNvSpPr/>
          <p:nvPr/>
        </p:nvSpPr>
        <p:spPr>
          <a:xfrm>
            <a:off x="5562600" y="3625111"/>
            <a:ext cx="5719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. 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for the reference here for lorem ipsum.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165791" y="1724037"/>
            <a:ext cx="4581866" cy="3626497"/>
            <a:chOff x="550590" y="1340768"/>
            <a:chExt cx="5937251" cy="4699000"/>
          </a:xfrm>
          <a:solidFill>
            <a:srgbClr val="009882"/>
          </a:solidFill>
          <a:effectLst/>
        </p:grpSpPr>
        <p:sp>
          <p:nvSpPr>
            <p:cNvPr id="13" name="Freeform 67"/>
            <p:cNvSpPr/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Freeform 68"/>
            <p:cNvSpPr/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Freeform 69"/>
            <p:cNvSpPr/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Freeform 70"/>
            <p:cNvSpPr/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71"/>
            <p:cNvSpPr/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Freeform 72"/>
            <p:cNvSpPr/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9" name="Freeform 73"/>
            <p:cNvSpPr/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Freeform 74"/>
            <p:cNvSpPr/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Freeform 77"/>
            <p:cNvSpPr/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78"/>
            <p:cNvSpPr/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79"/>
            <p:cNvSpPr/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80"/>
            <p:cNvSpPr/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2" name="Freeform 81"/>
            <p:cNvSpPr/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Freeform 82"/>
            <p:cNvSpPr/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Freeform 83"/>
            <p:cNvSpPr/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84"/>
            <p:cNvSpPr/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85"/>
            <p:cNvSpPr/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86"/>
            <p:cNvSpPr/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Freeform 87"/>
            <p:cNvSpPr/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Freeform 88"/>
            <p:cNvSpPr/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89"/>
            <p:cNvSpPr/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90"/>
            <p:cNvSpPr/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91"/>
            <p:cNvSpPr/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92"/>
            <p:cNvSpPr/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93"/>
            <p:cNvSpPr/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Freeform 94"/>
            <p:cNvSpPr/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Freeform 95"/>
            <p:cNvSpPr/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96"/>
            <p:cNvSpPr/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97"/>
            <p:cNvSpPr/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98"/>
            <p:cNvSpPr/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99"/>
            <p:cNvSpPr/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100"/>
            <p:cNvSpPr/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101"/>
            <p:cNvSpPr/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102"/>
            <p:cNvSpPr/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103"/>
            <p:cNvSpPr/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104"/>
            <p:cNvSpPr/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Freeform 105"/>
            <p:cNvSpPr/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Freeform 106"/>
            <p:cNvSpPr/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107"/>
            <p:cNvSpPr/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108"/>
            <p:cNvSpPr/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109"/>
            <p:cNvSpPr/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110"/>
            <p:cNvSpPr/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111"/>
            <p:cNvSpPr/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112"/>
            <p:cNvSpPr/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113"/>
            <p:cNvSpPr/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114"/>
            <p:cNvSpPr/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115"/>
            <p:cNvSpPr/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116"/>
            <p:cNvSpPr/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117"/>
            <p:cNvSpPr/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118"/>
            <p:cNvSpPr/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119"/>
            <p:cNvSpPr/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120"/>
            <p:cNvSpPr/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121"/>
            <p:cNvSpPr/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122"/>
            <p:cNvSpPr/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Freeform 123"/>
            <p:cNvSpPr/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7" name="Freeform 124"/>
            <p:cNvSpPr/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8" name="Freeform 125"/>
            <p:cNvSpPr/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9" name="Freeform 126"/>
            <p:cNvSpPr/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Freeform 127"/>
            <p:cNvSpPr/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2" name="Freeform 127"/>
            <p:cNvSpPr/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83" name="Freeform 78"/>
          <p:cNvSpPr/>
          <p:nvPr/>
        </p:nvSpPr>
        <p:spPr bwMode="gray">
          <a:xfrm>
            <a:off x="4189332" y="4762453"/>
            <a:ext cx="690955" cy="588081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  <a:prstDash val="solid"/>
            <a:round/>
          </a:ln>
        </p:spPr>
        <p:txBody>
          <a:bodyPr lIns="70564" tIns="35282" rIns="70564" bIns="35282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4" name="Freeform 92"/>
          <p:cNvSpPr/>
          <p:nvPr/>
        </p:nvSpPr>
        <p:spPr bwMode="gray">
          <a:xfrm>
            <a:off x="4511532" y="3400066"/>
            <a:ext cx="603974" cy="405531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  <a:prstDash val="solid"/>
            <a:round/>
          </a:ln>
        </p:spPr>
        <p:txBody>
          <a:bodyPr lIns="70564" tIns="35282" rIns="70564" bIns="35282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5" name="Freeform 100"/>
          <p:cNvSpPr/>
          <p:nvPr/>
        </p:nvSpPr>
        <p:spPr bwMode="gray">
          <a:xfrm>
            <a:off x="4746751" y="2777682"/>
            <a:ext cx="526792" cy="525597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  <a:prstDash val="solid"/>
            <a:round/>
          </a:ln>
        </p:spPr>
        <p:txBody>
          <a:bodyPr lIns="70564" tIns="35282" rIns="70564" bIns="35282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6" name="Freeform 82"/>
          <p:cNvSpPr/>
          <p:nvPr/>
        </p:nvSpPr>
        <p:spPr bwMode="gray">
          <a:xfrm>
            <a:off x="4875482" y="4098411"/>
            <a:ext cx="346703" cy="389603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chemeClr val="bg1"/>
            </a:solidFill>
            <a:prstDash val="solid"/>
            <a:round/>
          </a:ln>
        </p:spPr>
        <p:txBody>
          <a:bodyPr lIns="70564" tIns="35282" rIns="70564" bIns="35282"/>
          <a:lstStyle/>
          <a:p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5210099" y="3107864"/>
            <a:ext cx="194791" cy="1917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5404889" y="3299603"/>
            <a:ext cx="173763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5045372" y="3501080"/>
            <a:ext cx="194791" cy="1917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5240163" y="3692819"/>
            <a:ext cx="190235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5160834" y="4205003"/>
            <a:ext cx="244055" cy="15804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5404889" y="4205002"/>
            <a:ext cx="173763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4652420" y="5093861"/>
            <a:ext cx="194791" cy="1917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4847211" y="5285600"/>
            <a:ext cx="229531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7921271" y="2373142"/>
            <a:ext cx="2796302" cy="2796302"/>
            <a:chOff x="7842669" y="2240590"/>
            <a:chExt cx="2796302" cy="2796302"/>
          </a:xfrm>
        </p:grpSpPr>
        <p:sp>
          <p:nvSpPr>
            <p:cNvPr id="96" name="Oval 32"/>
            <p:cNvSpPr/>
            <p:nvPr/>
          </p:nvSpPr>
          <p:spPr>
            <a:xfrm>
              <a:off x="7842669" y="2240590"/>
              <a:ext cx="2796302" cy="2796302"/>
            </a:xfrm>
            <a:prstGeom prst="ellipse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prstClr val="white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8742670" y="3022715"/>
              <a:ext cx="13147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90%</a:t>
              </a:r>
              <a:endParaRPr lang="zh-CN" altLang="en-US" sz="4400" b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5823847" y="290638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5823847" y="33257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823847" y="386644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5823847" y="494704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输入相关标题</a:t>
            </a:r>
          </a:p>
        </p:txBody>
      </p:sp>
      <p:sp>
        <p:nvSpPr>
          <p:cNvPr id="102" name="文本框 19"/>
          <p:cNvSpPr txBox="1">
            <a:spLocks noChangeArrowheads="1"/>
          </p:cNvSpPr>
          <p:nvPr/>
        </p:nvSpPr>
        <p:spPr bwMode="auto">
          <a:xfrm>
            <a:off x="8505656" y="3892065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kern="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市场分析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867" y="4728149"/>
            <a:ext cx="1757868" cy="211171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  <p:grpSp>
        <p:nvGrpSpPr>
          <p:cNvPr id="103" name="组合 102"/>
          <p:cNvGrpSpPr/>
          <p:nvPr/>
        </p:nvGrpSpPr>
        <p:grpSpPr>
          <a:xfrm>
            <a:off x="4459458" y="1757907"/>
            <a:ext cx="1737843" cy="3876985"/>
            <a:chOff x="5331655" y="1757907"/>
            <a:chExt cx="1737843" cy="3876985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1655" y="1757907"/>
              <a:ext cx="1734506" cy="2074266"/>
            </a:xfrm>
            <a:prstGeom prst="rect">
              <a:avLst/>
            </a:prstGeom>
          </p:spPr>
        </p:pic>
        <p:sp>
          <p:nvSpPr>
            <p:cNvPr id="105" name="AutoShape 31"/>
            <p:cNvSpPr/>
            <p:nvPr/>
          </p:nvSpPr>
          <p:spPr bwMode="auto">
            <a:xfrm>
              <a:off x="5331655" y="3832174"/>
              <a:ext cx="1737843" cy="1802718"/>
            </a:xfrm>
            <a:custGeom>
              <a:avLst/>
              <a:gdLst>
                <a:gd name="T0" fmla="*/ 714375 w 21600"/>
                <a:gd name="T1" fmla="*/ 35719 h 21600"/>
                <a:gd name="T2" fmla="*/ 714375 w 21600"/>
                <a:gd name="T3" fmla="*/ 35719 h 21600"/>
                <a:gd name="T4" fmla="*/ 714375 w 21600"/>
                <a:gd name="T5" fmla="*/ 35719 h 21600"/>
                <a:gd name="T6" fmla="*/ 714375 w 21600"/>
                <a:gd name="T7" fmla="*/ 357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8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bg-BG" sz="1600">
                <a:solidFill>
                  <a:prstClr val="white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06" name="TextBox 28"/>
            <p:cNvSpPr txBox="1"/>
            <p:nvPr/>
          </p:nvSpPr>
          <p:spPr>
            <a:xfrm>
              <a:off x="5416919" y="4040755"/>
              <a:ext cx="1563248" cy="335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dirty="0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/>
                </a:rPr>
                <a:t>代用名</a:t>
              </a:r>
              <a:r>
                <a:rPr lang="zh-CN" altLang="en-US" sz="1600" dirty="0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/>
                </a:rPr>
                <a:t>  </a:t>
              </a:r>
              <a:r>
                <a:rPr lang="zh-CN" altLang="en-US" sz="1100" dirty="0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/>
                </a:rPr>
                <a:t>职位名称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5476227" y="4460575"/>
              <a:ext cx="1540631" cy="83140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您的内容打在这里，或者通过复制您的文本后，在此框中选择粘贴择粘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889410" y="1757907"/>
            <a:ext cx="1737844" cy="3876985"/>
            <a:chOff x="7325509" y="1757907"/>
            <a:chExt cx="1737844" cy="3876985"/>
          </a:xfrm>
        </p:grpSpPr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8846" y="1757907"/>
              <a:ext cx="1734507" cy="2074267"/>
            </a:xfrm>
            <a:prstGeom prst="rect">
              <a:avLst/>
            </a:prstGeom>
          </p:spPr>
        </p:pic>
        <p:sp>
          <p:nvSpPr>
            <p:cNvPr id="110" name="AutoShape 31"/>
            <p:cNvSpPr/>
            <p:nvPr/>
          </p:nvSpPr>
          <p:spPr bwMode="auto">
            <a:xfrm>
              <a:off x="7325509" y="3832174"/>
              <a:ext cx="1737843" cy="1802718"/>
            </a:xfrm>
            <a:custGeom>
              <a:avLst/>
              <a:gdLst>
                <a:gd name="T0" fmla="*/ 714375 w 21600"/>
                <a:gd name="T1" fmla="*/ 35719 h 21600"/>
                <a:gd name="T2" fmla="*/ 714375 w 21600"/>
                <a:gd name="T3" fmla="*/ 35719 h 21600"/>
                <a:gd name="T4" fmla="*/ 714375 w 21600"/>
                <a:gd name="T5" fmla="*/ 35719 h 21600"/>
                <a:gd name="T6" fmla="*/ 714375 w 21600"/>
                <a:gd name="T7" fmla="*/ 357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8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bg-BG" sz="1600">
                <a:solidFill>
                  <a:prstClr val="white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1" name="TextBox 28"/>
            <p:cNvSpPr txBox="1"/>
            <p:nvPr/>
          </p:nvSpPr>
          <p:spPr>
            <a:xfrm>
              <a:off x="7412806" y="4040755"/>
              <a:ext cx="1563248" cy="335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代用名</a:t>
              </a:r>
              <a:r>
                <a:rPr lang="zh-CN" altLang="en-US" sz="16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  </a:t>
              </a:r>
              <a:r>
                <a:rPr lang="zh-CN" altLang="en-US" sz="11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职位名称</a:t>
              </a:r>
            </a:p>
          </p:txBody>
        </p:sp>
        <p:sp>
          <p:nvSpPr>
            <p:cNvPr id="112" name="矩形 111"/>
            <p:cNvSpPr/>
            <p:nvPr/>
          </p:nvSpPr>
          <p:spPr>
            <a:xfrm>
              <a:off x="7470082" y="4460575"/>
              <a:ext cx="1540631" cy="83140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319364" y="1757907"/>
            <a:ext cx="1737843" cy="3876985"/>
            <a:chOff x="9319364" y="1757907"/>
            <a:chExt cx="1737843" cy="3876985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22700" y="1757907"/>
              <a:ext cx="1734507" cy="2074267"/>
            </a:xfrm>
            <a:prstGeom prst="rect">
              <a:avLst/>
            </a:prstGeom>
          </p:spPr>
        </p:pic>
        <p:sp>
          <p:nvSpPr>
            <p:cNvPr id="115" name="AutoShape 31"/>
            <p:cNvSpPr/>
            <p:nvPr/>
          </p:nvSpPr>
          <p:spPr bwMode="auto">
            <a:xfrm>
              <a:off x="9319364" y="3832174"/>
              <a:ext cx="1737843" cy="1802718"/>
            </a:xfrm>
            <a:custGeom>
              <a:avLst/>
              <a:gdLst>
                <a:gd name="T0" fmla="*/ 714375 w 21600"/>
                <a:gd name="T1" fmla="*/ 35719 h 21600"/>
                <a:gd name="T2" fmla="*/ 714375 w 21600"/>
                <a:gd name="T3" fmla="*/ 35719 h 21600"/>
                <a:gd name="T4" fmla="*/ 714375 w 21600"/>
                <a:gd name="T5" fmla="*/ 35719 h 21600"/>
                <a:gd name="T6" fmla="*/ 714375 w 21600"/>
                <a:gd name="T7" fmla="*/ 357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8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bg-BG" sz="1600">
                <a:solidFill>
                  <a:prstClr val="white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6" name="TextBox 28"/>
            <p:cNvSpPr txBox="1"/>
            <p:nvPr/>
          </p:nvSpPr>
          <p:spPr>
            <a:xfrm>
              <a:off x="9406660" y="4040755"/>
              <a:ext cx="1563248" cy="335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代用名</a:t>
              </a:r>
              <a:r>
                <a:rPr lang="zh-CN" altLang="en-US" sz="16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  </a:t>
              </a:r>
              <a:r>
                <a:rPr lang="zh-CN" altLang="en-US" sz="11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职位名称</a:t>
              </a:r>
            </a:p>
          </p:txBody>
        </p:sp>
        <p:sp>
          <p:nvSpPr>
            <p:cNvPr id="117" name="矩形 116"/>
            <p:cNvSpPr/>
            <p:nvPr/>
          </p:nvSpPr>
          <p:spPr>
            <a:xfrm>
              <a:off x="9463935" y="4460575"/>
              <a:ext cx="1540631" cy="83140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635009" y="2994528"/>
            <a:ext cx="2031325" cy="1094191"/>
            <a:chOff x="1635009" y="2994528"/>
            <a:chExt cx="2031325" cy="1094191"/>
          </a:xfrm>
        </p:grpSpPr>
        <p:sp>
          <p:nvSpPr>
            <p:cNvPr id="119" name="文本框 118"/>
            <p:cNvSpPr txBox="1"/>
            <p:nvPr/>
          </p:nvSpPr>
          <p:spPr>
            <a:xfrm>
              <a:off x="1635009" y="2994528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lang="zh-CN" altLang="en-US" sz="3600" dirty="0">
                  <a:latin typeface="Arial"/>
                  <a:ea typeface="微软雅黑"/>
                  <a:cs typeface="+mn-ea"/>
                  <a:sym typeface="Arial"/>
                </a:rPr>
                <a:t>主要成员</a:t>
              </a: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1784838" y="3688609"/>
              <a:ext cx="1750799" cy="40011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Main Member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  <p:sp>
        <p:nvSpPr>
          <p:cNvPr id="22" name="Quad Arrow 15"/>
          <p:cNvSpPr/>
          <p:nvPr/>
        </p:nvSpPr>
        <p:spPr>
          <a:xfrm>
            <a:off x="4071938" y="1896621"/>
            <a:ext cx="4065587" cy="4064000"/>
          </a:xfrm>
          <a:prstGeom prst="quadArrow">
            <a:avLst>
              <a:gd name="adj1" fmla="val 937"/>
              <a:gd name="adj2" fmla="val 1969"/>
              <a:gd name="adj3" fmla="val 5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751468" y="2545452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01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747182" y="2545452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02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751468" y="4468595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03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47182" y="4468595"/>
            <a:ext cx="651320" cy="651320"/>
          </a:xfrm>
          <a:prstGeom prst="ellipse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Arial"/>
                <a:ea typeface="微软雅黑"/>
                <a:sym typeface="Arial"/>
              </a:rPr>
              <a:t>04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917237" y="2490475"/>
            <a:ext cx="3544451" cy="742640"/>
            <a:chOff x="1840464" y="2376175"/>
            <a:chExt cx="2621224" cy="742640"/>
          </a:xfrm>
        </p:grpSpPr>
        <p:sp>
          <p:nvSpPr>
            <p:cNvPr id="28" name="TextBox 54"/>
            <p:cNvSpPr txBox="1"/>
            <p:nvPr/>
          </p:nvSpPr>
          <p:spPr>
            <a:xfrm>
              <a:off x="1840464" y="2657150"/>
              <a:ext cx="2621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111204" y="2376175"/>
              <a:ext cx="1350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2813" y="4444902"/>
            <a:ext cx="3544451" cy="742640"/>
            <a:chOff x="1836040" y="4397616"/>
            <a:chExt cx="2621224" cy="742640"/>
          </a:xfrm>
        </p:grpSpPr>
        <p:sp>
          <p:nvSpPr>
            <p:cNvPr id="31" name="TextBox 54"/>
            <p:cNvSpPr txBox="1"/>
            <p:nvPr/>
          </p:nvSpPr>
          <p:spPr>
            <a:xfrm>
              <a:off x="1836040" y="4678591"/>
              <a:ext cx="2621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06780" y="4397616"/>
              <a:ext cx="1350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638156" y="2490475"/>
            <a:ext cx="3658494" cy="742640"/>
            <a:chOff x="2891985" y="2426334"/>
            <a:chExt cx="2621224" cy="742640"/>
          </a:xfrm>
        </p:grpSpPr>
        <p:sp>
          <p:nvSpPr>
            <p:cNvPr id="34" name="TextBox 54"/>
            <p:cNvSpPr txBox="1"/>
            <p:nvPr/>
          </p:nvSpPr>
          <p:spPr>
            <a:xfrm>
              <a:off x="2891985" y="2707309"/>
              <a:ext cx="2621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891985" y="2426334"/>
              <a:ext cx="1308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638156" y="4444902"/>
            <a:ext cx="3658494" cy="742640"/>
            <a:chOff x="2891985" y="2426334"/>
            <a:chExt cx="2621224" cy="742640"/>
          </a:xfrm>
        </p:grpSpPr>
        <p:sp>
          <p:nvSpPr>
            <p:cNvPr id="37" name="TextBox 54"/>
            <p:cNvSpPr txBox="1"/>
            <p:nvPr/>
          </p:nvSpPr>
          <p:spPr>
            <a:xfrm>
              <a:off x="2891985" y="2707309"/>
              <a:ext cx="26212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891985" y="2426334"/>
              <a:ext cx="1308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这里输入相关标题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明年工作计划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21987" y="1206712"/>
            <a:ext cx="10907415" cy="4812276"/>
            <a:chOff x="-10815" y="1135239"/>
            <a:chExt cx="11751675" cy="5184758"/>
          </a:xfrm>
        </p:grpSpPr>
        <p:sp>
          <p:nvSpPr>
            <p:cNvPr id="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-10815" y="1402199"/>
              <a:ext cx="5227639" cy="461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自由: 形状 20"/>
            <p:cNvSpPr/>
            <p:nvPr/>
          </p:nvSpPr>
          <p:spPr>
            <a:xfrm>
              <a:off x="1060131" y="1135239"/>
              <a:ext cx="10086975" cy="4290251"/>
            </a:xfrm>
            <a:custGeom>
              <a:avLst/>
              <a:gdLst>
                <a:gd name="connsiteX0" fmla="*/ 0 w 10086975"/>
                <a:gd name="connsiteY0" fmla="*/ 4286250 h 4290251"/>
                <a:gd name="connsiteX1" fmla="*/ 5772150 w 10086975"/>
                <a:gd name="connsiteY1" fmla="*/ 3600450 h 4290251"/>
                <a:gd name="connsiteX2" fmla="*/ 10086975 w 10086975"/>
                <a:gd name="connsiteY2" fmla="*/ 0 h 429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86975" h="4290251">
                  <a:moveTo>
                    <a:pt x="0" y="4286250"/>
                  </a:moveTo>
                  <a:cubicBezTo>
                    <a:pt x="2045494" y="4300537"/>
                    <a:pt x="4090988" y="4314825"/>
                    <a:pt x="5772150" y="3600450"/>
                  </a:cubicBezTo>
                  <a:cubicBezTo>
                    <a:pt x="7453312" y="2886075"/>
                    <a:pt x="8770143" y="1443037"/>
                    <a:pt x="10086975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241842" y="5300129"/>
              <a:ext cx="250722" cy="2507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sx="110000" sy="110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300963" y="5359250"/>
              <a:ext cx="132480" cy="1324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25400" sx="115000" sy="115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矩形: 圆角 27"/>
            <p:cNvSpPr/>
            <p:nvPr/>
          </p:nvSpPr>
          <p:spPr>
            <a:xfrm>
              <a:off x="624253" y="5668736"/>
              <a:ext cx="1485900" cy="381000"/>
            </a:xfrm>
            <a:prstGeom prst="roundRect">
              <a:avLst>
                <a:gd name="adj" fmla="val 50000"/>
              </a:avLst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35435" y="5689959"/>
              <a:ext cx="1247199" cy="630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 .01.23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879002" y="5248743"/>
              <a:ext cx="250722" cy="2507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sx="110000" sy="110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38123" y="5307864"/>
              <a:ext cx="132480" cy="1324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25400" sx="115000" sy="115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矩形: 圆角 31"/>
            <p:cNvSpPr/>
            <p:nvPr/>
          </p:nvSpPr>
          <p:spPr>
            <a:xfrm>
              <a:off x="3261413" y="5617350"/>
              <a:ext cx="1485900" cy="381000"/>
            </a:xfrm>
            <a:prstGeom prst="roundRect">
              <a:avLst>
                <a:gd name="adj" fmla="val 50000"/>
              </a:avLst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372595" y="5638573"/>
              <a:ext cx="1247199" cy="630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201X.03.09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426803" y="4720362"/>
              <a:ext cx="250722" cy="2507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sx="110000" sy="110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6485924" y="4779483"/>
              <a:ext cx="132480" cy="1324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25400" sx="115000" sy="115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矩形: 圆角 38"/>
            <p:cNvSpPr/>
            <p:nvPr/>
          </p:nvSpPr>
          <p:spPr>
            <a:xfrm>
              <a:off x="5809214" y="5088969"/>
              <a:ext cx="1485900" cy="381000"/>
            </a:xfrm>
            <a:prstGeom prst="roundRect">
              <a:avLst>
                <a:gd name="adj" fmla="val 50000"/>
              </a:avLst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20396" y="5110191"/>
              <a:ext cx="1247199" cy="630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201X.06.22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8808630" y="3287626"/>
              <a:ext cx="250722" cy="2507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sx="110000" sy="110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867751" y="3346747"/>
              <a:ext cx="132480" cy="1324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25400" sx="115000" sy="115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矩形: 圆角 45"/>
            <p:cNvSpPr/>
            <p:nvPr/>
          </p:nvSpPr>
          <p:spPr>
            <a:xfrm>
              <a:off x="8195804" y="2770120"/>
              <a:ext cx="1485900" cy="381000"/>
            </a:xfrm>
            <a:prstGeom prst="roundRect">
              <a:avLst>
                <a:gd name="adj" fmla="val 50000"/>
              </a:avLst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8306986" y="2791343"/>
              <a:ext cx="1247199" cy="630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201X.09.27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0464298" y="1634352"/>
              <a:ext cx="250722" cy="2507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sx="110000" sy="110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0523419" y="1693473"/>
              <a:ext cx="132480" cy="13248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25400" sx="115000" sy="115000" algn="ctr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9" name="矩形: 圆角 52"/>
            <p:cNvSpPr/>
            <p:nvPr/>
          </p:nvSpPr>
          <p:spPr>
            <a:xfrm>
              <a:off x="9854698" y="1139442"/>
              <a:ext cx="1485900" cy="381000"/>
            </a:xfrm>
            <a:prstGeom prst="roundRect">
              <a:avLst>
                <a:gd name="adj" fmla="val 50000"/>
              </a:avLst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965881" y="1160665"/>
              <a:ext cx="1247199" cy="630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201X.12.23</a:t>
              </a:r>
              <a:endParaRPr lang="zh-CN" alt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16221" y="4132263"/>
              <a:ext cx="1779448" cy="969453"/>
              <a:chOff x="2211538" y="4579756"/>
              <a:chExt cx="1779448" cy="969453"/>
            </a:xfrm>
          </p:grpSpPr>
          <p:sp>
            <p:nvSpPr>
              <p:cNvPr id="74" name="TextBox 54"/>
              <p:cNvSpPr txBox="1"/>
              <p:nvPr/>
            </p:nvSpPr>
            <p:spPr>
              <a:xfrm>
                <a:off x="2211538" y="4852851"/>
                <a:ext cx="1779448" cy="696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2559650" y="4579756"/>
                <a:ext cx="1083224" cy="364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相关标题</a:t>
                </a: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3161550" y="4125125"/>
              <a:ext cx="1779448" cy="969456"/>
              <a:chOff x="2211538" y="4579756"/>
              <a:chExt cx="1779448" cy="969456"/>
            </a:xfrm>
          </p:grpSpPr>
          <p:sp>
            <p:nvSpPr>
              <p:cNvPr id="72" name="TextBox 54"/>
              <p:cNvSpPr txBox="1"/>
              <p:nvPr/>
            </p:nvSpPr>
            <p:spPr>
              <a:xfrm>
                <a:off x="2211538" y="4852853"/>
                <a:ext cx="1779448" cy="696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2559651" y="4579756"/>
                <a:ext cx="1083224" cy="364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相关标题</a:t>
                </a: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5650757" y="3534321"/>
              <a:ext cx="1779448" cy="969456"/>
              <a:chOff x="2211538" y="4579756"/>
              <a:chExt cx="1779448" cy="969456"/>
            </a:xfrm>
          </p:grpSpPr>
          <p:sp>
            <p:nvSpPr>
              <p:cNvPr id="70" name="TextBox 54"/>
              <p:cNvSpPr txBox="1"/>
              <p:nvPr/>
            </p:nvSpPr>
            <p:spPr>
              <a:xfrm>
                <a:off x="2211538" y="4852853"/>
                <a:ext cx="1779448" cy="696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2559651" y="4579756"/>
                <a:ext cx="1083224" cy="364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相关标题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181964" y="3771439"/>
              <a:ext cx="1779448" cy="969456"/>
              <a:chOff x="2164627" y="4783037"/>
              <a:chExt cx="1779448" cy="969456"/>
            </a:xfrm>
          </p:grpSpPr>
          <p:sp>
            <p:nvSpPr>
              <p:cNvPr id="68" name="TextBox 54"/>
              <p:cNvSpPr txBox="1"/>
              <p:nvPr/>
            </p:nvSpPr>
            <p:spPr>
              <a:xfrm>
                <a:off x="2164627" y="5056134"/>
                <a:ext cx="1779448" cy="696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2512739" y="4783037"/>
                <a:ext cx="1083224" cy="364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相关标题</a:t>
                </a: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9961412" y="2193090"/>
              <a:ext cx="1779448" cy="969456"/>
              <a:chOff x="2164627" y="4783037"/>
              <a:chExt cx="1779448" cy="969456"/>
            </a:xfrm>
          </p:grpSpPr>
          <p:sp>
            <p:nvSpPr>
              <p:cNvPr id="66" name="TextBox 54"/>
              <p:cNvSpPr txBox="1"/>
              <p:nvPr/>
            </p:nvSpPr>
            <p:spPr>
              <a:xfrm>
                <a:off x="2164627" y="5056134"/>
                <a:ext cx="1779448" cy="6963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方正兰亭细黑_GBK_M" pitchFamily="2" charset="2"/>
                    <a:sym typeface="Arial"/>
                  </a:rPr>
                  <a:t>您的内容打在这里，或者通过复制您的文本后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2512739" y="4783037"/>
                <a:ext cx="1083224" cy="364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/>
                    <a:ea typeface="微软雅黑"/>
                    <a:sym typeface="Arial"/>
                  </a:rPr>
                  <a:t>相关标题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61997"/>
            <a:ext cx="12192000" cy="2633853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982380" y="1663700"/>
            <a:ext cx="1206624" cy="1206624"/>
          </a:xfrm>
          <a:prstGeom prst="ellipse">
            <a:avLst/>
          </a:prstGeom>
          <a:solidFill>
            <a:srgbClr val="007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Shape 10499"/>
          <p:cNvSpPr/>
          <p:nvPr/>
        </p:nvSpPr>
        <p:spPr>
          <a:xfrm>
            <a:off x="10279556" y="1996195"/>
            <a:ext cx="617044" cy="531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15453"/>
                </a:moveTo>
                <a:lnTo>
                  <a:pt x="15799" y="6884"/>
                </a:lnTo>
                <a:cubicBezTo>
                  <a:pt x="16275" y="6922"/>
                  <a:pt x="16752" y="7024"/>
                  <a:pt x="17205" y="7209"/>
                </a:cubicBezTo>
                <a:cubicBezTo>
                  <a:pt x="17692" y="7408"/>
                  <a:pt x="18113" y="7723"/>
                  <a:pt x="18517" y="8092"/>
                </a:cubicBezTo>
                <a:cubicBezTo>
                  <a:pt x="19993" y="9435"/>
                  <a:pt x="20798" y="11917"/>
                  <a:pt x="20932" y="15453"/>
                </a:cubicBezTo>
                <a:lnTo>
                  <a:pt x="18970" y="15453"/>
                </a:lnTo>
                <a:cubicBezTo>
                  <a:pt x="18877" y="13255"/>
                  <a:pt x="18489" y="11598"/>
                  <a:pt x="17836" y="10570"/>
                </a:cubicBezTo>
                <a:cubicBezTo>
                  <a:pt x="17918" y="11764"/>
                  <a:pt x="18049" y="13741"/>
                  <a:pt x="18129" y="15453"/>
                </a:cubicBezTo>
                <a:cubicBezTo>
                  <a:pt x="18129" y="15453"/>
                  <a:pt x="16494" y="15453"/>
                  <a:pt x="16494" y="15453"/>
                </a:cubicBezTo>
                <a:close/>
                <a:moveTo>
                  <a:pt x="9914" y="15453"/>
                </a:moveTo>
                <a:cubicBezTo>
                  <a:pt x="10120" y="12023"/>
                  <a:pt x="10857" y="9668"/>
                  <a:pt x="12179" y="8292"/>
                </a:cubicBezTo>
                <a:cubicBezTo>
                  <a:pt x="12460" y="7999"/>
                  <a:pt x="12757" y="7731"/>
                  <a:pt x="13080" y="7508"/>
                </a:cubicBezTo>
                <a:cubicBezTo>
                  <a:pt x="13265" y="7382"/>
                  <a:pt x="13460" y="7280"/>
                  <a:pt x="13661" y="7196"/>
                </a:cubicBezTo>
                <a:cubicBezTo>
                  <a:pt x="14152" y="6990"/>
                  <a:pt x="14675" y="6891"/>
                  <a:pt x="15195" y="6871"/>
                </a:cubicBezTo>
                <a:lnTo>
                  <a:pt x="14325" y="15453"/>
                </a:lnTo>
                <a:lnTo>
                  <a:pt x="12876" y="15453"/>
                </a:lnTo>
                <a:cubicBezTo>
                  <a:pt x="12950" y="13492"/>
                  <a:pt x="13028" y="11635"/>
                  <a:pt x="13074" y="10568"/>
                </a:cubicBezTo>
                <a:cubicBezTo>
                  <a:pt x="12436" y="11590"/>
                  <a:pt x="12030" y="13253"/>
                  <a:pt x="11881" y="15453"/>
                </a:cubicBezTo>
                <a:lnTo>
                  <a:pt x="9914" y="15453"/>
                </a:lnTo>
                <a:cubicBezTo>
                  <a:pt x="9914" y="15453"/>
                  <a:pt x="9914" y="15453"/>
                  <a:pt x="9914" y="15453"/>
                </a:cubicBezTo>
                <a:close/>
                <a:moveTo>
                  <a:pt x="12671" y="3275"/>
                </a:moveTo>
                <a:cubicBezTo>
                  <a:pt x="12671" y="1465"/>
                  <a:pt x="13917" y="0"/>
                  <a:pt x="15455" y="0"/>
                </a:cubicBezTo>
                <a:cubicBezTo>
                  <a:pt x="16992" y="0"/>
                  <a:pt x="18240" y="1465"/>
                  <a:pt x="18240" y="3275"/>
                </a:cubicBezTo>
                <a:cubicBezTo>
                  <a:pt x="18240" y="5084"/>
                  <a:pt x="16992" y="6549"/>
                  <a:pt x="15455" y="6549"/>
                </a:cubicBezTo>
                <a:cubicBezTo>
                  <a:pt x="13917" y="6549"/>
                  <a:pt x="12671" y="5084"/>
                  <a:pt x="12671" y="3275"/>
                </a:cubicBezTo>
                <a:cubicBezTo>
                  <a:pt x="12671" y="3275"/>
                  <a:pt x="12671" y="3275"/>
                  <a:pt x="12671" y="3275"/>
                </a:cubicBezTo>
                <a:close/>
                <a:moveTo>
                  <a:pt x="21600" y="21600"/>
                </a:moveTo>
                <a:lnTo>
                  <a:pt x="0" y="21600"/>
                </a:lnTo>
                <a:lnTo>
                  <a:pt x="0" y="17195"/>
                </a:lnTo>
                <a:lnTo>
                  <a:pt x="21600" y="17195"/>
                </a:lnTo>
                <a:cubicBezTo>
                  <a:pt x="21600" y="17195"/>
                  <a:pt x="21600" y="21600"/>
                  <a:pt x="21600" y="21600"/>
                </a:cubicBezTo>
                <a:close/>
                <a:moveTo>
                  <a:pt x="4064" y="13791"/>
                </a:moveTo>
                <a:cubicBezTo>
                  <a:pt x="3532" y="13791"/>
                  <a:pt x="3101" y="13287"/>
                  <a:pt x="3101" y="12668"/>
                </a:cubicBezTo>
                <a:cubicBezTo>
                  <a:pt x="3101" y="12048"/>
                  <a:pt x="3532" y="11545"/>
                  <a:pt x="4064" y="11545"/>
                </a:cubicBezTo>
                <a:cubicBezTo>
                  <a:pt x="4596" y="11545"/>
                  <a:pt x="5027" y="12048"/>
                  <a:pt x="5027" y="12668"/>
                </a:cubicBezTo>
                <a:cubicBezTo>
                  <a:pt x="5027" y="13287"/>
                  <a:pt x="4596" y="13791"/>
                  <a:pt x="4064" y="13791"/>
                </a:cubicBezTo>
                <a:cubicBezTo>
                  <a:pt x="4064" y="13791"/>
                  <a:pt x="4064" y="13791"/>
                  <a:pt x="4064" y="13791"/>
                </a:cubicBezTo>
                <a:close/>
                <a:moveTo>
                  <a:pt x="3" y="9818"/>
                </a:moveTo>
                <a:lnTo>
                  <a:pt x="3" y="15453"/>
                </a:lnTo>
                <a:lnTo>
                  <a:pt x="7901" y="15453"/>
                </a:lnTo>
                <a:lnTo>
                  <a:pt x="7901" y="9818"/>
                </a:lnTo>
                <a:cubicBezTo>
                  <a:pt x="7901" y="9818"/>
                  <a:pt x="3" y="9818"/>
                  <a:pt x="3" y="981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latin typeface="Arial"/>
              <a:ea typeface="微软雅黑"/>
              <a:sym typeface="Arial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337319" y="29787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8" name="Rectangle 80"/>
          <p:cNvSpPr/>
          <p:nvPr/>
        </p:nvSpPr>
        <p:spPr>
          <a:xfrm>
            <a:off x="5562600" y="3625111"/>
            <a:ext cx="5719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. 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for the reference here for lorem ipsum. 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125" y="1689730"/>
            <a:ext cx="4165815" cy="3718494"/>
          </a:xfrm>
          <a:custGeom>
            <a:avLst/>
            <a:gdLst>
              <a:gd name="connsiteX0" fmla="*/ 592900 w 2012322"/>
              <a:gd name="connsiteY0" fmla="*/ 0 h 1796241"/>
              <a:gd name="connsiteX1" fmla="*/ 1418317 w 2012322"/>
              <a:gd name="connsiteY1" fmla="*/ 0 h 1796241"/>
              <a:gd name="connsiteX2" fmla="*/ 1577505 w 2012322"/>
              <a:gd name="connsiteY2" fmla="*/ 91434 h 1796241"/>
              <a:gd name="connsiteX3" fmla="*/ 1990213 w 2012322"/>
              <a:gd name="connsiteY3" fmla="*/ 806686 h 1796241"/>
              <a:gd name="connsiteX4" fmla="*/ 1990213 w 2012322"/>
              <a:gd name="connsiteY4" fmla="*/ 989555 h 1796241"/>
              <a:gd name="connsiteX5" fmla="*/ 1577505 w 2012322"/>
              <a:gd name="connsiteY5" fmla="*/ 1704807 h 1796241"/>
              <a:gd name="connsiteX6" fmla="*/ 1418317 w 2012322"/>
              <a:gd name="connsiteY6" fmla="*/ 1796241 h 1796241"/>
              <a:gd name="connsiteX7" fmla="*/ 592900 w 2012322"/>
              <a:gd name="connsiteY7" fmla="*/ 1796241 h 1796241"/>
              <a:gd name="connsiteX8" fmla="*/ 433713 w 2012322"/>
              <a:gd name="connsiteY8" fmla="*/ 1704807 h 1796241"/>
              <a:gd name="connsiteX9" fmla="*/ 21004 w 2012322"/>
              <a:gd name="connsiteY9" fmla="*/ 989555 h 1796241"/>
              <a:gd name="connsiteX10" fmla="*/ 21004 w 2012322"/>
              <a:gd name="connsiteY10" fmla="*/ 806686 h 1796241"/>
              <a:gd name="connsiteX11" fmla="*/ 433713 w 2012322"/>
              <a:gd name="connsiteY11" fmla="*/ 91434 h 1796241"/>
              <a:gd name="connsiteX12" fmla="*/ 592900 w 2012322"/>
              <a:gd name="connsiteY12" fmla="*/ 0 h 17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12322" h="1796241">
                <a:moveTo>
                  <a:pt x="592900" y="0"/>
                </a:moveTo>
                <a:lnTo>
                  <a:pt x="1418317" y="0"/>
                </a:lnTo>
                <a:cubicBezTo>
                  <a:pt x="1477275" y="0"/>
                  <a:pt x="1548025" y="41293"/>
                  <a:pt x="1577505" y="91434"/>
                </a:cubicBezTo>
                <a:cubicBezTo>
                  <a:pt x="1577505" y="91434"/>
                  <a:pt x="1577505" y="91434"/>
                  <a:pt x="1990213" y="806686"/>
                </a:cubicBezTo>
                <a:cubicBezTo>
                  <a:pt x="2019692" y="856828"/>
                  <a:pt x="2019692" y="939414"/>
                  <a:pt x="1990213" y="989555"/>
                </a:cubicBezTo>
                <a:cubicBezTo>
                  <a:pt x="1990213" y="989555"/>
                  <a:pt x="1990213" y="989555"/>
                  <a:pt x="1577505" y="1704807"/>
                </a:cubicBezTo>
                <a:cubicBezTo>
                  <a:pt x="1548025" y="1754948"/>
                  <a:pt x="1477275" y="1796241"/>
                  <a:pt x="1418317" y="1796241"/>
                </a:cubicBezTo>
                <a:cubicBezTo>
                  <a:pt x="1418317" y="1796241"/>
                  <a:pt x="1418317" y="1796241"/>
                  <a:pt x="592900" y="1796241"/>
                </a:cubicBezTo>
                <a:cubicBezTo>
                  <a:pt x="535416" y="1796241"/>
                  <a:pt x="463192" y="1754948"/>
                  <a:pt x="433713" y="1704807"/>
                </a:cubicBezTo>
                <a:cubicBezTo>
                  <a:pt x="433713" y="1704807"/>
                  <a:pt x="433713" y="1704807"/>
                  <a:pt x="21004" y="989555"/>
                </a:cubicBezTo>
                <a:cubicBezTo>
                  <a:pt x="-7001" y="939414"/>
                  <a:pt x="-7001" y="856828"/>
                  <a:pt x="21004" y="806686"/>
                </a:cubicBezTo>
                <a:cubicBezTo>
                  <a:pt x="21004" y="806686"/>
                  <a:pt x="21004" y="806686"/>
                  <a:pt x="433713" y="91434"/>
                </a:cubicBezTo>
                <a:cubicBezTo>
                  <a:pt x="463192" y="41293"/>
                  <a:pt x="535416" y="0"/>
                  <a:pt x="592900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16200000">
            <a:off x="4852989" y="-500965"/>
            <a:ext cx="2486026" cy="12231905"/>
          </a:xfrm>
          <a:prstGeom prst="homePlate">
            <a:avLst>
              <a:gd name="adj" fmla="val 37195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五边形 4"/>
          <p:cNvSpPr/>
          <p:nvPr/>
        </p:nvSpPr>
        <p:spPr>
          <a:xfrm rot="5400000" flipV="1">
            <a:off x="4833033" y="-4872938"/>
            <a:ext cx="2486026" cy="12231905"/>
          </a:xfrm>
          <a:prstGeom prst="homePlate">
            <a:avLst>
              <a:gd name="adj" fmla="val 37195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TextBox 37"/>
          <p:cNvSpPr txBox="1"/>
          <p:nvPr/>
        </p:nvSpPr>
        <p:spPr>
          <a:xfrm>
            <a:off x="2714171" y="2921169"/>
            <a:ext cx="7271658" cy="10156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   感谢一路有你</a:t>
            </a:r>
          </a:p>
        </p:txBody>
      </p:sp>
      <p:sp>
        <p:nvSpPr>
          <p:cNvPr id="2" name="矩形 1"/>
          <p:cNvSpPr/>
          <p:nvPr/>
        </p:nvSpPr>
        <p:spPr>
          <a:xfrm>
            <a:off x="5162975" y="5296223"/>
            <a:ext cx="182614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中国</a:t>
            </a:r>
            <a:r>
              <a:rPr lang="en-US" altLang="zh-CN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</a:t>
            </a:r>
            <a:r>
              <a:rPr lang="zh-CN" altLang="en-US" sz="2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银行</a:t>
            </a:r>
            <a:endParaRPr lang="en-US" altLang="zh-CN" sz="24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20XX</a:t>
            </a: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10</a:t>
            </a: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月</a:t>
            </a:r>
            <a:endParaRPr lang="zh-CN" altLang="en-US" sz="20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19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074264" y="1624101"/>
            <a:ext cx="4088922" cy="3440047"/>
            <a:chOff x="7257144" y="2095093"/>
            <a:chExt cx="3171026" cy="2667813"/>
          </a:xfrm>
        </p:grpSpPr>
        <p:sp>
          <p:nvSpPr>
            <p:cNvPr id="7" name="Freeform 9"/>
            <p:cNvSpPr/>
            <p:nvPr/>
          </p:nvSpPr>
          <p:spPr bwMode="auto">
            <a:xfrm>
              <a:off x="7612986" y="3664209"/>
              <a:ext cx="838716" cy="1090804"/>
            </a:xfrm>
            <a:custGeom>
              <a:avLst/>
              <a:gdLst>
                <a:gd name="T0" fmla="*/ 209 w 318"/>
                <a:gd name="T1" fmla="*/ 202 h 413"/>
                <a:gd name="T2" fmla="*/ 202 w 318"/>
                <a:gd name="T3" fmla="*/ 141 h 413"/>
                <a:gd name="T4" fmla="*/ 236 w 318"/>
                <a:gd name="T5" fmla="*/ 2 h 413"/>
                <a:gd name="T6" fmla="*/ 207 w 318"/>
                <a:gd name="T7" fmla="*/ 0 h 413"/>
                <a:gd name="T8" fmla="*/ 19 w 318"/>
                <a:gd name="T9" fmla="*/ 121 h 413"/>
                <a:gd name="T10" fmla="*/ 0 w 318"/>
                <a:gd name="T11" fmla="*/ 207 h 413"/>
                <a:gd name="T12" fmla="*/ 207 w 318"/>
                <a:gd name="T13" fmla="*/ 413 h 413"/>
                <a:gd name="T14" fmla="*/ 318 w 318"/>
                <a:gd name="T15" fmla="*/ 381 h 413"/>
                <a:gd name="T16" fmla="*/ 209 w 318"/>
                <a:gd name="T17" fmla="*/ 202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413">
                  <a:moveTo>
                    <a:pt x="209" y="202"/>
                  </a:moveTo>
                  <a:cubicBezTo>
                    <a:pt x="204" y="183"/>
                    <a:pt x="202" y="162"/>
                    <a:pt x="202" y="141"/>
                  </a:cubicBezTo>
                  <a:cubicBezTo>
                    <a:pt x="202" y="91"/>
                    <a:pt x="214" y="43"/>
                    <a:pt x="236" y="2"/>
                  </a:cubicBezTo>
                  <a:cubicBezTo>
                    <a:pt x="226" y="0"/>
                    <a:pt x="217" y="0"/>
                    <a:pt x="207" y="0"/>
                  </a:cubicBezTo>
                  <a:cubicBezTo>
                    <a:pt x="123" y="0"/>
                    <a:pt x="51" y="50"/>
                    <a:pt x="19" y="121"/>
                  </a:cubicBezTo>
                  <a:cubicBezTo>
                    <a:pt x="7" y="147"/>
                    <a:pt x="0" y="176"/>
                    <a:pt x="0" y="207"/>
                  </a:cubicBezTo>
                  <a:cubicBezTo>
                    <a:pt x="0" y="321"/>
                    <a:pt x="93" y="413"/>
                    <a:pt x="207" y="413"/>
                  </a:cubicBezTo>
                  <a:cubicBezTo>
                    <a:pt x="248" y="413"/>
                    <a:pt x="286" y="402"/>
                    <a:pt x="318" y="381"/>
                  </a:cubicBezTo>
                  <a:cubicBezTo>
                    <a:pt x="263" y="337"/>
                    <a:pt x="223" y="274"/>
                    <a:pt x="209" y="202"/>
                  </a:cubicBezTo>
                  <a:close/>
                </a:path>
              </a:pathLst>
            </a:custGeom>
            <a:solidFill>
              <a:srgbClr val="009882"/>
            </a:solidFill>
            <a:ln>
              <a:noFill/>
            </a:ln>
          </p:spPr>
          <p:txBody>
            <a:bodyPr vert="horz" wrap="square" lIns="91417" tIns="45708" rIns="91417" bIns="45708" numCol="1" anchor="t" anchorCtr="0" compatLnSpc="1"/>
            <a:lstStyle/>
            <a:p>
              <a:pPr defTabSz="685165">
                <a:defRPr/>
              </a:pPr>
              <a:endParaRPr lang="zh-CN" altLang="en-US" sz="600" b="1" kern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8818593" y="2691799"/>
              <a:ext cx="1609577" cy="1610948"/>
            </a:xfrm>
            <a:prstGeom prst="ellipse">
              <a:avLst/>
            </a:prstGeom>
            <a:solidFill>
              <a:srgbClr val="009882"/>
            </a:solidFill>
            <a:ln>
              <a:noFill/>
            </a:ln>
          </p:spPr>
          <p:txBody>
            <a:bodyPr vert="horz" wrap="square" lIns="91417" tIns="45708" rIns="91417" bIns="45708" numCol="1" anchor="t" anchorCtr="0" compatLnSpc="1"/>
            <a:lstStyle/>
            <a:p>
              <a:pPr defTabSz="685165">
                <a:defRPr/>
              </a:pPr>
              <a:endParaRPr lang="zh-CN" altLang="en-US" sz="600" b="1" kern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8214211" y="3341388"/>
              <a:ext cx="1348415" cy="1421518"/>
            </a:xfrm>
            <a:custGeom>
              <a:avLst/>
              <a:gdLst>
                <a:gd name="T0" fmla="*/ 191 w 511"/>
                <a:gd name="T1" fmla="*/ 60 h 538"/>
                <a:gd name="T2" fmla="*/ 196 w 511"/>
                <a:gd name="T3" fmla="*/ 0 h 538"/>
                <a:gd name="T4" fmla="*/ 0 w 511"/>
                <a:gd name="T5" fmla="*/ 263 h 538"/>
                <a:gd name="T6" fmla="*/ 274 w 511"/>
                <a:gd name="T7" fmla="*/ 538 h 538"/>
                <a:gd name="T8" fmla="*/ 511 w 511"/>
                <a:gd name="T9" fmla="*/ 402 h 538"/>
                <a:gd name="T10" fmla="*/ 191 w 511"/>
                <a:gd name="T11" fmla="*/ 6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1" h="538">
                  <a:moveTo>
                    <a:pt x="191" y="60"/>
                  </a:moveTo>
                  <a:cubicBezTo>
                    <a:pt x="191" y="40"/>
                    <a:pt x="193" y="19"/>
                    <a:pt x="196" y="0"/>
                  </a:cubicBezTo>
                  <a:cubicBezTo>
                    <a:pt x="83" y="33"/>
                    <a:pt x="0" y="138"/>
                    <a:pt x="0" y="263"/>
                  </a:cubicBezTo>
                  <a:cubicBezTo>
                    <a:pt x="0" y="415"/>
                    <a:pt x="123" y="538"/>
                    <a:pt x="274" y="538"/>
                  </a:cubicBezTo>
                  <a:cubicBezTo>
                    <a:pt x="375" y="538"/>
                    <a:pt x="464" y="483"/>
                    <a:pt x="511" y="402"/>
                  </a:cubicBezTo>
                  <a:cubicBezTo>
                    <a:pt x="332" y="391"/>
                    <a:pt x="191" y="242"/>
                    <a:pt x="191" y="60"/>
                  </a:cubicBezTo>
                  <a:close/>
                </a:path>
              </a:pathLst>
            </a:custGeom>
            <a:solidFill>
              <a:srgbClr val="009882"/>
            </a:solidFill>
            <a:ln>
              <a:noFill/>
            </a:ln>
          </p:spPr>
          <p:txBody>
            <a:bodyPr vert="horz" wrap="square" lIns="91417" tIns="45708" rIns="91417" bIns="45708" numCol="1" anchor="t" anchorCtr="0" compatLnSpc="1"/>
            <a:lstStyle/>
            <a:p>
              <a:pPr defTabSz="685165">
                <a:defRPr/>
              </a:pPr>
              <a:endParaRPr lang="zh-CN" altLang="en-US" sz="600" b="1" kern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7257144" y="2095093"/>
              <a:ext cx="1999348" cy="1846159"/>
            </a:xfrm>
            <a:custGeom>
              <a:avLst/>
              <a:gdLst>
                <a:gd name="T0" fmla="*/ 758 w 758"/>
                <a:gd name="T1" fmla="*/ 219 h 699"/>
                <a:gd name="T2" fmla="*/ 401 w 758"/>
                <a:gd name="T3" fmla="*/ 0 h 699"/>
                <a:gd name="T4" fmla="*/ 0 w 758"/>
                <a:gd name="T5" fmla="*/ 400 h 699"/>
                <a:gd name="T6" fmla="*/ 134 w 758"/>
                <a:gd name="T7" fmla="*/ 699 h 699"/>
                <a:gd name="T8" fmla="*/ 342 w 758"/>
                <a:gd name="T9" fmla="*/ 569 h 699"/>
                <a:gd name="T10" fmla="*/ 384 w 758"/>
                <a:gd name="T11" fmla="*/ 573 h 699"/>
                <a:gd name="T12" fmla="*/ 567 w 758"/>
                <a:gd name="T13" fmla="*/ 438 h 699"/>
                <a:gd name="T14" fmla="*/ 758 w 758"/>
                <a:gd name="T15" fmla="*/ 21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8" h="699">
                  <a:moveTo>
                    <a:pt x="758" y="219"/>
                  </a:moveTo>
                  <a:cubicBezTo>
                    <a:pt x="692" y="89"/>
                    <a:pt x="557" y="0"/>
                    <a:pt x="401" y="0"/>
                  </a:cubicBezTo>
                  <a:cubicBezTo>
                    <a:pt x="180" y="0"/>
                    <a:pt x="0" y="179"/>
                    <a:pt x="0" y="400"/>
                  </a:cubicBezTo>
                  <a:cubicBezTo>
                    <a:pt x="0" y="519"/>
                    <a:pt x="52" y="625"/>
                    <a:pt x="134" y="699"/>
                  </a:cubicBezTo>
                  <a:cubicBezTo>
                    <a:pt x="172" y="622"/>
                    <a:pt x="251" y="569"/>
                    <a:pt x="342" y="569"/>
                  </a:cubicBezTo>
                  <a:cubicBezTo>
                    <a:pt x="356" y="569"/>
                    <a:pt x="370" y="571"/>
                    <a:pt x="384" y="573"/>
                  </a:cubicBezTo>
                  <a:cubicBezTo>
                    <a:pt x="425" y="507"/>
                    <a:pt x="490" y="458"/>
                    <a:pt x="567" y="438"/>
                  </a:cubicBezTo>
                  <a:cubicBezTo>
                    <a:pt x="595" y="340"/>
                    <a:pt x="666" y="260"/>
                    <a:pt x="758" y="219"/>
                  </a:cubicBezTo>
                  <a:close/>
                </a:path>
              </a:pathLst>
            </a:custGeom>
            <a:solidFill>
              <a:srgbClr val="009882"/>
            </a:solidFill>
            <a:ln>
              <a:noFill/>
            </a:ln>
          </p:spPr>
          <p:txBody>
            <a:bodyPr vert="horz" wrap="square" lIns="91417" tIns="45708" rIns="91417" bIns="45708" numCol="1" anchor="t" anchorCtr="0" compatLnSpc="1"/>
            <a:lstStyle/>
            <a:p>
              <a:pPr defTabSz="685165">
                <a:defRPr/>
              </a:pPr>
              <a:endParaRPr lang="zh-CN" altLang="en-US" sz="600" b="1" kern="0">
                <a:solidFill>
                  <a:sysClr val="windowText" lastClr="000000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1" name="文本框 83"/>
            <p:cNvSpPr txBox="1"/>
            <p:nvPr/>
          </p:nvSpPr>
          <p:spPr>
            <a:xfrm>
              <a:off x="7652599" y="2600664"/>
              <a:ext cx="1019599" cy="596696"/>
            </a:xfrm>
            <a:prstGeom prst="rect">
              <a:avLst/>
            </a:prstGeom>
            <a:noFill/>
          </p:spPr>
          <p:txBody>
            <a:bodyPr wrap="none" lIns="91417" tIns="45708" rIns="91417" bIns="45708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72%</a:t>
              </a:r>
              <a:endParaRPr lang="zh-CN" altLang="en-US" sz="4400" b="1" dirty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2" name="文本框 84"/>
            <p:cNvSpPr txBox="1"/>
            <p:nvPr/>
          </p:nvSpPr>
          <p:spPr>
            <a:xfrm>
              <a:off x="7681223" y="4134029"/>
              <a:ext cx="373160" cy="262536"/>
            </a:xfrm>
            <a:prstGeom prst="rect">
              <a:avLst/>
            </a:prstGeom>
            <a:noFill/>
          </p:spPr>
          <p:txBody>
            <a:bodyPr wrap="none" lIns="91417" tIns="45708" rIns="91417" bIns="45708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5%</a:t>
              </a:r>
              <a:endParaRPr lang="zh-CN" altLang="en-US" sz="1600" b="1" dirty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3" name="文本框 85"/>
            <p:cNvSpPr txBox="1"/>
            <p:nvPr/>
          </p:nvSpPr>
          <p:spPr>
            <a:xfrm>
              <a:off x="8287281" y="4008415"/>
              <a:ext cx="540985" cy="310272"/>
            </a:xfrm>
            <a:prstGeom prst="rect">
              <a:avLst/>
            </a:prstGeom>
            <a:noFill/>
          </p:spPr>
          <p:txBody>
            <a:bodyPr wrap="none" lIns="91417" tIns="45708" rIns="91417" bIns="45708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12%</a:t>
              </a:r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4" name="文本框 86"/>
            <p:cNvSpPr txBox="1"/>
            <p:nvPr/>
          </p:nvSpPr>
          <p:spPr>
            <a:xfrm>
              <a:off x="9102534" y="3167726"/>
              <a:ext cx="1019599" cy="596696"/>
            </a:xfrm>
            <a:prstGeom prst="rect">
              <a:avLst/>
            </a:prstGeom>
            <a:noFill/>
          </p:spPr>
          <p:txBody>
            <a:bodyPr wrap="none" lIns="91417" tIns="45708" rIns="91417" bIns="45708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35%</a:t>
              </a:r>
              <a:endParaRPr lang="zh-CN" altLang="en-US" sz="4400" b="1" dirty="0">
                <a:solidFill>
                  <a:schemeClr val="bg1"/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75360" y="2503609"/>
            <a:ext cx="5520407" cy="1502281"/>
            <a:chOff x="1140669" y="2499731"/>
            <a:chExt cx="5520407" cy="1502281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1140669" y="2798450"/>
              <a:ext cx="5520407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defRPr sz="8000">
                  <a:solidFill>
                    <a:schemeClr val="bg1"/>
                  </a:solidFill>
                  <a:latin typeface="BrushScript BT" panose="03060802040406070304" pitchFamily="66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dist">
                <a:defRPr/>
              </a:pPr>
              <a:r>
                <a:rPr lang="zh-CN" altLang="en-US" sz="4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生活家居智能天下</a:t>
              </a:r>
            </a:p>
          </p:txBody>
        </p:sp>
        <p:sp>
          <p:nvSpPr>
            <p:cNvPr id="16" name="文本框 13"/>
            <p:cNvSpPr txBox="1">
              <a:spLocks noChangeArrowheads="1"/>
            </p:cNvSpPr>
            <p:nvPr/>
          </p:nvSpPr>
          <p:spPr bwMode="auto">
            <a:xfrm>
              <a:off x="1140670" y="3663458"/>
              <a:ext cx="338426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8000">
                  <a:solidFill>
                    <a:schemeClr val="bg1"/>
                  </a:solidFill>
                  <a:latin typeface="BrushScript BT" panose="03060802040406070304" pitchFamily="66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设计的智能</a:t>
              </a:r>
              <a:r>
                <a:rPr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 </a:t>
              </a: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应用的智能 互联的智能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1186213" y="2499731"/>
              <a:ext cx="3754554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/>
                  <a:ea typeface="微软雅黑"/>
                  <a:cs typeface="Arial" panose="020B0604020202020204" pitchFamily="34" charset="0"/>
                  <a:sym typeface="Arial"/>
                </a:rPr>
                <a:t>MERCEDES BENZ CHINA QUARTERLY REPORT WORK</a:t>
              </a:r>
              <a:endParaRPr lang="zh-CN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19" name="文本框 9"/>
          <p:cNvSpPr txBox="1"/>
          <p:nvPr/>
        </p:nvSpPr>
        <p:spPr>
          <a:xfrm>
            <a:off x="1075360" y="4214420"/>
            <a:ext cx="152631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>
                <a:solidFill>
                  <a:srgbClr val="009882"/>
                </a:solidFill>
                <a:latin typeface="Arial"/>
                <a:ea typeface="微软雅黑"/>
                <a:sym typeface="Arial"/>
              </a:rPr>
              <a:t>项目介绍</a:t>
            </a:r>
            <a:endParaRPr lang="en-US" altLang="zh-CN" sz="2000" b="1" dirty="0">
              <a:solidFill>
                <a:srgbClr val="00988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2400499" y="4214420"/>
            <a:ext cx="152631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>
                <a:solidFill>
                  <a:srgbClr val="009882"/>
                </a:solidFill>
                <a:latin typeface="Arial"/>
                <a:ea typeface="微软雅黑"/>
                <a:sym typeface="Arial"/>
              </a:rPr>
              <a:t>产品运营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3725638" y="4214420"/>
            <a:ext cx="152631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>
                <a:solidFill>
                  <a:srgbClr val="009882"/>
                </a:solidFill>
                <a:latin typeface="Arial"/>
                <a:ea typeface="微软雅黑"/>
                <a:sym typeface="Arial"/>
              </a:rPr>
              <a:t>市场分析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050778" y="4214420"/>
            <a:ext cx="152631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>
                <a:solidFill>
                  <a:srgbClr val="009882"/>
                </a:solidFill>
                <a:latin typeface="Arial"/>
                <a:ea typeface="微软雅黑"/>
                <a:sym typeface="Arial"/>
              </a:rPr>
              <a:t>营销推广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57150" y="2215069"/>
            <a:ext cx="6794696" cy="1213931"/>
            <a:chOff x="-3757632" y="843959"/>
            <a:chExt cx="9709812" cy="1734742"/>
          </a:xfrm>
          <a:solidFill>
            <a:srgbClr val="009882"/>
          </a:solidFill>
        </p:grpSpPr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-3757632" y="2302476"/>
              <a:ext cx="8803109" cy="276225"/>
            </a:xfrm>
            <a:prstGeom prst="rect">
              <a:avLst/>
            </a:prstGeom>
            <a:grpFill/>
            <a:ln>
              <a:noFill/>
            </a:ln>
          </p:spPr>
          <p:txBody>
            <a:bodyPr lIns="68467" tIns="34233" rIns="68467" bIns="342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800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24" name="组合 23"/>
            <p:cNvGrpSpPr/>
            <p:nvPr/>
          </p:nvGrpSpPr>
          <p:grpSpPr bwMode="auto">
            <a:xfrm rot="10800000" flipV="1">
              <a:off x="4221002" y="843959"/>
              <a:ext cx="1731178" cy="1734740"/>
              <a:chOff x="0" y="0"/>
              <a:chExt cx="1970470" cy="1970470"/>
            </a:xfrm>
            <a:grpFill/>
          </p:grpSpPr>
          <p:sp>
            <p:nvSpPr>
              <p:cNvPr id="25" name="任意多边形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70470" cy="1523844"/>
              </a:xfrm>
              <a:custGeom>
                <a:avLst/>
                <a:gdLst>
                  <a:gd name="T0" fmla="*/ 985235 w 1970470"/>
                  <a:gd name="T1" fmla="*/ 0 h 1523844"/>
                  <a:gd name="T2" fmla="*/ 1970470 w 1970470"/>
                  <a:gd name="T3" fmla="*/ 985235 h 1523844"/>
                  <a:gd name="T4" fmla="*/ 1851557 w 1970470"/>
                  <a:gd name="T5" fmla="*/ 1454856 h 1523844"/>
                  <a:gd name="T6" fmla="*/ 1809646 w 1970470"/>
                  <a:gd name="T7" fmla="*/ 1523844 h 1523844"/>
                  <a:gd name="T8" fmla="*/ 1380307 w 1970470"/>
                  <a:gd name="T9" fmla="*/ 1523844 h 1523844"/>
                  <a:gd name="T10" fmla="*/ 1458954 w 1970470"/>
                  <a:gd name="T11" fmla="*/ 1458954 h 1523844"/>
                  <a:gd name="T12" fmla="*/ 1655175 w 1970470"/>
                  <a:gd name="T13" fmla="*/ 985235 h 1523844"/>
                  <a:gd name="T14" fmla="*/ 985235 w 1970470"/>
                  <a:gd name="T15" fmla="*/ 315295 h 1523844"/>
                  <a:gd name="T16" fmla="*/ 315295 w 1970470"/>
                  <a:gd name="T17" fmla="*/ 985235 h 1523844"/>
                  <a:gd name="T18" fmla="*/ 511516 w 1970470"/>
                  <a:gd name="T19" fmla="*/ 1458954 h 1523844"/>
                  <a:gd name="T20" fmla="*/ 590163 w 1970470"/>
                  <a:gd name="T21" fmla="*/ 1523844 h 1523844"/>
                  <a:gd name="T22" fmla="*/ 160824 w 1970470"/>
                  <a:gd name="T23" fmla="*/ 1523844 h 1523844"/>
                  <a:gd name="T24" fmla="*/ 118913 w 1970470"/>
                  <a:gd name="T25" fmla="*/ 1454856 h 1523844"/>
                  <a:gd name="T26" fmla="*/ 0 w 1970470"/>
                  <a:gd name="T27" fmla="*/ 985235 h 1523844"/>
                  <a:gd name="T28" fmla="*/ 985235 w 1970470"/>
                  <a:gd name="T29" fmla="*/ 0 h 15238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0470"/>
                  <a:gd name="T46" fmla="*/ 0 h 1523844"/>
                  <a:gd name="T47" fmla="*/ 1970470 w 1970470"/>
                  <a:gd name="T48" fmla="*/ 1523844 h 152384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0470" h="1523844">
                    <a:moveTo>
                      <a:pt x="985235" y="0"/>
                    </a:moveTo>
                    <a:cubicBezTo>
                      <a:pt x="1529365" y="0"/>
                      <a:pt x="1970470" y="441105"/>
                      <a:pt x="1970470" y="985235"/>
                    </a:cubicBezTo>
                    <a:cubicBezTo>
                      <a:pt x="1970470" y="1155276"/>
                      <a:pt x="1927393" y="1315255"/>
                      <a:pt x="1851557" y="1454856"/>
                    </a:cubicBezTo>
                    <a:lnTo>
                      <a:pt x="1809646" y="1523844"/>
                    </a:lnTo>
                    <a:lnTo>
                      <a:pt x="1380307" y="1523844"/>
                    </a:lnTo>
                    <a:lnTo>
                      <a:pt x="1458954" y="1458954"/>
                    </a:lnTo>
                    <a:cubicBezTo>
                      <a:pt x="1580189" y="1337719"/>
                      <a:pt x="1655175" y="1170234"/>
                      <a:pt x="1655175" y="985235"/>
                    </a:cubicBezTo>
                    <a:cubicBezTo>
                      <a:pt x="1655175" y="615237"/>
                      <a:pt x="1355233" y="315295"/>
                      <a:pt x="985235" y="315295"/>
                    </a:cubicBezTo>
                    <a:cubicBezTo>
                      <a:pt x="615237" y="315295"/>
                      <a:pt x="315295" y="615237"/>
                      <a:pt x="315295" y="985235"/>
                    </a:cubicBezTo>
                    <a:cubicBezTo>
                      <a:pt x="315295" y="1170234"/>
                      <a:pt x="390281" y="1337719"/>
                      <a:pt x="511516" y="1458954"/>
                    </a:cubicBezTo>
                    <a:lnTo>
                      <a:pt x="590163" y="1523844"/>
                    </a:lnTo>
                    <a:lnTo>
                      <a:pt x="160824" y="1523844"/>
                    </a:lnTo>
                    <a:lnTo>
                      <a:pt x="118913" y="1454856"/>
                    </a:lnTo>
                    <a:cubicBezTo>
                      <a:pt x="43077" y="1315255"/>
                      <a:pt x="0" y="1155276"/>
                      <a:pt x="0" y="985235"/>
                    </a:cubicBezTo>
                    <a:cubicBezTo>
                      <a:pt x="0" y="441105"/>
                      <a:pt x="441105" y="0"/>
                      <a:pt x="985235" y="0"/>
                    </a:cubicBez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txBody>
              <a:bodyPr anchor="ctr"/>
              <a:lstStyle/>
              <a:p>
                <a:endParaRPr lang="zh-CN" altLang="en-US" sz="8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26" name="任意多边形 25"/>
              <p:cNvSpPr>
                <a:spLocks noChangeArrowheads="1"/>
              </p:cNvSpPr>
              <p:nvPr/>
            </p:nvSpPr>
            <p:spPr bwMode="auto">
              <a:xfrm>
                <a:off x="160824" y="1523844"/>
                <a:ext cx="1648822" cy="446626"/>
              </a:xfrm>
              <a:custGeom>
                <a:avLst/>
                <a:gdLst>
                  <a:gd name="T0" fmla="*/ 0 w 1648822"/>
                  <a:gd name="T1" fmla="*/ 0 h 446626"/>
                  <a:gd name="T2" fmla="*/ 429339 w 1648822"/>
                  <a:gd name="T3" fmla="*/ 0 h 446626"/>
                  <a:gd name="T4" fmla="*/ 449841 w 1648822"/>
                  <a:gd name="T5" fmla="*/ 16916 h 446626"/>
                  <a:gd name="T6" fmla="*/ 824411 w 1648822"/>
                  <a:gd name="T7" fmla="*/ 131331 h 446626"/>
                  <a:gd name="T8" fmla="*/ 1198981 w 1648822"/>
                  <a:gd name="T9" fmla="*/ 16916 h 446626"/>
                  <a:gd name="T10" fmla="*/ 1219483 w 1648822"/>
                  <a:gd name="T11" fmla="*/ 0 h 446626"/>
                  <a:gd name="T12" fmla="*/ 1648822 w 1648822"/>
                  <a:gd name="T13" fmla="*/ 0 h 446626"/>
                  <a:gd name="T14" fmla="*/ 1641383 w 1648822"/>
                  <a:gd name="T15" fmla="*/ 12245 h 446626"/>
                  <a:gd name="T16" fmla="*/ 824411 w 1648822"/>
                  <a:gd name="T17" fmla="*/ 446626 h 446626"/>
                  <a:gd name="T18" fmla="*/ 7439 w 1648822"/>
                  <a:gd name="T19" fmla="*/ 12245 h 446626"/>
                  <a:gd name="T20" fmla="*/ 0 w 1648822"/>
                  <a:gd name="T21" fmla="*/ 0 h 4466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48822"/>
                  <a:gd name="T34" fmla="*/ 0 h 446626"/>
                  <a:gd name="T35" fmla="*/ 1648822 w 1648822"/>
                  <a:gd name="T36" fmla="*/ 446626 h 4466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48822" h="446626">
                    <a:moveTo>
                      <a:pt x="0" y="0"/>
                    </a:moveTo>
                    <a:lnTo>
                      <a:pt x="429339" y="0"/>
                    </a:lnTo>
                    <a:lnTo>
                      <a:pt x="449841" y="16916"/>
                    </a:lnTo>
                    <a:cubicBezTo>
                      <a:pt x="556764" y="89152"/>
                      <a:pt x="685662" y="131331"/>
                      <a:pt x="824411" y="131331"/>
                    </a:cubicBezTo>
                    <a:cubicBezTo>
                      <a:pt x="963160" y="131331"/>
                      <a:pt x="1092058" y="89152"/>
                      <a:pt x="1198981" y="16916"/>
                    </a:cubicBezTo>
                    <a:lnTo>
                      <a:pt x="1219483" y="0"/>
                    </a:lnTo>
                    <a:lnTo>
                      <a:pt x="1648822" y="0"/>
                    </a:lnTo>
                    <a:lnTo>
                      <a:pt x="1641383" y="12245"/>
                    </a:lnTo>
                    <a:cubicBezTo>
                      <a:pt x="1464329" y="274319"/>
                      <a:pt x="1164492" y="446626"/>
                      <a:pt x="824411" y="446626"/>
                    </a:cubicBezTo>
                    <a:cubicBezTo>
                      <a:pt x="484330" y="446626"/>
                      <a:pt x="184493" y="274319"/>
                      <a:pt x="7439" y="1224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txBody>
              <a:bodyPr anchor="ctr"/>
              <a:lstStyle/>
              <a:p>
                <a:endParaRPr lang="zh-CN" altLang="en-US" sz="800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5927731" y="2603549"/>
            <a:ext cx="465733" cy="427138"/>
            <a:chOff x="1275061" y="1974267"/>
            <a:chExt cx="572981" cy="525498"/>
          </a:xfrm>
        </p:grpSpPr>
        <p:sp>
          <p:nvSpPr>
            <p:cNvPr id="28" name="Freeform 26"/>
            <p:cNvSpPr>
              <a:spLocks noEditPoints="1" noChangeArrowheads="1"/>
            </p:cNvSpPr>
            <p:nvPr/>
          </p:nvSpPr>
          <p:spPr bwMode="auto">
            <a:xfrm>
              <a:off x="1275061" y="1974267"/>
              <a:ext cx="372040" cy="374218"/>
            </a:xfrm>
            <a:custGeom>
              <a:avLst/>
              <a:gdLst>
                <a:gd name="T0" fmla="*/ 350879 w 52"/>
                <a:gd name="T1" fmla="*/ 186463 h 52"/>
                <a:gd name="T2" fmla="*/ 316479 w 52"/>
                <a:gd name="T3" fmla="*/ 158839 h 52"/>
                <a:gd name="T4" fmla="*/ 357759 w 52"/>
                <a:gd name="T5" fmla="*/ 138121 h 52"/>
                <a:gd name="T6" fmla="*/ 337119 w 52"/>
                <a:gd name="T7" fmla="*/ 89779 h 52"/>
                <a:gd name="T8" fmla="*/ 323359 w 52"/>
                <a:gd name="T9" fmla="*/ 82872 h 52"/>
                <a:gd name="T10" fmla="*/ 275199 w 52"/>
                <a:gd name="T11" fmla="*/ 89779 h 52"/>
                <a:gd name="T12" fmla="*/ 295839 w 52"/>
                <a:gd name="T13" fmla="*/ 48342 h 52"/>
                <a:gd name="T14" fmla="*/ 254559 w 52"/>
                <a:gd name="T15" fmla="*/ 13812 h 52"/>
                <a:gd name="T16" fmla="*/ 220159 w 52"/>
                <a:gd name="T17" fmla="*/ 48342 h 52"/>
                <a:gd name="T18" fmla="*/ 199519 w 52"/>
                <a:gd name="T19" fmla="*/ 6906 h 52"/>
                <a:gd name="T20" fmla="*/ 185759 w 52"/>
                <a:gd name="T21" fmla="*/ 0 h 52"/>
                <a:gd name="T22" fmla="*/ 130720 w 52"/>
                <a:gd name="T23" fmla="*/ 13812 h 52"/>
                <a:gd name="T24" fmla="*/ 123840 w 52"/>
                <a:gd name="T25" fmla="*/ 62154 h 52"/>
                <a:gd name="T26" fmla="*/ 82560 w 52"/>
                <a:gd name="T27" fmla="*/ 27624 h 52"/>
                <a:gd name="T28" fmla="*/ 41280 w 52"/>
                <a:gd name="T29" fmla="*/ 69060 h 52"/>
                <a:gd name="T30" fmla="*/ 68800 w 52"/>
                <a:gd name="T31" fmla="*/ 103591 h 52"/>
                <a:gd name="T32" fmla="*/ 20640 w 52"/>
                <a:gd name="T33" fmla="*/ 110497 h 52"/>
                <a:gd name="T34" fmla="*/ 13760 w 52"/>
                <a:gd name="T35" fmla="*/ 117403 h 52"/>
                <a:gd name="T36" fmla="*/ 0 w 52"/>
                <a:gd name="T37" fmla="*/ 172651 h 52"/>
                <a:gd name="T38" fmla="*/ 48160 w 52"/>
                <a:gd name="T39" fmla="*/ 186463 h 52"/>
                <a:gd name="T40" fmla="*/ 13760 w 52"/>
                <a:gd name="T41" fmla="*/ 214087 h 52"/>
                <a:gd name="T42" fmla="*/ 27520 w 52"/>
                <a:gd name="T43" fmla="*/ 269336 h 52"/>
                <a:gd name="T44" fmla="*/ 41280 w 52"/>
                <a:gd name="T45" fmla="*/ 276242 h 52"/>
                <a:gd name="T46" fmla="*/ 82560 w 52"/>
                <a:gd name="T47" fmla="*/ 276242 h 52"/>
                <a:gd name="T48" fmla="*/ 68800 w 52"/>
                <a:gd name="T49" fmla="*/ 324584 h 52"/>
                <a:gd name="T50" fmla="*/ 116960 w 52"/>
                <a:gd name="T51" fmla="*/ 345302 h 52"/>
                <a:gd name="T52" fmla="*/ 144480 w 52"/>
                <a:gd name="T53" fmla="*/ 310772 h 52"/>
                <a:gd name="T54" fmla="*/ 158240 w 52"/>
                <a:gd name="T55" fmla="*/ 352208 h 52"/>
                <a:gd name="T56" fmla="*/ 165120 w 52"/>
                <a:gd name="T57" fmla="*/ 359114 h 52"/>
                <a:gd name="T58" fmla="*/ 220159 w 52"/>
                <a:gd name="T59" fmla="*/ 359114 h 52"/>
                <a:gd name="T60" fmla="*/ 227039 w 52"/>
                <a:gd name="T61" fmla="*/ 345302 h 52"/>
                <a:gd name="T62" fmla="*/ 240799 w 52"/>
                <a:gd name="T63" fmla="*/ 303866 h 52"/>
                <a:gd name="T64" fmla="*/ 275199 w 52"/>
                <a:gd name="T65" fmla="*/ 331490 h 52"/>
                <a:gd name="T66" fmla="*/ 316479 w 52"/>
                <a:gd name="T67" fmla="*/ 296960 h 52"/>
                <a:gd name="T68" fmla="*/ 316479 w 52"/>
                <a:gd name="T69" fmla="*/ 283148 h 52"/>
                <a:gd name="T70" fmla="*/ 295839 w 52"/>
                <a:gd name="T71" fmla="*/ 241711 h 52"/>
                <a:gd name="T72" fmla="*/ 343999 w 52"/>
                <a:gd name="T73" fmla="*/ 248617 h 52"/>
                <a:gd name="T74" fmla="*/ 357759 w 52"/>
                <a:gd name="T75" fmla="*/ 200275 h 52"/>
                <a:gd name="T76" fmla="*/ 227039 w 52"/>
                <a:gd name="T77" fmla="*/ 193369 h 52"/>
                <a:gd name="T78" fmla="*/ 130720 w 52"/>
                <a:gd name="T79" fmla="*/ 172651 h 52"/>
                <a:gd name="T80" fmla="*/ 227039 w 52"/>
                <a:gd name="T81" fmla="*/ 193369 h 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2"/>
                <a:gd name="T124" fmla="*/ 0 h 52"/>
                <a:gd name="T125" fmla="*/ 52 w 52"/>
                <a:gd name="T126" fmla="*/ 52 h 5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2" h="52">
                  <a:moveTo>
                    <a:pt x="52" y="27"/>
                  </a:moveTo>
                  <a:cubicBezTo>
                    <a:pt x="52" y="27"/>
                    <a:pt x="52" y="27"/>
                    <a:pt x="51" y="2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2" y="20"/>
                  </a:cubicBezTo>
                  <a:cubicBezTo>
                    <a:pt x="52" y="20"/>
                    <a:pt x="52" y="20"/>
                    <a:pt x="51" y="19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8" y="12"/>
                  </a:cubicBezTo>
                  <a:cubicBezTo>
                    <a:pt x="48" y="12"/>
                    <a:pt x="47" y="12"/>
                    <a:pt x="47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5" y="2"/>
                    <a:pt x="35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1" y="32"/>
                    <a:pt x="1" y="3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5" y="40"/>
                  </a:cubicBezTo>
                  <a:cubicBezTo>
                    <a:pt x="5" y="40"/>
                    <a:pt x="5" y="40"/>
                    <a:pt x="6" y="4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6"/>
                    <a:pt x="10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7" y="50"/>
                    <a:pt x="17" y="50"/>
                  </a:cubicBezTo>
                  <a:cubicBezTo>
                    <a:pt x="17" y="50"/>
                    <a:pt x="18" y="50"/>
                    <a:pt x="18" y="50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3" y="51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8"/>
                    <a:pt x="39" y="48"/>
                    <a:pt x="40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6" y="43"/>
                    <a:pt x="46" y="42"/>
                  </a:cubicBezTo>
                  <a:cubicBezTo>
                    <a:pt x="46" y="42"/>
                    <a:pt x="46" y="42"/>
                    <a:pt x="46" y="4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7"/>
                    <a:pt x="50" y="36"/>
                    <a:pt x="50" y="36"/>
                  </a:cubicBezTo>
                  <a:cubicBezTo>
                    <a:pt x="50" y="36"/>
                    <a:pt x="51" y="36"/>
                    <a:pt x="51" y="35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7"/>
                  </a:cubicBezTo>
                  <a:close/>
                  <a:moveTo>
                    <a:pt x="33" y="28"/>
                  </a:moveTo>
                  <a:cubicBezTo>
                    <a:pt x="32" y="31"/>
                    <a:pt x="28" y="34"/>
                    <a:pt x="25" y="33"/>
                  </a:cubicBezTo>
                  <a:cubicBezTo>
                    <a:pt x="21" y="32"/>
                    <a:pt x="18" y="28"/>
                    <a:pt x="19" y="25"/>
                  </a:cubicBezTo>
                  <a:cubicBezTo>
                    <a:pt x="20" y="21"/>
                    <a:pt x="24" y="18"/>
                    <a:pt x="28" y="19"/>
                  </a:cubicBezTo>
                  <a:cubicBezTo>
                    <a:pt x="32" y="20"/>
                    <a:pt x="34" y="24"/>
                    <a:pt x="33" y="2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101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Freeform 27"/>
            <p:cNvSpPr>
              <a:spLocks noEditPoints="1" noChangeArrowheads="1"/>
            </p:cNvSpPr>
            <p:nvPr/>
          </p:nvSpPr>
          <p:spPr bwMode="auto">
            <a:xfrm>
              <a:off x="1583436" y="2233035"/>
              <a:ext cx="264606" cy="266730"/>
            </a:xfrm>
            <a:custGeom>
              <a:avLst/>
              <a:gdLst>
                <a:gd name="T0" fmla="*/ 226941 w 37"/>
                <a:gd name="T1" fmla="*/ 200620 h 37"/>
                <a:gd name="T2" fmla="*/ 213187 w 37"/>
                <a:gd name="T3" fmla="*/ 166031 h 37"/>
                <a:gd name="T4" fmla="*/ 247572 w 37"/>
                <a:gd name="T5" fmla="*/ 172949 h 37"/>
                <a:gd name="T6" fmla="*/ 254449 w 37"/>
                <a:gd name="T7" fmla="*/ 138359 h 37"/>
                <a:gd name="T8" fmla="*/ 247572 w 37"/>
                <a:gd name="T9" fmla="*/ 124523 h 37"/>
                <a:gd name="T10" fmla="*/ 220064 w 37"/>
                <a:gd name="T11" fmla="*/ 110687 h 37"/>
                <a:gd name="T12" fmla="*/ 254449 w 37"/>
                <a:gd name="T13" fmla="*/ 96851 h 37"/>
                <a:gd name="T14" fmla="*/ 240695 w 37"/>
                <a:gd name="T15" fmla="*/ 62262 h 37"/>
                <a:gd name="T16" fmla="*/ 206310 w 37"/>
                <a:gd name="T17" fmla="*/ 69179 h 37"/>
                <a:gd name="T18" fmla="*/ 213187 w 37"/>
                <a:gd name="T19" fmla="*/ 34590 h 37"/>
                <a:gd name="T20" fmla="*/ 206310 w 37"/>
                <a:gd name="T21" fmla="*/ 27672 h 37"/>
                <a:gd name="T22" fmla="*/ 165048 w 37"/>
                <a:gd name="T23" fmla="*/ 13836 h 37"/>
                <a:gd name="T24" fmla="*/ 144417 w 37"/>
                <a:gd name="T25" fmla="*/ 34590 h 37"/>
                <a:gd name="T26" fmla="*/ 130663 w 37"/>
                <a:gd name="T27" fmla="*/ 0 h 37"/>
                <a:gd name="T28" fmla="*/ 96278 w 37"/>
                <a:gd name="T29" fmla="*/ 6918 h 37"/>
                <a:gd name="T30" fmla="*/ 96278 w 37"/>
                <a:gd name="T31" fmla="*/ 34590 h 37"/>
                <a:gd name="T32" fmla="*/ 68770 w 37"/>
                <a:gd name="T33" fmla="*/ 20754 h 37"/>
                <a:gd name="T34" fmla="*/ 55016 w 37"/>
                <a:gd name="T35" fmla="*/ 20754 h 37"/>
                <a:gd name="T36" fmla="*/ 27508 w 37"/>
                <a:gd name="T37" fmla="*/ 48426 h 37"/>
                <a:gd name="T38" fmla="*/ 48139 w 37"/>
                <a:gd name="T39" fmla="*/ 76097 h 37"/>
                <a:gd name="T40" fmla="*/ 20631 w 37"/>
                <a:gd name="T41" fmla="*/ 76097 h 37"/>
                <a:gd name="T42" fmla="*/ 0 w 37"/>
                <a:gd name="T43" fmla="*/ 117605 h 37"/>
                <a:gd name="T44" fmla="*/ 6877 w 37"/>
                <a:gd name="T45" fmla="*/ 124523 h 37"/>
                <a:gd name="T46" fmla="*/ 34385 w 37"/>
                <a:gd name="T47" fmla="*/ 138359 h 37"/>
                <a:gd name="T48" fmla="*/ 6877 w 37"/>
                <a:gd name="T49" fmla="*/ 159113 h 37"/>
                <a:gd name="T50" fmla="*/ 27508 w 37"/>
                <a:gd name="T51" fmla="*/ 193702 h 37"/>
                <a:gd name="T52" fmla="*/ 55016 w 37"/>
                <a:gd name="T53" fmla="*/ 186785 h 37"/>
                <a:gd name="T54" fmla="*/ 48139 w 37"/>
                <a:gd name="T55" fmla="*/ 214456 h 37"/>
                <a:gd name="T56" fmla="*/ 48139 w 37"/>
                <a:gd name="T57" fmla="*/ 228292 h 37"/>
                <a:gd name="T58" fmla="*/ 82524 w 37"/>
                <a:gd name="T59" fmla="*/ 242128 h 37"/>
                <a:gd name="T60" fmla="*/ 89401 w 37"/>
                <a:gd name="T61" fmla="*/ 242128 h 37"/>
                <a:gd name="T62" fmla="*/ 116909 w 37"/>
                <a:gd name="T63" fmla="*/ 221374 h 37"/>
                <a:gd name="T64" fmla="*/ 116909 w 37"/>
                <a:gd name="T65" fmla="*/ 255964 h 37"/>
                <a:gd name="T66" fmla="*/ 158171 w 37"/>
                <a:gd name="T67" fmla="*/ 249046 h 37"/>
                <a:gd name="T68" fmla="*/ 165048 w 37"/>
                <a:gd name="T69" fmla="*/ 242128 h 37"/>
                <a:gd name="T70" fmla="*/ 171925 w 37"/>
                <a:gd name="T71" fmla="*/ 214456 h 37"/>
                <a:gd name="T72" fmla="*/ 192556 w 37"/>
                <a:gd name="T73" fmla="*/ 235210 h 37"/>
                <a:gd name="T74" fmla="*/ 226941 w 37"/>
                <a:gd name="T75" fmla="*/ 207538 h 37"/>
                <a:gd name="T76" fmla="*/ 151294 w 37"/>
                <a:gd name="T77" fmla="*/ 152195 h 37"/>
                <a:gd name="T78" fmla="*/ 103155 w 37"/>
                <a:gd name="T79" fmla="*/ 103769 h 37"/>
                <a:gd name="T80" fmla="*/ 151294 w 37"/>
                <a:gd name="T81" fmla="*/ 152195 h 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7"/>
                <a:gd name="T124" fmla="*/ 0 h 37"/>
                <a:gd name="T125" fmla="*/ 37 w 37"/>
                <a:gd name="T126" fmla="*/ 37 h 3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7" h="37">
                  <a:moveTo>
                    <a:pt x="33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6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7" y="14"/>
                    <a:pt x="37" y="13"/>
                    <a:pt x="37" y="13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1"/>
                    <a:pt x="24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1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4" y="35"/>
                    <a:pt x="24" y="35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29"/>
                  </a:cubicBezTo>
                  <a:close/>
                  <a:moveTo>
                    <a:pt x="22" y="22"/>
                  </a:moveTo>
                  <a:cubicBezTo>
                    <a:pt x="20" y="24"/>
                    <a:pt x="17" y="24"/>
                    <a:pt x="15" y="22"/>
                  </a:cubicBezTo>
                  <a:cubicBezTo>
                    <a:pt x="13" y="20"/>
                    <a:pt x="13" y="16"/>
                    <a:pt x="15" y="15"/>
                  </a:cubicBezTo>
                  <a:cubicBezTo>
                    <a:pt x="17" y="13"/>
                    <a:pt x="21" y="13"/>
                    <a:pt x="23" y="15"/>
                  </a:cubicBezTo>
                  <a:cubicBezTo>
                    <a:pt x="24" y="17"/>
                    <a:pt x="24" y="20"/>
                    <a:pt x="22" y="2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101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0" name="Freeform 41"/>
          <p:cNvSpPr>
            <a:spLocks noEditPoints="1" noChangeArrowheads="1"/>
          </p:cNvSpPr>
          <p:nvPr/>
        </p:nvSpPr>
        <p:spPr bwMode="auto">
          <a:xfrm>
            <a:off x="5927732" y="4032159"/>
            <a:ext cx="386174" cy="310498"/>
          </a:xfrm>
          <a:custGeom>
            <a:avLst/>
            <a:gdLst>
              <a:gd name="T0" fmla="*/ 2147483647 w 72"/>
              <a:gd name="T1" fmla="*/ 2147483647 h 58"/>
              <a:gd name="T2" fmla="*/ 2147483647 w 72"/>
              <a:gd name="T3" fmla="*/ 2147483647 h 58"/>
              <a:gd name="T4" fmla="*/ 2147483647 w 72"/>
              <a:gd name="T5" fmla="*/ 2147483647 h 58"/>
              <a:gd name="T6" fmla="*/ 2147483647 w 72"/>
              <a:gd name="T7" fmla="*/ 2147483647 h 58"/>
              <a:gd name="T8" fmla="*/ 2147483647 w 72"/>
              <a:gd name="T9" fmla="*/ 2147483647 h 58"/>
              <a:gd name="T10" fmla="*/ 2147483647 w 72"/>
              <a:gd name="T11" fmla="*/ 0 h 58"/>
              <a:gd name="T12" fmla="*/ 2147483647 w 72"/>
              <a:gd name="T13" fmla="*/ 0 h 58"/>
              <a:gd name="T14" fmla="*/ 2147483647 w 72"/>
              <a:gd name="T15" fmla="*/ 2147483647 h 58"/>
              <a:gd name="T16" fmla="*/ 2147483647 w 72"/>
              <a:gd name="T17" fmla="*/ 2147483647 h 58"/>
              <a:gd name="T18" fmla="*/ 2147483647 w 72"/>
              <a:gd name="T19" fmla="*/ 2147483647 h 58"/>
              <a:gd name="T20" fmla="*/ 2147483647 w 72"/>
              <a:gd name="T21" fmla="*/ 2147483647 h 58"/>
              <a:gd name="T22" fmla="*/ 0 w 72"/>
              <a:gd name="T23" fmla="*/ 2147483647 h 58"/>
              <a:gd name="T24" fmla="*/ 0 w 72"/>
              <a:gd name="T25" fmla="*/ 2147483647 h 58"/>
              <a:gd name="T26" fmla="*/ 2147483647 w 72"/>
              <a:gd name="T27" fmla="*/ 2147483647 h 58"/>
              <a:gd name="T28" fmla="*/ 2147483647 w 72"/>
              <a:gd name="T29" fmla="*/ 2147483647 h 58"/>
              <a:gd name="T30" fmla="*/ 2147483647 w 72"/>
              <a:gd name="T31" fmla="*/ 2147483647 h 58"/>
              <a:gd name="T32" fmla="*/ 2147483647 w 72"/>
              <a:gd name="T33" fmla="*/ 2147483647 h 58"/>
              <a:gd name="T34" fmla="*/ 0 w 72"/>
              <a:gd name="T35" fmla="*/ 2147483647 h 58"/>
              <a:gd name="T36" fmla="*/ 2147483647 w 72"/>
              <a:gd name="T37" fmla="*/ 2147483647 h 58"/>
              <a:gd name="T38" fmla="*/ 2147483647 w 72"/>
              <a:gd name="T39" fmla="*/ 2147483647 h 58"/>
              <a:gd name="T40" fmla="*/ 2147483647 w 72"/>
              <a:gd name="T41" fmla="*/ 2147483647 h 58"/>
              <a:gd name="T42" fmla="*/ 2147483647 w 72"/>
              <a:gd name="T43" fmla="*/ 2147483647 h 58"/>
              <a:gd name="T44" fmla="*/ 2147483647 w 72"/>
              <a:gd name="T45" fmla="*/ 2147483647 h 58"/>
              <a:gd name="T46" fmla="*/ 2147483647 w 72"/>
              <a:gd name="T47" fmla="*/ 2147483647 h 58"/>
              <a:gd name="T48" fmla="*/ 2147483647 w 72"/>
              <a:gd name="T49" fmla="*/ 2147483647 h 58"/>
              <a:gd name="T50" fmla="*/ 2147483647 w 72"/>
              <a:gd name="T51" fmla="*/ 2147483647 h 58"/>
              <a:gd name="T52" fmla="*/ 2147483647 w 72"/>
              <a:gd name="T53" fmla="*/ 2147483647 h 58"/>
              <a:gd name="T54" fmla="*/ 2147483647 w 72"/>
              <a:gd name="T55" fmla="*/ 2147483647 h 58"/>
              <a:gd name="T56" fmla="*/ 2147483647 w 72"/>
              <a:gd name="T57" fmla="*/ 2147483647 h 58"/>
              <a:gd name="T58" fmla="*/ 2147483647 w 72"/>
              <a:gd name="T59" fmla="*/ 2147483647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2"/>
              <a:gd name="T91" fmla="*/ 0 h 58"/>
              <a:gd name="T92" fmla="*/ 72 w 72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2" h="58">
                <a:moveTo>
                  <a:pt x="25" y="5"/>
                </a:moveTo>
                <a:cubicBezTo>
                  <a:pt x="48" y="5"/>
                  <a:pt x="48" y="5"/>
                  <a:pt x="48" y="5"/>
                </a:cubicBezTo>
                <a:cubicBezTo>
                  <a:pt x="48" y="11"/>
                  <a:pt x="48" y="11"/>
                  <a:pt x="48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2"/>
                  <a:pt x="51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11"/>
                  <a:pt x="20" y="11"/>
                  <a:pt x="20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5"/>
                </a:ln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3" y="58"/>
                  <a:pt x="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3" y="14"/>
                  <a:pt x="0" y="16"/>
                  <a:pt x="0" y="19"/>
                </a:cubicBezTo>
                <a:close/>
                <a:moveTo>
                  <a:pt x="14" y="58"/>
                </a:moveTo>
                <a:cubicBezTo>
                  <a:pt x="59" y="58"/>
                  <a:pt x="59" y="58"/>
                  <a:pt x="59" y="58"/>
                </a:cubicBezTo>
                <a:cubicBezTo>
                  <a:pt x="59" y="14"/>
                  <a:pt x="59" y="14"/>
                  <a:pt x="59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8"/>
                </a:lnTo>
                <a:close/>
                <a:moveTo>
                  <a:pt x="67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58"/>
                  <a:pt x="63" y="58"/>
                  <a:pt x="63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70" y="58"/>
                  <a:pt x="72" y="56"/>
                  <a:pt x="72" y="53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6"/>
                  <a:pt x="70" y="14"/>
                  <a:pt x="67" y="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/>
          <a:lstStyle/>
          <a:p>
            <a:endParaRPr lang="zh-CN" altLang="en-US" sz="1010">
              <a:latin typeface="Arial"/>
              <a:ea typeface="微软雅黑"/>
              <a:sym typeface="Arial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5526109" y="3631559"/>
            <a:ext cx="6794696" cy="1213931"/>
            <a:chOff x="-3757632" y="843959"/>
            <a:chExt cx="9709812" cy="1734742"/>
          </a:xfrm>
          <a:solidFill>
            <a:srgbClr val="009882"/>
          </a:solidFill>
        </p:grpSpPr>
        <p:sp>
          <p:nvSpPr>
            <p:cNvPr id="32" name="矩形 31"/>
            <p:cNvSpPr>
              <a:spLocks noChangeArrowheads="1"/>
            </p:cNvSpPr>
            <p:nvPr/>
          </p:nvSpPr>
          <p:spPr bwMode="auto">
            <a:xfrm>
              <a:off x="-3757632" y="2302476"/>
              <a:ext cx="8803109" cy="276225"/>
            </a:xfrm>
            <a:prstGeom prst="rect">
              <a:avLst/>
            </a:prstGeom>
            <a:grpFill/>
            <a:ln>
              <a:noFill/>
            </a:ln>
          </p:spPr>
          <p:txBody>
            <a:bodyPr lIns="68467" tIns="34233" rIns="68467" bIns="342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800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33" name="组合 32"/>
            <p:cNvGrpSpPr/>
            <p:nvPr/>
          </p:nvGrpSpPr>
          <p:grpSpPr bwMode="auto">
            <a:xfrm rot="10800000" flipV="1">
              <a:off x="4221002" y="843959"/>
              <a:ext cx="1731178" cy="1734740"/>
              <a:chOff x="0" y="0"/>
              <a:chExt cx="1970470" cy="1970470"/>
            </a:xfrm>
            <a:grpFill/>
          </p:grpSpPr>
          <p:sp>
            <p:nvSpPr>
              <p:cNvPr id="34" name="任意多边形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70470" cy="1523844"/>
              </a:xfrm>
              <a:custGeom>
                <a:avLst/>
                <a:gdLst>
                  <a:gd name="T0" fmla="*/ 985235 w 1970470"/>
                  <a:gd name="T1" fmla="*/ 0 h 1523844"/>
                  <a:gd name="T2" fmla="*/ 1970470 w 1970470"/>
                  <a:gd name="T3" fmla="*/ 985235 h 1523844"/>
                  <a:gd name="T4" fmla="*/ 1851557 w 1970470"/>
                  <a:gd name="T5" fmla="*/ 1454856 h 1523844"/>
                  <a:gd name="T6" fmla="*/ 1809646 w 1970470"/>
                  <a:gd name="T7" fmla="*/ 1523844 h 1523844"/>
                  <a:gd name="T8" fmla="*/ 1380307 w 1970470"/>
                  <a:gd name="T9" fmla="*/ 1523844 h 1523844"/>
                  <a:gd name="T10" fmla="*/ 1458954 w 1970470"/>
                  <a:gd name="T11" fmla="*/ 1458954 h 1523844"/>
                  <a:gd name="T12" fmla="*/ 1655175 w 1970470"/>
                  <a:gd name="T13" fmla="*/ 985235 h 1523844"/>
                  <a:gd name="T14" fmla="*/ 985235 w 1970470"/>
                  <a:gd name="T15" fmla="*/ 315295 h 1523844"/>
                  <a:gd name="T16" fmla="*/ 315295 w 1970470"/>
                  <a:gd name="T17" fmla="*/ 985235 h 1523844"/>
                  <a:gd name="T18" fmla="*/ 511516 w 1970470"/>
                  <a:gd name="T19" fmla="*/ 1458954 h 1523844"/>
                  <a:gd name="T20" fmla="*/ 590163 w 1970470"/>
                  <a:gd name="T21" fmla="*/ 1523844 h 1523844"/>
                  <a:gd name="T22" fmla="*/ 160824 w 1970470"/>
                  <a:gd name="T23" fmla="*/ 1523844 h 1523844"/>
                  <a:gd name="T24" fmla="*/ 118913 w 1970470"/>
                  <a:gd name="T25" fmla="*/ 1454856 h 1523844"/>
                  <a:gd name="T26" fmla="*/ 0 w 1970470"/>
                  <a:gd name="T27" fmla="*/ 985235 h 1523844"/>
                  <a:gd name="T28" fmla="*/ 985235 w 1970470"/>
                  <a:gd name="T29" fmla="*/ 0 h 152384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70470"/>
                  <a:gd name="T46" fmla="*/ 0 h 1523844"/>
                  <a:gd name="T47" fmla="*/ 1970470 w 1970470"/>
                  <a:gd name="T48" fmla="*/ 1523844 h 152384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70470" h="1523844">
                    <a:moveTo>
                      <a:pt x="985235" y="0"/>
                    </a:moveTo>
                    <a:cubicBezTo>
                      <a:pt x="1529365" y="0"/>
                      <a:pt x="1970470" y="441105"/>
                      <a:pt x="1970470" y="985235"/>
                    </a:cubicBezTo>
                    <a:cubicBezTo>
                      <a:pt x="1970470" y="1155276"/>
                      <a:pt x="1927393" y="1315255"/>
                      <a:pt x="1851557" y="1454856"/>
                    </a:cubicBezTo>
                    <a:lnTo>
                      <a:pt x="1809646" y="1523844"/>
                    </a:lnTo>
                    <a:lnTo>
                      <a:pt x="1380307" y="1523844"/>
                    </a:lnTo>
                    <a:lnTo>
                      <a:pt x="1458954" y="1458954"/>
                    </a:lnTo>
                    <a:cubicBezTo>
                      <a:pt x="1580189" y="1337719"/>
                      <a:pt x="1655175" y="1170234"/>
                      <a:pt x="1655175" y="985235"/>
                    </a:cubicBezTo>
                    <a:cubicBezTo>
                      <a:pt x="1655175" y="615237"/>
                      <a:pt x="1355233" y="315295"/>
                      <a:pt x="985235" y="315295"/>
                    </a:cubicBezTo>
                    <a:cubicBezTo>
                      <a:pt x="615237" y="315295"/>
                      <a:pt x="315295" y="615237"/>
                      <a:pt x="315295" y="985235"/>
                    </a:cubicBezTo>
                    <a:cubicBezTo>
                      <a:pt x="315295" y="1170234"/>
                      <a:pt x="390281" y="1337719"/>
                      <a:pt x="511516" y="1458954"/>
                    </a:cubicBezTo>
                    <a:lnTo>
                      <a:pt x="590163" y="1523844"/>
                    </a:lnTo>
                    <a:lnTo>
                      <a:pt x="160824" y="1523844"/>
                    </a:lnTo>
                    <a:lnTo>
                      <a:pt x="118913" y="1454856"/>
                    </a:lnTo>
                    <a:cubicBezTo>
                      <a:pt x="43077" y="1315255"/>
                      <a:pt x="0" y="1155276"/>
                      <a:pt x="0" y="985235"/>
                    </a:cubicBezTo>
                    <a:cubicBezTo>
                      <a:pt x="0" y="441105"/>
                      <a:pt x="441105" y="0"/>
                      <a:pt x="985235" y="0"/>
                    </a:cubicBez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txBody>
              <a:bodyPr anchor="ctr"/>
              <a:lstStyle/>
              <a:p>
                <a:endParaRPr lang="zh-CN" altLang="en-US" sz="8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5" name="任意多边形 34"/>
              <p:cNvSpPr>
                <a:spLocks noChangeArrowheads="1"/>
              </p:cNvSpPr>
              <p:nvPr/>
            </p:nvSpPr>
            <p:spPr bwMode="auto">
              <a:xfrm>
                <a:off x="160824" y="1523844"/>
                <a:ext cx="1648822" cy="446626"/>
              </a:xfrm>
              <a:custGeom>
                <a:avLst/>
                <a:gdLst>
                  <a:gd name="T0" fmla="*/ 0 w 1648822"/>
                  <a:gd name="T1" fmla="*/ 0 h 446626"/>
                  <a:gd name="T2" fmla="*/ 429339 w 1648822"/>
                  <a:gd name="T3" fmla="*/ 0 h 446626"/>
                  <a:gd name="T4" fmla="*/ 449841 w 1648822"/>
                  <a:gd name="T5" fmla="*/ 16916 h 446626"/>
                  <a:gd name="T6" fmla="*/ 824411 w 1648822"/>
                  <a:gd name="T7" fmla="*/ 131331 h 446626"/>
                  <a:gd name="T8" fmla="*/ 1198981 w 1648822"/>
                  <a:gd name="T9" fmla="*/ 16916 h 446626"/>
                  <a:gd name="T10" fmla="*/ 1219483 w 1648822"/>
                  <a:gd name="T11" fmla="*/ 0 h 446626"/>
                  <a:gd name="T12" fmla="*/ 1648822 w 1648822"/>
                  <a:gd name="T13" fmla="*/ 0 h 446626"/>
                  <a:gd name="T14" fmla="*/ 1641383 w 1648822"/>
                  <a:gd name="T15" fmla="*/ 12245 h 446626"/>
                  <a:gd name="T16" fmla="*/ 824411 w 1648822"/>
                  <a:gd name="T17" fmla="*/ 446626 h 446626"/>
                  <a:gd name="T18" fmla="*/ 7439 w 1648822"/>
                  <a:gd name="T19" fmla="*/ 12245 h 446626"/>
                  <a:gd name="T20" fmla="*/ 0 w 1648822"/>
                  <a:gd name="T21" fmla="*/ 0 h 4466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48822"/>
                  <a:gd name="T34" fmla="*/ 0 h 446626"/>
                  <a:gd name="T35" fmla="*/ 1648822 w 1648822"/>
                  <a:gd name="T36" fmla="*/ 446626 h 4466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48822" h="446626">
                    <a:moveTo>
                      <a:pt x="0" y="0"/>
                    </a:moveTo>
                    <a:lnTo>
                      <a:pt x="429339" y="0"/>
                    </a:lnTo>
                    <a:lnTo>
                      <a:pt x="449841" y="16916"/>
                    </a:lnTo>
                    <a:cubicBezTo>
                      <a:pt x="556764" y="89152"/>
                      <a:pt x="685662" y="131331"/>
                      <a:pt x="824411" y="131331"/>
                    </a:cubicBezTo>
                    <a:cubicBezTo>
                      <a:pt x="963160" y="131331"/>
                      <a:pt x="1092058" y="89152"/>
                      <a:pt x="1198981" y="16916"/>
                    </a:cubicBezTo>
                    <a:lnTo>
                      <a:pt x="1219483" y="0"/>
                    </a:lnTo>
                    <a:lnTo>
                      <a:pt x="1648822" y="0"/>
                    </a:lnTo>
                    <a:lnTo>
                      <a:pt x="1641383" y="12245"/>
                    </a:lnTo>
                    <a:cubicBezTo>
                      <a:pt x="1464329" y="274319"/>
                      <a:pt x="1164492" y="446626"/>
                      <a:pt x="824411" y="446626"/>
                    </a:cubicBezTo>
                    <a:cubicBezTo>
                      <a:pt x="484330" y="446626"/>
                      <a:pt x="184493" y="274319"/>
                      <a:pt x="7439" y="1224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txBody>
              <a:bodyPr anchor="ctr"/>
              <a:lstStyle/>
              <a:p>
                <a:endParaRPr lang="zh-CN" altLang="en-US" sz="800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988201" y="2258111"/>
            <a:ext cx="4255687" cy="1013633"/>
            <a:chOff x="2320303" y="2348782"/>
            <a:chExt cx="4255687" cy="1013633"/>
          </a:xfrm>
        </p:grpSpPr>
        <p:sp>
          <p:nvSpPr>
            <p:cNvPr id="41" name="TextBox 54"/>
            <p:cNvSpPr txBox="1"/>
            <p:nvPr/>
          </p:nvSpPr>
          <p:spPr>
            <a:xfrm>
              <a:off x="2334370" y="2745579"/>
              <a:ext cx="4241620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2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70076" y="3802362"/>
            <a:ext cx="4241620" cy="1013633"/>
            <a:chOff x="2334370" y="2348782"/>
            <a:chExt cx="4241620" cy="1013633"/>
          </a:xfrm>
        </p:grpSpPr>
        <p:sp>
          <p:nvSpPr>
            <p:cNvPr id="44" name="TextBox 54"/>
            <p:cNvSpPr txBox="1"/>
            <p:nvPr/>
          </p:nvSpPr>
          <p:spPr>
            <a:xfrm>
              <a:off x="2334370" y="2745579"/>
              <a:ext cx="4241620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5" name="文本框 37"/>
            <p:cNvSpPr txBox="1"/>
            <p:nvPr/>
          </p:nvSpPr>
          <p:spPr>
            <a:xfrm>
              <a:off x="5365402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31805" y="1684293"/>
            <a:ext cx="2182167" cy="4057714"/>
            <a:chOff x="3617554" y="1491437"/>
            <a:chExt cx="1580299" cy="2938547"/>
          </a:xfrm>
        </p:grpSpPr>
        <p:grpSp>
          <p:nvGrpSpPr>
            <p:cNvPr id="30" name="组合 4"/>
            <p:cNvGrpSpPr/>
            <p:nvPr/>
          </p:nvGrpSpPr>
          <p:grpSpPr>
            <a:xfrm>
              <a:off x="4433983" y="1491437"/>
              <a:ext cx="763870" cy="769928"/>
              <a:chOff x="4644008" y="1988840"/>
              <a:chExt cx="966398" cy="973763"/>
            </a:xfrm>
          </p:grpSpPr>
          <p:sp>
            <p:nvSpPr>
              <p:cNvPr id="31" name="圆角矩形 1"/>
              <p:cNvSpPr/>
              <p:nvPr/>
            </p:nvSpPr>
            <p:spPr>
              <a:xfrm>
                <a:off x="4644008" y="1988840"/>
                <a:ext cx="864096" cy="866686"/>
              </a:xfrm>
              <a:custGeom>
                <a:avLst/>
                <a:gdLst/>
                <a:ahLst/>
                <a:cxnLst/>
                <a:rect l="l" t="t" r="r" b="b"/>
                <a:pathLst>
                  <a:path w="864096" h="866686">
                    <a:moveTo>
                      <a:pt x="180020" y="0"/>
                    </a:moveTo>
                    <a:lnTo>
                      <a:pt x="684076" y="0"/>
                    </a:lnTo>
                    <a:cubicBezTo>
                      <a:pt x="783498" y="0"/>
                      <a:pt x="864096" y="80598"/>
                      <a:pt x="864096" y="180020"/>
                    </a:cubicBezTo>
                    <a:cubicBezTo>
                      <a:pt x="864096" y="279442"/>
                      <a:pt x="783498" y="360040"/>
                      <a:pt x="684076" y="360040"/>
                    </a:cubicBezTo>
                    <a:lnTo>
                      <a:pt x="360040" y="360040"/>
                    </a:lnTo>
                    <a:lnTo>
                      <a:pt x="360040" y="686666"/>
                    </a:lnTo>
                    <a:cubicBezTo>
                      <a:pt x="360040" y="786088"/>
                      <a:pt x="279442" y="866686"/>
                      <a:pt x="180020" y="866686"/>
                    </a:cubicBezTo>
                    <a:cubicBezTo>
                      <a:pt x="80598" y="866686"/>
                      <a:pt x="0" y="786088"/>
                      <a:pt x="0" y="686666"/>
                    </a:cubicBezTo>
                    <a:lnTo>
                      <a:pt x="0" y="182610"/>
                    </a:lnTo>
                    <a:lnTo>
                      <a:pt x="131" y="181315"/>
                    </a:lnTo>
                    <a:cubicBezTo>
                      <a:pt x="2" y="180884"/>
                      <a:pt x="0" y="180452"/>
                      <a:pt x="0" y="180020"/>
                    </a:cubicBezTo>
                    <a:cubicBezTo>
                      <a:pt x="0" y="80598"/>
                      <a:pt x="80598" y="0"/>
                      <a:pt x="180020" y="0"/>
                    </a:cubicBez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2" name="矩形 6"/>
              <p:cNvSpPr/>
              <p:nvPr/>
            </p:nvSpPr>
            <p:spPr>
              <a:xfrm>
                <a:off x="5049264" y="2407296"/>
                <a:ext cx="561142" cy="555307"/>
              </a:xfrm>
              <a:custGeom>
                <a:avLst/>
                <a:gdLst/>
                <a:ahLst/>
                <a:cxnLst/>
                <a:rect l="l" t="t" r="r" b="b"/>
                <a:pathLst>
                  <a:path w="561142" h="555307">
                    <a:moveTo>
                      <a:pt x="0" y="0"/>
                    </a:moveTo>
                    <a:lnTo>
                      <a:pt x="260421" y="0"/>
                    </a:lnTo>
                    <a:lnTo>
                      <a:pt x="561142" y="300720"/>
                    </a:lnTo>
                    <a:cubicBezTo>
                      <a:pt x="631443" y="371022"/>
                      <a:pt x="631443" y="485005"/>
                      <a:pt x="561142" y="555307"/>
                    </a:cubicBezTo>
                    <a:cubicBezTo>
                      <a:pt x="490840" y="625609"/>
                      <a:pt x="376857" y="625609"/>
                      <a:pt x="306555" y="555307"/>
                    </a:cubicBezTo>
                    <a:lnTo>
                      <a:pt x="0" y="248753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4691074" y="2038333"/>
                <a:ext cx="346448" cy="346448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35" name="组合 9"/>
            <p:cNvGrpSpPr/>
            <p:nvPr/>
          </p:nvGrpSpPr>
          <p:grpSpPr>
            <a:xfrm>
              <a:off x="3617556" y="2575747"/>
              <a:ext cx="763870" cy="769928"/>
              <a:chOff x="4823407" y="3433269"/>
              <a:chExt cx="1018493" cy="1026254"/>
            </a:xfrm>
          </p:grpSpPr>
          <p:sp>
            <p:nvSpPr>
              <p:cNvPr id="36" name="圆角矩形 1"/>
              <p:cNvSpPr/>
              <p:nvPr/>
            </p:nvSpPr>
            <p:spPr>
              <a:xfrm>
                <a:off x="4823407" y="3433269"/>
                <a:ext cx="910676" cy="913405"/>
              </a:xfrm>
              <a:custGeom>
                <a:avLst/>
                <a:gdLst/>
                <a:ahLst/>
                <a:cxnLst/>
                <a:rect l="l" t="t" r="r" b="b"/>
                <a:pathLst>
                  <a:path w="864096" h="866686">
                    <a:moveTo>
                      <a:pt x="180020" y="0"/>
                    </a:moveTo>
                    <a:lnTo>
                      <a:pt x="684076" y="0"/>
                    </a:lnTo>
                    <a:cubicBezTo>
                      <a:pt x="783498" y="0"/>
                      <a:pt x="864096" y="80598"/>
                      <a:pt x="864096" y="180020"/>
                    </a:cubicBezTo>
                    <a:cubicBezTo>
                      <a:pt x="864096" y="279442"/>
                      <a:pt x="783498" y="360040"/>
                      <a:pt x="684076" y="360040"/>
                    </a:cubicBezTo>
                    <a:lnTo>
                      <a:pt x="360040" y="360040"/>
                    </a:lnTo>
                    <a:lnTo>
                      <a:pt x="360040" y="686666"/>
                    </a:lnTo>
                    <a:cubicBezTo>
                      <a:pt x="360040" y="786088"/>
                      <a:pt x="279442" y="866686"/>
                      <a:pt x="180020" y="866686"/>
                    </a:cubicBezTo>
                    <a:cubicBezTo>
                      <a:pt x="80598" y="866686"/>
                      <a:pt x="0" y="786088"/>
                      <a:pt x="0" y="686666"/>
                    </a:cubicBezTo>
                    <a:lnTo>
                      <a:pt x="0" y="182610"/>
                    </a:lnTo>
                    <a:lnTo>
                      <a:pt x="131" y="181315"/>
                    </a:lnTo>
                    <a:cubicBezTo>
                      <a:pt x="2" y="180884"/>
                      <a:pt x="0" y="180452"/>
                      <a:pt x="0" y="180020"/>
                    </a:cubicBezTo>
                    <a:cubicBezTo>
                      <a:pt x="0" y="80598"/>
                      <a:pt x="80598" y="0"/>
                      <a:pt x="180020" y="0"/>
                    </a:cubicBez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0" name="矩形 6"/>
              <p:cNvSpPr/>
              <p:nvPr/>
            </p:nvSpPr>
            <p:spPr>
              <a:xfrm>
                <a:off x="5250509" y="3874282"/>
                <a:ext cx="591391" cy="585241"/>
              </a:xfrm>
              <a:custGeom>
                <a:avLst/>
                <a:gdLst/>
                <a:ahLst/>
                <a:cxnLst/>
                <a:rect l="l" t="t" r="r" b="b"/>
                <a:pathLst>
                  <a:path w="561142" h="555307">
                    <a:moveTo>
                      <a:pt x="0" y="0"/>
                    </a:moveTo>
                    <a:lnTo>
                      <a:pt x="260421" y="0"/>
                    </a:lnTo>
                    <a:lnTo>
                      <a:pt x="561142" y="300720"/>
                    </a:lnTo>
                    <a:cubicBezTo>
                      <a:pt x="631443" y="371022"/>
                      <a:pt x="631443" y="485005"/>
                      <a:pt x="561142" y="555307"/>
                    </a:cubicBezTo>
                    <a:cubicBezTo>
                      <a:pt x="490840" y="625609"/>
                      <a:pt x="376857" y="625609"/>
                      <a:pt x="306555" y="555307"/>
                    </a:cubicBezTo>
                    <a:lnTo>
                      <a:pt x="0" y="248753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4873010" y="3485430"/>
                <a:ext cx="365124" cy="365124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43" name="组合 14"/>
            <p:cNvGrpSpPr/>
            <p:nvPr/>
          </p:nvGrpSpPr>
          <p:grpSpPr>
            <a:xfrm>
              <a:off x="4433982" y="2575746"/>
              <a:ext cx="763870" cy="769928"/>
              <a:chOff x="4644008" y="3137107"/>
              <a:chExt cx="966398" cy="973763"/>
            </a:xfrm>
          </p:grpSpPr>
          <p:sp>
            <p:nvSpPr>
              <p:cNvPr id="44" name="圆角矩形 1"/>
              <p:cNvSpPr/>
              <p:nvPr/>
            </p:nvSpPr>
            <p:spPr>
              <a:xfrm flipH="1" flipV="1">
                <a:off x="4746310" y="3244184"/>
                <a:ext cx="864096" cy="866686"/>
              </a:xfrm>
              <a:custGeom>
                <a:avLst/>
                <a:gdLst/>
                <a:ahLst/>
                <a:cxnLst/>
                <a:rect l="l" t="t" r="r" b="b"/>
                <a:pathLst>
                  <a:path w="864096" h="866686">
                    <a:moveTo>
                      <a:pt x="180020" y="0"/>
                    </a:moveTo>
                    <a:lnTo>
                      <a:pt x="684076" y="0"/>
                    </a:lnTo>
                    <a:cubicBezTo>
                      <a:pt x="783498" y="0"/>
                      <a:pt x="864096" y="80598"/>
                      <a:pt x="864096" y="180020"/>
                    </a:cubicBezTo>
                    <a:cubicBezTo>
                      <a:pt x="864096" y="279442"/>
                      <a:pt x="783498" y="360040"/>
                      <a:pt x="684076" y="360040"/>
                    </a:cubicBezTo>
                    <a:lnTo>
                      <a:pt x="360040" y="360040"/>
                    </a:lnTo>
                    <a:lnTo>
                      <a:pt x="360040" y="686666"/>
                    </a:lnTo>
                    <a:cubicBezTo>
                      <a:pt x="360040" y="786088"/>
                      <a:pt x="279442" y="866686"/>
                      <a:pt x="180020" y="866686"/>
                    </a:cubicBezTo>
                    <a:cubicBezTo>
                      <a:pt x="80598" y="866686"/>
                      <a:pt x="0" y="786088"/>
                      <a:pt x="0" y="686666"/>
                    </a:cubicBezTo>
                    <a:lnTo>
                      <a:pt x="0" y="182610"/>
                    </a:lnTo>
                    <a:lnTo>
                      <a:pt x="131" y="181315"/>
                    </a:lnTo>
                    <a:cubicBezTo>
                      <a:pt x="2" y="180884"/>
                      <a:pt x="0" y="180452"/>
                      <a:pt x="0" y="180020"/>
                    </a:cubicBezTo>
                    <a:cubicBezTo>
                      <a:pt x="0" y="80598"/>
                      <a:pt x="80598" y="0"/>
                      <a:pt x="180020" y="0"/>
                    </a:cubicBez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5" name="矩形 6"/>
              <p:cNvSpPr/>
              <p:nvPr/>
            </p:nvSpPr>
            <p:spPr>
              <a:xfrm flipH="1" flipV="1">
                <a:off x="4644008" y="3137107"/>
                <a:ext cx="561142" cy="555307"/>
              </a:xfrm>
              <a:custGeom>
                <a:avLst/>
                <a:gdLst/>
                <a:ahLst/>
                <a:cxnLst/>
                <a:rect l="l" t="t" r="r" b="b"/>
                <a:pathLst>
                  <a:path w="561142" h="555307">
                    <a:moveTo>
                      <a:pt x="0" y="0"/>
                    </a:moveTo>
                    <a:lnTo>
                      <a:pt x="260421" y="0"/>
                    </a:lnTo>
                    <a:lnTo>
                      <a:pt x="561142" y="300720"/>
                    </a:lnTo>
                    <a:cubicBezTo>
                      <a:pt x="631443" y="371022"/>
                      <a:pt x="631443" y="485005"/>
                      <a:pt x="561142" y="555307"/>
                    </a:cubicBezTo>
                    <a:cubicBezTo>
                      <a:pt x="490840" y="625609"/>
                      <a:pt x="376857" y="625609"/>
                      <a:pt x="306555" y="555307"/>
                    </a:cubicBezTo>
                    <a:lnTo>
                      <a:pt x="0" y="248753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5225745" y="3721454"/>
                <a:ext cx="346448" cy="346448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68" name="组合 19"/>
            <p:cNvGrpSpPr/>
            <p:nvPr/>
          </p:nvGrpSpPr>
          <p:grpSpPr>
            <a:xfrm>
              <a:off x="3617554" y="3660056"/>
              <a:ext cx="763869" cy="769928"/>
              <a:chOff x="4644008" y="3137107"/>
              <a:chExt cx="966398" cy="973763"/>
            </a:xfrm>
          </p:grpSpPr>
          <p:sp>
            <p:nvSpPr>
              <p:cNvPr id="69" name="圆角矩形 1"/>
              <p:cNvSpPr/>
              <p:nvPr/>
            </p:nvSpPr>
            <p:spPr>
              <a:xfrm flipH="1" flipV="1">
                <a:off x="4746310" y="3244184"/>
                <a:ext cx="864096" cy="866686"/>
              </a:xfrm>
              <a:custGeom>
                <a:avLst/>
                <a:gdLst/>
                <a:ahLst/>
                <a:cxnLst/>
                <a:rect l="l" t="t" r="r" b="b"/>
                <a:pathLst>
                  <a:path w="864096" h="866686">
                    <a:moveTo>
                      <a:pt x="180020" y="0"/>
                    </a:moveTo>
                    <a:lnTo>
                      <a:pt x="684076" y="0"/>
                    </a:lnTo>
                    <a:cubicBezTo>
                      <a:pt x="783498" y="0"/>
                      <a:pt x="864096" y="80598"/>
                      <a:pt x="864096" y="180020"/>
                    </a:cubicBezTo>
                    <a:cubicBezTo>
                      <a:pt x="864096" y="279442"/>
                      <a:pt x="783498" y="360040"/>
                      <a:pt x="684076" y="360040"/>
                    </a:cubicBezTo>
                    <a:lnTo>
                      <a:pt x="360040" y="360040"/>
                    </a:lnTo>
                    <a:lnTo>
                      <a:pt x="360040" y="686666"/>
                    </a:lnTo>
                    <a:cubicBezTo>
                      <a:pt x="360040" y="786088"/>
                      <a:pt x="279442" y="866686"/>
                      <a:pt x="180020" y="866686"/>
                    </a:cubicBezTo>
                    <a:cubicBezTo>
                      <a:pt x="80598" y="866686"/>
                      <a:pt x="0" y="786088"/>
                      <a:pt x="0" y="686666"/>
                    </a:cubicBezTo>
                    <a:lnTo>
                      <a:pt x="0" y="182610"/>
                    </a:lnTo>
                    <a:lnTo>
                      <a:pt x="131" y="181315"/>
                    </a:lnTo>
                    <a:cubicBezTo>
                      <a:pt x="2" y="180884"/>
                      <a:pt x="0" y="180452"/>
                      <a:pt x="0" y="180020"/>
                    </a:cubicBezTo>
                    <a:cubicBezTo>
                      <a:pt x="0" y="80598"/>
                      <a:pt x="80598" y="0"/>
                      <a:pt x="180020" y="0"/>
                    </a:cubicBez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70" name="矩形 6"/>
              <p:cNvSpPr/>
              <p:nvPr/>
            </p:nvSpPr>
            <p:spPr>
              <a:xfrm flipH="1" flipV="1">
                <a:off x="4644008" y="3137107"/>
                <a:ext cx="561142" cy="555307"/>
              </a:xfrm>
              <a:custGeom>
                <a:avLst/>
                <a:gdLst/>
                <a:ahLst/>
                <a:cxnLst/>
                <a:rect l="l" t="t" r="r" b="b"/>
                <a:pathLst>
                  <a:path w="561142" h="555307">
                    <a:moveTo>
                      <a:pt x="0" y="0"/>
                    </a:moveTo>
                    <a:lnTo>
                      <a:pt x="260421" y="0"/>
                    </a:lnTo>
                    <a:lnTo>
                      <a:pt x="561142" y="300720"/>
                    </a:lnTo>
                    <a:cubicBezTo>
                      <a:pt x="631443" y="371022"/>
                      <a:pt x="631443" y="485005"/>
                      <a:pt x="561142" y="555307"/>
                    </a:cubicBezTo>
                    <a:cubicBezTo>
                      <a:pt x="490840" y="625609"/>
                      <a:pt x="376857" y="625609"/>
                      <a:pt x="306555" y="555307"/>
                    </a:cubicBezTo>
                    <a:lnTo>
                      <a:pt x="0" y="248753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5225745" y="3721454"/>
                <a:ext cx="346448" cy="346448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6202246" y="170668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/>
                <a:ea typeface="微软雅黑"/>
                <a:cs typeface="Arial" panose="020B0604020202020204" pitchFamily="34" charset="0"/>
                <a:sym typeface="Arial"/>
              </a:rPr>
              <a:t>1</a:t>
            </a:r>
            <a:endParaRPr lang="zh-CN" altLang="en-US" sz="2400" b="1" dirty="0"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074877" y="319840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/>
                <a:ea typeface="微软雅黑"/>
                <a:cs typeface="Arial" panose="020B0604020202020204" pitchFamily="34" charset="0"/>
                <a:sym typeface="Arial"/>
              </a:rPr>
              <a:t>2</a:t>
            </a:r>
            <a:endParaRPr lang="zh-CN" altLang="en-US" sz="2400" b="1" dirty="0"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814713" y="377061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/>
                <a:ea typeface="微软雅黑"/>
                <a:cs typeface="Arial" panose="020B0604020202020204" pitchFamily="34" charset="0"/>
                <a:sym typeface="Arial"/>
              </a:rPr>
              <a:t>3</a:t>
            </a:r>
            <a:endParaRPr lang="zh-CN" altLang="en-US" sz="2400" b="1" dirty="0"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677727" y="526888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Arial"/>
                <a:ea typeface="微软雅黑"/>
                <a:cs typeface="Arial" panose="020B0604020202020204" pitchFamily="34" charset="0"/>
                <a:sym typeface="Arial"/>
              </a:rPr>
              <a:t>4</a:t>
            </a:r>
            <a:endParaRPr lang="zh-CN" altLang="en-US" sz="2400" b="1" dirty="0"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7656297" y="1706683"/>
            <a:ext cx="3630828" cy="946606"/>
            <a:chOff x="2315180" y="2348782"/>
            <a:chExt cx="3630828" cy="946606"/>
          </a:xfrm>
        </p:grpSpPr>
        <p:sp>
          <p:nvSpPr>
            <p:cNvPr id="77" name="TextBox 54"/>
            <p:cNvSpPr txBox="1"/>
            <p:nvPr/>
          </p:nvSpPr>
          <p:spPr>
            <a:xfrm>
              <a:off x="2315180" y="2678552"/>
              <a:ext cx="3630828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78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656297" y="3299806"/>
            <a:ext cx="3630828" cy="946606"/>
            <a:chOff x="2315180" y="2348782"/>
            <a:chExt cx="3630828" cy="946606"/>
          </a:xfrm>
        </p:grpSpPr>
        <p:sp>
          <p:nvSpPr>
            <p:cNvPr id="80" name="TextBox 54"/>
            <p:cNvSpPr txBox="1"/>
            <p:nvPr/>
          </p:nvSpPr>
          <p:spPr>
            <a:xfrm>
              <a:off x="2315180" y="2678552"/>
              <a:ext cx="3630828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81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67143" y="3133763"/>
            <a:ext cx="3630828" cy="946606"/>
            <a:chOff x="2315180" y="2348782"/>
            <a:chExt cx="3630828" cy="946606"/>
          </a:xfrm>
        </p:grpSpPr>
        <p:sp>
          <p:nvSpPr>
            <p:cNvPr id="83" name="TextBox 54"/>
            <p:cNvSpPr txBox="1"/>
            <p:nvPr/>
          </p:nvSpPr>
          <p:spPr>
            <a:xfrm>
              <a:off x="2315180" y="2678552"/>
              <a:ext cx="3630828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84" name="文本框 37"/>
            <p:cNvSpPr txBox="1"/>
            <p:nvPr/>
          </p:nvSpPr>
          <p:spPr>
            <a:xfrm>
              <a:off x="4735420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67143" y="4726886"/>
            <a:ext cx="3630828" cy="946606"/>
            <a:chOff x="2315180" y="2348782"/>
            <a:chExt cx="3630828" cy="946606"/>
          </a:xfrm>
        </p:grpSpPr>
        <p:sp>
          <p:nvSpPr>
            <p:cNvPr id="86" name="TextBox 54"/>
            <p:cNvSpPr txBox="1"/>
            <p:nvPr/>
          </p:nvSpPr>
          <p:spPr>
            <a:xfrm>
              <a:off x="2315180" y="2678552"/>
              <a:ext cx="3630828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87" name="文本框 37"/>
            <p:cNvSpPr txBox="1"/>
            <p:nvPr/>
          </p:nvSpPr>
          <p:spPr>
            <a:xfrm>
              <a:off x="4735420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" name="组合 2"/>
          <p:cNvGrpSpPr/>
          <p:nvPr/>
        </p:nvGrpSpPr>
        <p:grpSpPr>
          <a:xfrm flipH="1">
            <a:off x="1068983" y="2020459"/>
            <a:ext cx="4401647" cy="3347065"/>
            <a:chOff x="4509130" y="1992579"/>
            <a:chExt cx="3742263" cy="2845662"/>
          </a:xfrm>
        </p:grpSpPr>
        <p:sp>
          <p:nvSpPr>
            <p:cNvPr id="27" name="Oval 2467"/>
            <p:cNvSpPr/>
            <p:nvPr/>
          </p:nvSpPr>
          <p:spPr>
            <a:xfrm flipH="1">
              <a:off x="6142349" y="2300347"/>
              <a:ext cx="2109044" cy="2094287"/>
            </a:xfrm>
            <a:prstGeom prst="ellipse">
              <a:avLst/>
            </a:prstGeom>
            <a:solidFill>
              <a:srgbClr val="009882"/>
            </a:solidFill>
            <a:ln w="25400" cap="flat" cmpd="sng" algn="ctr">
              <a:noFill/>
              <a:prstDash val="solid"/>
            </a:ln>
            <a:effectLst/>
          </p:spPr>
          <p:txBody>
            <a:bodyPr lIns="68589" tIns="34295" rIns="68589" bIns="34295" rtlCol="0" anchor="ctr"/>
            <a:lstStyle/>
            <a:p>
              <a:pPr algn="ctr" defTabSz="685800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grpSp>
          <p:nvGrpSpPr>
            <p:cNvPr id="37" name="组合 275"/>
            <p:cNvGrpSpPr/>
            <p:nvPr/>
          </p:nvGrpSpPr>
          <p:grpSpPr>
            <a:xfrm>
              <a:off x="5050600" y="1992579"/>
              <a:ext cx="885114" cy="770024"/>
              <a:chOff x="5232896" y="1917626"/>
              <a:chExt cx="1179999" cy="1026382"/>
            </a:xfrm>
          </p:grpSpPr>
          <p:sp>
            <p:nvSpPr>
              <p:cNvPr id="38" name="Freeform 27"/>
              <p:cNvSpPr/>
              <p:nvPr/>
            </p:nvSpPr>
            <p:spPr bwMode="auto">
              <a:xfrm>
                <a:off x="5232896" y="1917626"/>
                <a:ext cx="1179999" cy="1026382"/>
              </a:xfrm>
              <a:custGeom>
                <a:avLst/>
                <a:gdLst>
                  <a:gd name="T0" fmla="*/ 1133 w 1133"/>
                  <a:gd name="T1" fmla="*/ 835 h 987"/>
                  <a:gd name="T2" fmla="*/ 937 w 1133"/>
                  <a:gd name="T3" fmla="*/ 710 h 987"/>
                  <a:gd name="T4" fmla="*/ 987 w 1133"/>
                  <a:gd name="T5" fmla="*/ 494 h 987"/>
                  <a:gd name="T6" fmla="*/ 493 w 1133"/>
                  <a:gd name="T7" fmla="*/ 0 h 987"/>
                  <a:gd name="T8" fmla="*/ 0 w 1133"/>
                  <a:gd name="T9" fmla="*/ 494 h 987"/>
                  <a:gd name="T10" fmla="*/ 493 w 1133"/>
                  <a:gd name="T11" fmla="*/ 987 h 987"/>
                  <a:gd name="T12" fmla="*/ 849 w 1133"/>
                  <a:gd name="T13" fmla="*/ 835 h 987"/>
                  <a:gd name="T14" fmla="*/ 1133 w 1133"/>
                  <a:gd name="T15" fmla="*/ 835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3" h="987">
                    <a:moveTo>
                      <a:pt x="1133" y="835"/>
                    </a:moveTo>
                    <a:cubicBezTo>
                      <a:pt x="937" y="710"/>
                      <a:pt x="937" y="710"/>
                      <a:pt x="937" y="710"/>
                    </a:cubicBezTo>
                    <a:cubicBezTo>
                      <a:pt x="969" y="645"/>
                      <a:pt x="987" y="571"/>
                      <a:pt x="987" y="494"/>
                    </a:cubicBezTo>
                    <a:cubicBezTo>
                      <a:pt x="987" y="221"/>
                      <a:pt x="766" y="0"/>
                      <a:pt x="493" y="0"/>
                    </a:cubicBezTo>
                    <a:cubicBezTo>
                      <a:pt x="221" y="0"/>
                      <a:pt x="0" y="221"/>
                      <a:pt x="0" y="494"/>
                    </a:cubicBezTo>
                    <a:cubicBezTo>
                      <a:pt x="0" y="766"/>
                      <a:pt x="221" y="987"/>
                      <a:pt x="493" y="987"/>
                    </a:cubicBezTo>
                    <a:cubicBezTo>
                      <a:pt x="633" y="987"/>
                      <a:pt x="759" y="929"/>
                      <a:pt x="849" y="835"/>
                    </a:cubicBezTo>
                    <a:lnTo>
                      <a:pt x="1133" y="835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9" name="KSO_Shape"/>
              <p:cNvSpPr>
                <a:spLocks noChangeAspect="1"/>
              </p:cNvSpPr>
              <p:nvPr/>
            </p:nvSpPr>
            <p:spPr bwMode="auto">
              <a:xfrm>
                <a:off x="5577688" y="2151479"/>
                <a:ext cx="363552" cy="495302"/>
              </a:xfrm>
              <a:custGeom>
                <a:avLst/>
                <a:gdLst>
                  <a:gd name="T0" fmla="*/ 659720 w 1122363"/>
                  <a:gd name="T1" fmla="*/ 1061049 h 1531938"/>
                  <a:gd name="T2" fmla="*/ 657679 w 1122363"/>
                  <a:gd name="T3" fmla="*/ 1105186 h 1531938"/>
                  <a:gd name="T4" fmla="*/ 613002 w 1122363"/>
                  <a:gd name="T5" fmla="*/ 1132121 h 1531938"/>
                  <a:gd name="T6" fmla="*/ 496276 w 1122363"/>
                  <a:gd name="T7" fmla="*/ 860262 h 1531938"/>
                  <a:gd name="T8" fmla="*/ 478065 w 1122363"/>
                  <a:gd name="T9" fmla="*/ 820434 h 1531938"/>
                  <a:gd name="T10" fmla="*/ 495593 w 1122363"/>
                  <a:gd name="T11" fmla="*/ 792738 h 1531938"/>
                  <a:gd name="T12" fmla="*/ 513236 w 1122363"/>
                  <a:gd name="T13" fmla="*/ 692440 h 1531938"/>
                  <a:gd name="T14" fmla="*/ 428226 w 1122363"/>
                  <a:gd name="T15" fmla="*/ 723969 h 1531938"/>
                  <a:gd name="T16" fmla="*/ 379486 w 1122363"/>
                  <a:gd name="T17" fmla="*/ 771377 h 1531938"/>
                  <a:gd name="T18" fmla="*/ 359537 w 1122363"/>
                  <a:gd name="T19" fmla="*/ 859614 h 1531938"/>
                  <a:gd name="T20" fmla="*/ 388554 w 1122363"/>
                  <a:gd name="T21" fmla="*/ 929250 h 1531938"/>
                  <a:gd name="T22" fmla="*/ 452482 w 1122363"/>
                  <a:gd name="T23" fmla="*/ 975751 h 1531938"/>
                  <a:gd name="T24" fmla="*/ 515503 w 1122363"/>
                  <a:gd name="T25" fmla="*/ 1131583 h 1531938"/>
                  <a:gd name="T26" fmla="*/ 419611 w 1122363"/>
                  <a:gd name="T27" fmla="*/ 1093929 h 1531938"/>
                  <a:gd name="T28" fmla="*/ 452255 w 1122363"/>
                  <a:gd name="T29" fmla="*/ 1208705 h 1531938"/>
                  <a:gd name="T30" fmla="*/ 616608 w 1122363"/>
                  <a:gd name="T31" fmla="*/ 1227305 h 1531938"/>
                  <a:gd name="T32" fmla="*/ 701392 w 1122363"/>
                  <a:gd name="T33" fmla="*/ 1200993 h 1531938"/>
                  <a:gd name="T34" fmla="*/ 755799 w 1122363"/>
                  <a:gd name="T35" fmla="*/ 1155627 h 1531938"/>
                  <a:gd name="T36" fmla="*/ 783682 w 1122363"/>
                  <a:gd name="T37" fmla="*/ 1087805 h 1531938"/>
                  <a:gd name="T38" fmla="*/ 769174 w 1122363"/>
                  <a:gd name="T39" fmla="*/ 1001156 h 1531938"/>
                  <a:gd name="T40" fmla="*/ 693004 w 1122363"/>
                  <a:gd name="T41" fmla="*/ 932199 h 1531938"/>
                  <a:gd name="T42" fmla="*/ 624543 w 1122363"/>
                  <a:gd name="T43" fmla="*/ 792018 h 1531938"/>
                  <a:gd name="T44" fmla="*/ 756025 w 1122363"/>
                  <a:gd name="T45" fmla="*/ 858933 h 1531938"/>
                  <a:gd name="T46" fmla="*/ 653106 w 1122363"/>
                  <a:gd name="T47" fmla="*/ 698791 h 1531938"/>
                  <a:gd name="T48" fmla="*/ 617515 w 1122363"/>
                  <a:gd name="T49" fmla="*/ 373743 h 1531938"/>
                  <a:gd name="T50" fmla="*/ 768267 w 1122363"/>
                  <a:gd name="T51" fmla="*/ 414573 h 1531938"/>
                  <a:gd name="T52" fmla="*/ 889095 w 1122363"/>
                  <a:gd name="T53" fmla="*/ 508707 h 1531938"/>
                  <a:gd name="T54" fmla="*/ 986347 w 1122363"/>
                  <a:gd name="T55" fmla="*/ 659549 h 1531938"/>
                  <a:gd name="T56" fmla="*/ 1066143 w 1122363"/>
                  <a:gd name="T57" fmla="*/ 870048 h 1531938"/>
                  <a:gd name="T58" fmla="*/ 1122136 w 1122363"/>
                  <a:gd name="T59" fmla="*/ 1120922 h 1531938"/>
                  <a:gd name="T60" fmla="*/ 1088812 w 1122363"/>
                  <a:gd name="T61" fmla="*/ 1284920 h 1531938"/>
                  <a:gd name="T62" fmla="*/ 987253 w 1122363"/>
                  <a:gd name="T63" fmla="*/ 1407408 h 1531938"/>
                  <a:gd name="T64" fmla="*/ 836275 w 1122363"/>
                  <a:gd name="T65" fmla="*/ 1488160 h 1531938"/>
                  <a:gd name="T66" fmla="*/ 653786 w 1122363"/>
                  <a:gd name="T67" fmla="*/ 1527401 h 1531938"/>
                  <a:gd name="T68" fmla="*/ 459056 w 1122363"/>
                  <a:gd name="T69" fmla="*/ 1525133 h 1531938"/>
                  <a:gd name="T70" fmla="*/ 274754 w 1122363"/>
                  <a:gd name="T71" fmla="*/ 1477952 h 1531938"/>
                  <a:gd name="T72" fmla="*/ 122868 w 1122363"/>
                  <a:gd name="T73" fmla="*/ 1387674 h 1531938"/>
                  <a:gd name="T74" fmla="*/ 25163 w 1122363"/>
                  <a:gd name="T75" fmla="*/ 1257020 h 1531938"/>
                  <a:gd name="T76" fmla="*/ 2947 w 1122363"/>
                  <a:gd name="T77" fmla="*/ 1087805 h 1531938"/>
                  <a:gd name="T78" fmla="*/ 101785 w 1122363"/>
                  <a:gd name="T79" fmla="*/ 770469 h 1531938"/>
                  <a:gd name="T80" fmla="*/ 185436 w 1122363"/>
                  <a:gd name="T81" fmla="*/ 597625 h 1531938"/>
                  <a:gd name="T82" fmla="*/ 291076 w 1122363"/>
                  <a:gd name="T83" fmla="*/ 468105 h 1531938"/>
                  <a:gd name="T84" fmla="*/ 429359 w 1122363"/>
                  <a:gd name="T85" fmla="*/ 390529 h 1531938"/>
                  <a:gd name="T86" fmla="*/ 479174 w 1122363"/>
                  <a:gd name="T87" fmla="*/ 1591 h 1531938"/>
                  <a:gd name="T88" fmla="*/ 551894 w 1122363"/>
                  <a:gd name="T89" fmla="*/ 29995 h 1531938"/>
                  <a:gd name="T90" fmla="*/ 625293 w 1122363"/>
                  <a:gd name="T91" fmla="*/ 25905 h 1531938"/>
                  <a:gd name="T92" fmla="*/ 709340 w 1122363"/>
                  <a:gd name="T93" fmla="*/ 227 h 1531938"/>
                  <a:gd name="T94" fmla="*/ 758726 w 1122363"/>
                  <a:gd name="T95" fmla="*/ 27496 h 1531938"/>
                  <a:gd name="T96" fmla="*/ 796785 w 1122363"/>
                  <a:gd name="T97" fmla="*/ 126571 h 1531938"/>
                  <a:gd name="T98" fmla="*/ 842547 w 1122363"/>
                  <a:gd name="T99" fmla="*/ 132706 h 1531938"/>
                  <a:gd name="T100" fmla="*/ 877887 w 1122363"/>
                  <a:gd name="T101" fmla="*/ 128389 h 1531938"/>
                  <a:gd name="T102" fmla="*/ 854327 w 1122363"/>
                  <a:gd name="T103" fmla="*/ 210421 h 1531938"/>
                  <a:gd name="T104" fmla="*/ 786364 w 1122363"/>
                  <a:gd name="T105" fmla="*/ 279955 h 1531938"/>
                  <a:gd name="T106" fmla="*/ 671961 w 1122363"/>
                  <a:gd name="T107" fmla="*/ 339492 h 1531938"/>
                  <a:gd name="T108" fmla="*/ 528333 w 1122363"/>
                  <a:gd name="T109" fmla="*/ 325403 h 1531938"/>
                  <a:gd name="T110" fmla="*/ 445646 w 1122363"/>
                  <a:gd name="T111" fmla="*/ 337219 h 1531938"/>
                  <a:gd name="T112" fmla="*/ 251726 w 1122363"/>
                  <a:gd name="T113" fmla="*/ 176563 h 1531938"/>
                  <a:gd name="T114" fmla="*/ 329656 w 1122363"/>
                  <a:gd name="T115" fmla="*/ 137024 h 1531938"/>
                  <a:gd name="T116" fmla="*/ 389916 w 1122363"/>
                  <a:gd name="T117" fmla="*/ 127934 h 1531938"/>
                  <a:gd name="T118" fmla="*/ 417101 w 1122363"/>
                  <a:gd name="T119" fmla="*/ 43857 h 1531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2363" h="1531938">
                    <a:moveTo>
                      <a:pt x="600075" y="1019175"/>
                    </a:moveTo>
                    <a:lnTo>
                      <a:pt x="608240" y="1022344"/>
                    </a:lnTo>
                    <a:lnTo>
                      <a:pt x="615950" y="1025965"/>
                    </a:lnTo>
                    <a:lnTo>
                      <a:pt x="622981" y="1029134"/>
                    </a:lnTo>
                    <a:lnTo>
                      <a:pt x="629331" y="1032303"/>
                    </a:lnTo>
                    <a:lnTo>
                      <a:pt x="635227" y="1035925"/>
                    </a:lnTo>
                    <a:lnTo>
                      <a:pt x="640443" y="1039093"/>
                    </a:lnTo>
                    <a:lnTo>
                      <a:pt x="644979" y="1042488"/>
                    </a:lnTo>
                    <a:lnTo>
                      <a:pt x="649061" y="1045884"/>
                    </a:lnTo>
                    <a:lnTo>
                      <a:pt x="652236" y="1049505"/>
                    </a:lnTo>
                    <a:lnTo>
                      <a:pt x="655411" y="1053127"/>
                    </a:lnTo>
                    <a:lnTo>
                      <a:pt x="657906" y="1056974"/>
                    </a:lnTo>
                    <a:lnTo>
                      <a:pt x="659720" y="1061049"/>
                    </a:lnTo>
                    <a:lnTo>
                      <a:pt x="661534" y="1065576"/>
                    </a:lnTo>
                    <a:lnTo>
                      <a:pt x="662668" y="1070329"/>
                    </a:lnTo>
                    <a:lnTo>
                      <a:pt x="663348" y="1074856"/>
                    </a:lnTo>
                    <a:lnTo>
                      <a:pt x="663575" y="1080062"/>
                    </a:lnTo>
                    <a:lnTo>
                      <a:pt x="663575" y="1083230"/>
                    </a:lnTo>
                    <a:lnTo>
                      <a:pt x="663348" y="1086626"/>
                    </a:lnTo>
                    <a:lnTo>
                      <a:pt x="662895" y="1089568"/>
                    </a:lnTo>
                    <a:lnTo>
                      <a:pt x="662441" y="1092510"/>
                    </a:lnTo>
                    <a:lnTo>
                      <a:pt x="661761" y="1095227"/>
                    </a:lnTo>
                    <a:lnTo>
                      <a:pt x="660854" y="1097716"/>
                    </a:lnTo>
                    <a:lnTo>
                      <a:pt x="659947" y="1100432"/>
                    </a:lnTo>
                    <a:lnTo>
                      <a:pt x="659040" y="1102922"/>
                    </a:lnTo>
                    <a:lnTo>
                      <a:pt x="657679" y="1105186"/>
                    </a:lnTo>
                    <a:lnTo>
                      <a:pt x="656545" y="1107449"/>
                    </a:lnTo>
                    <a:lnTo>
                      <a:pt x="654957" y="1109486"/>
                    </a:lnTo>
                    <a:lnTo>
                      <a:pt x="653143" y="1111523"/>
                    </a:lnTo>
                    <a:lnTo>
                      <a:pt x="651556" y="1113334"/>
                    </a:lnTo>
                    <a:lnTo>
                      <a:pt x="649515" y="1115145"/>
                    </a:lnTo>
                    <a:lnTo>
                      <a:pt x="647473" y="1116729"/>
                    </a:lnTo>
                    <a:lnTo>
                      <a:pt x="645206" y="1118087"/>
                    </a:lnTo>
                    <a:lnTo>
                      <a:pt x="640670" y="1120803"/>
                    </a:lnTo>
                    <a:lnTo>
                      <a:pt x="635681" y="1123520"/>
                    </a:lnTo>
                    <a:lnTo>
                      <a:pt x="630238" y="1126009"/>
                    </a:lnTo>
                    <a:lnTo>
                      <a:pt x="625022" y="1128046"/>
                    </a:lnTo>
                    <a:lnTo>
                      <a:pt x="619125" y="1130310"/>
                    </a:lnTo>
                    <a:lnTo>
                      <a:pt x="613002" y="1132121"/>
                    </a:lnTo>
                    <a:lnTo>
                      <a:pt x="606652" y="1133705"/>
                    </a:lnTo>
                    <a:lnTo>
                      <a:pt x="600075" y="1135063"/>
                    </a:lnTo>
                    <a:lnTo>
                      <a:pt x="600075" y="1019175"/>
                    </a:lnTo>
                    <a:close/>
                    <a:moveTo>
                      <a:pt x="538162" y="779462"/>
                    </a:moveTo>
                    <a:lnTo>
                      <a:pt x="538162" y="877887"/>
                    </a:lnTo>
                    <a:lnTo>
                      <a:pt x="529967" y="875827"/>
                    </a:lnTo>
                    <a:lnTo>
                      <a:pt x="522227" y="873538"/>
                    </a:lnTo>
                    <a:lnTo>
                      <a:pt x="515398" y="870791"/>
                    </a:lnTo>
                    <a:lnTo>
                      <a:pt x="509024" y="868273"/>
                    </a:lnTo>
                    <a:lnTo>
                      <a:pt x="503333" y="865298"/>
                    </a:lnTo>
                    <a:lnTo>
                      <a:pt x="500829" y="863467"/>
                    </a:lnTo>
                    <a:lnTo>
                      <a:pt x="498553" y="861864"/>
                    </a:lnTo>
                    <a:lnTo>
                      <a:pt x="496276" y="860262"/>
                    </a:lnTo>
                    <a:lnTo>
                      <a:pt x="494227" y="858431"/>
                    </a:lnTo>
                    <a:lnTo>
                      <a:pt x="492406" y="856600"/>
                    </a:lnTo>
                    <a:lnTo>
                      <a:pt x="490813" y="854540"/>
                    </a:lnTo>
                    <a:lnTo>
                      <a:pt x="487626" y="850877"/>
                    </a:lnTo>
                    <a:lnTo>
                      <a:pt x="485122" y="846986"/>
                    </a:lnTo>
                    <a:lnTo>
                      <a:pt x="482618" y="843324"/>
                    </a:lnTo>
                    <a:lnTo>
                      <a:pt x="481024" y="839662"/>
                    </a:lnTo>
                    <a:lnTo>
                      <a:pt x="479658" y="835999"/>
                    </a:lnTo>
                    <a:lnTo>
                      <a:pt x="478520" y="832337"/>
                    </a:lnTo>
                    <a:lnTo>
                      <a:pt x="478065" y="828903"/>
                    </a:lnTo>
                    <a:lnTo>
                      <a:pt x="477837" y="825241"/>
                    </a:lnTo>
                    <a:lnTo>
                      <a:pt x="477837" y="822952"/>
                    </a:lnTo>
                    <a:lnTo>
                      <a:pt x="478065" y="820434"/>
                    </a:lnTo>
                    <a:lnTo>
                      <a:pt x="478520" y="817916"/>
                    </a:lnTo>
                    <a:lnTo>
                      <a:pt x="478975" y="815627"/>
                    </a:lnTo>
                    <a:lnTo>
                      <a:pt x="479431" y="813339"/>
                    </a:lnTo>
                    <a:lnTo>
                      <a:pt x="480341" y="810821"/>
                    </a:lnTo>
                    <a:lnTo>
                      <a:pt x="481252" y="808761"/>
                    </a:lnTo>
                    <a:lnTo>
                      <a:pt x="482162" y="806701"/>
                    </a:lnTo>
                    <a:lnTo>
                      <a:pt x="483528" y="804869"/>
                    </a:lnTo>
                    <a:lnTo>
                      <a:pt x="484894" y="802809"/>
                    </a:lnTo>
                    <a:lnTo>
                      <a:pt x="486260" y="800978"/>
                    </a:lnTo>
                    <a:lnTo>
                      <a:pt x="487853" y="799147"/>
                    </a:lnTo>
                    <a:lnTo>
                      <a:pt x="489447" y="797545"/>
                    </a:lnTo>
                    <a:lnTo>
                      <a:pt x="491496" y="795714"/>
                    </a:lnTo>
                    <a:lnTo>
                      <a:pt x="495593" y="792738"/>
                    </a:lnTo>
                    <a:lnTo>
                      <a:pt x="500146" y="789991"/>
                    </a:lnTo>
                    <a:lnTo>
                      <a:pt x="504699" y="787244"/>
                    </a:lnTo>
                    <a:lnTo>
                      <a:pt x="509935" y="785184"/>
                    </a:lnTo>
                    <a:lnTo>
                      <a:pt x="515170" y="783582"/>
                    </a:lnTo>
                    <a:lnTo>
                      <a:pt x="520634" y="781980"/>
                    </a:lnTo>
                    <a:lnTo>
                      <a:pt x="526097" y="780835"/>
                    </a:lnTo>
                    <a:lnTo>
                      <a:pt x="532016" y="779920"/>
                    </a:lnTo>
                    <a:lnTo>
                      <a:pt x="538162" y="779462"/>
                    </a:lnTo>
                    <a:close/>
                    <a:moveTo>
                      <a:pt x="538626" y="654332"/>
                    </a:moveTo>
                    <a:lnTo>
                      <a:pt x="538626" y="688810"/>
                    </a:lnTo>
                    <a:lnTo>
                      <a:pt x="530011" y="689945"/>
                    </a:lnTo>
                    <a:lnTo>
                      <a:pt x="521624" y="691079"/>
                    </a:lnTo>
                    <a:lnTo>
                      <a:pt x="513236" y="692440"/>
                    </a:lnTo>
                    <a:lnTo>
                      <a:pt x="505302" y="694028"/>
                    </a:lnTo>
                    <a:lnTo>
                      <a:pt x="497594" y="695842"/>
                    </a:lnTo>
                    <a:lnTo>
                      <a:pt x="490113" y="697657"/>
                    </a:lnTo>
                    <a:lnTo>
                      <a:pt x="482859" y="699471"/>
                    </a:lnTo>
                    <a:lnTo>
                      <a:pt x="475831" y="701740"/>
                    </a:lnTo>
                    <a:lnTo>
                      <a:pt x="469257" y="704008"/>
                    </a:lnTo>
                    <a:lnTo>
                      <a:pt x="462683" y="706276"/>
                    </a:lnTo>
                    <a:lnTo>
                      <a:pt x="456336" y="708998"/>
                    </a:lnTo>
                    <a:lnTo>
                      <a:pt x="450215" y="711720"/>
                    </a:lnTo>
                    <a:lnTo>
                      <a:pt x="444321" y="714442"/>
                    </a:lnTo>
                    <a:lnTo>
                      <a:pt x="438654" y="717618"/>
                    </a:lnTo>
                    <a:lnTo>
                      <a:pt x="433440" y="720567"/>
                    </a:lnTo>
                    <a:lnTo>
                      <a:pt x="428226" y="723969"/>
                    </a:lnTo>
                    <a:lnTo>
                      <a:pt x="423238" y="727372"/>
                    </a:lnTo>
                    <a:lnTo>
                      <a:pt x="418478" y="731001"/>
                    </a:lnTo>
                    <a:lnTo>
                      <a:pt x="413944" y="734403"/>
                    </a:lnTo>
                    <a:lnTo>
                      <a:pt x="409410" y="738033"/>
                    </a:lnTo>
                    <a:lnTo>
                      <a:pt x="405556" y="741435"/>
                    </a:lnTo>
                    <a:lnTo>
                      <a:pt x="401476" y="744837"/>
                    </a:lnTo>
                    <a:lnTo>
                      <a:pt x="397849" y="748694"/>
                    </a:lnTo>
                    <a:lnTo>
                      <a:pt x="394221" y="752323"/>
                    </a:lnTo>
                    <a:lnTo>
                      <a:pt x="391048" y="755952"/>
                    </a:lnTo>
                    <a:lnTo>
                      <a:pt x="387874" y="760035"/>
                    </a:lnTo>
                    <a:lnTo>
                      <a:pt x="384927" y="763664"/>
                    </a:lnTo>
                    <a:lnTo>
                      <a:pt x="382207" y="767520"/>
                    </a:lnTo>
                    <a:lnTo>
                      <a:pt x="379486" y="771377"/>
                    </a:lnTo>
                    <a:lnTo>
                      <a:pt x="377219" y="775460"/>
                    </a:lnTo>
                    <a:lnTo>
                      <a:pt x="375179" y="779316"/>
                    </a:lnTo>
                    <a:lnTo>
                      <a:pt x="373366" y="783399"/>
                    </a:lnTo>
                    <a:lnTo>
                      <a:pt x="369738" y="791338"/>
                    </a:lnTo>
                    <a:lnTo>
                      <a:pt x="367018" y="799277"/>
                    </a:lnTo>
                    <a:lnTo>
                      <a:pt x="364298" y="806989"/>
                    </a:lnTo>
                    <a:lnTo>
                      <a:pt x="362258" y="814701"/>
                    </a:lnTo>
                    <a:lnTo>
                      <a:pt x="360671" y="822187"/>
                    </a:lnTo>
                    <a:lnTo>
                      <a:pt x="359537" y="829672"/>
                    </a:lnTo>
                    <a:lnTo>
                      <a:pt x="358857" y="836931"/>
                    </a:lnTo>
                    <a:lnTo>
                      <a:pt x="358630" y="844189"/>
                    </a:lnTo>
                    <a:lnTo>
                      <a:pt x="358857" y="851901"/>
                    </a:lnTo>
                    <a:lnTo>
                      <a:pt x="359537" y="859614"/>
                    </a:lnTo>
                    <a:lnTo>
                      <a:pt x="360444" y="867326"/>
                    </a:lnTo>
                    <a:lnTo>
                      <a:pt x="362031" y="874811"/>
                    </a:lnTo>
                    <a:lnTo>
                      <a:pt x="363844" y="882297"/>
                    </a:lnTo>
                    <a:lnTo>
                      <a:pt x="366111" y="889782"/>
                    </a:lnTo>
                    <a:lnTo>
                      <a:pt x="368832" y="897267"/>
                    </a:lnTo>
                    <a:lnTo>
                      <a:pt x="371779" y="904526"/>
                    </a:lnTo>
                    <a:lnTo>
                      <a:pt x="373592" y="907928"/>
                    </a:lnTo>
                    <a:lnTo>
                      <a:pt x="375633" y="911558"/>
                    </a:lnTo>
                    <a:lnTo>
                      <a:pt x="377673" y="915187"/>
                    </a:lnTo>
                    <a:lnTo>
                      <a:pt x="379940" y="918816"/>
                    </a:lnTo>
                    <a:lnTo>
                      <a:pt x="382660" y="922219"/>
                    </a:lnTo>
                    <a:lnTo>
                      <a:pt x="385380" y="925848"/>
                    </a:lnTo>
                    <a:lnTo>
                      <a:pt x="388554" y="929250"/>
                    </a:lnTo>
                    <a:lnTo>
                      <a:pt x="391501" y="932880"/>
                    </a:lnTo>
                    <a:lnTo>
                      <a:pt x="395128" y="936282"/>
                    </a:lnTo>
                    <a:lnTo>
                      <a:pt x="398529" y="939685"/>
                    </a:lnTo>
                    <a:lnTo>
                      <a:pt x="402609" y="943087"/>
                    </a:lnTo>
                    <a:lnTo>
                      <a:pt x="406463" y="946489"/>
                    </a:lnTo>
                    <a:lnTo>
                      <a:pt x="410770" y="949892"/>
                    </a:lnTo>
                    <a:lnTo>
                      <a:pt x="415077" y="953294"/>
                    </a:lnTo>
                    <a:lnTo>
                      <a:pt x="424372" y="959646"/>
                    </a:lnTo>
                    <a:lnTo>
                      <a:pt x="429586" y="963048"/>
                    </a:lnTo>
                    <a:lnTo>
                      <a:pt x="434800" y="966224"/>
                    </a:lnTo>
                    <a:lnTo>
                      <a:pt x="440467" y="969626"/>
                    </a:lnTo>
                    <a:lnTo>
                      <a:pt x="446361" y="972575"/>
                    </a:lnTo>
                    <a:lnTo>
                      <a:pt x="452482" y="975751"/>
                    </a:lnTo>
                    <a:lnTo>
                      <a:pt x="459056" y="978473"/>
                    </a:lnTo>
                    <a:lnTo>
                      <a:pt x="465630" y="981421"/>
                    </a:lnTo>
                    <a:lnTo>
                      <a:pt x="472658" y="984370"/>
                    </a:lnTo>
                    <a:lnTo>
                      <a:pt x="479912" y="987092"/>
                    </a:lnTo>
                    <a:lnTo>
                      <a:pt x="487619" y="989814"/>
                    </a:lnTo>
                    <a:lnTo>
                      <a:pt x="495327" y="992309"/>
                    </a:lnTo>
                    <a:lnTo>
                      <a:pt x="503488" y="994804"/>
                    </a:lnTo>
                    <a:lnTo>
                      <a:pt x="520490" y="1000021"/>
                    </a:lnTo>
                    <a:lnTo>
                      <a:pt x="538626" y="1004785"/>
                    </a:lnTo>
                    <a:lnTo>
                      <a:pt x="538626" y="1135439"/>
                    </a:lnTo>
                    <a:lnTo>
                      <a:pt x="530918" y="1134305"/>
                    </a:lnTo>
                    <a:lnTo>
                      <a:pt x="523210" y="1133171"/>
                    </a:lnTo>
                    <a:lnTo>
                      <a:pt x="515503" y="1131583"/>
                    </a:lnTo>
                    <a:lnTo>
                      <a:pt x="507795" y="1129768"/>
                    </a:lnTo>
                    <a:lnTo>
                      <a:pt x="500088" y="1127727"/>
                    </a:lnTo>
                    <a:lnTo>
                      <a:pt x="492607" y="1125685"/>
                    </a:lnTo>
                    <a:lnTo>
                      <a:pt x="485126" y="1123417"/>
                    </a:lnTo>
                    <a:lnTo>
                      <a:pt x="477645" y="1120695"/>
                    </a:lnTo>
                    <a:lnTo>
                      <a:pt x="470164" y="1117973"/>
                    </a:lnTo>
                    <a:lnTo>
                      <a:pt x="462683" y="1115024"/>
                    </a:lnTo>
                    <a:lnTo>
                      <a:pt x="455429" y="1111849"/>
                    </a:lnTo>
                    <a:lnTo>
                      <a:pt x="448175" y="1108673"/>
                    </a:lnTo>
                    <a:lnTo>
                      <a:pt x="440920" y="1105044"/>
                    </a:lnTo>
                    <a:lnTo>
                      <a:pt x="433893" y="1101641"/>
                    </a:lnTo>
                    <a:lnTo>
                      <a:pt x="426639" y="1097785"/>
                    </a:lnTo>
                    <a:lnTo>
                      <a:pt x="419611" y="1093929"/>
                    </a:lnTo>
                    <a:lnTo>
                      <a:pt x="405783" y="1085310"/>
                    </a:lnTo>
                    <a:lnTo>
                      <a:pt x="392181" y="1076690"/>
                    </a:lnTo>
                    <a:lnTo>
                      <a:pt x="379033" y="1067617"/>
                    </a:lnTo>
                    <a:lnTo>
                      <a:pt x="366338" y="1058317"/>
                    </a:lnTo>
                    <a:lnTo>
                      <a:pt x="366338" y="1169917"/>
                    </a:lnTo>
                    <a:lnTo>
                      <a:pt x="376313" y="1175588"/>
                    </a:lnTo>
                    <a:lnTo>
                      <a:pt x="386287" y="1181032"/>
                    </a:lnTo>
                    <a:lnTo>
                      <a:pt x="396715" y="1186249"/>
                    </a:lnTo>
                    <a:lnTo>
                      <a:pt x="407370" y="1191466"/>
                    </a:lnTo>
                    <a:lnTo>
                      <a:pt x="418251" y="1196003"/>
                    </a:lnTo>
                    <a:lnTo>
                      <a:pt x="429359" y="1200539"/>
                    </a:lnTo>
                    <a:lnTo>
                      <a:pt x="440694" y="1204849"/>
                    </a:lnTo>
                    <a:lnTo>
                      <a:pt x="452255" y="1208705"/>
                    </a:lnTo>
                    <a:lnTo>
                      <a:pt x="464043" y="1212561"/>
                    </a:lnTo>
                    <a:lnTo>
                      <a:pt x="475151" y="1215964"/>
                    </a:lnTo>
                    <a:lnTo>
                      <a:pt x="486486" y="1218686"/>
                    </a:lnTo>
                    <a:lnTo>
                      <a:pt x="497367" y="1221634"/>
                    </a:lnTo>
                    <a:lnTo>
                      <a:pt x="508022" y="1223903"/>
                    </a:lnTo>
                    <a:lnTo>
                      <a:pt x="518450" y="1225944"/>
                    </a:lnTo>
                    <a:lnTo>
                      <a:pt x="528878" y="1227759"/>
                    </a:lnTo>
                    <a:lnTo>
                      <a:pt x="538626" y="1229120"/>
                    </a:lnTo>
                    <a:lnTo>
                      <a:pt x="538626" y="1297396"/>
                    </a:lnTo>
                    <a:lnTo>
                      <a:pt x="600740" y="1297396"/>
                    </a:lnTo>
                    <a:lnTo>
                      <a:pt x="600740" y="1229120"/>
                    </a:lnTo>
                    <a:lnTo>
                      <a:pt x="608674" y="1228213"/>
                    </a:lnTo>
                    <a:lnTo>
                      <a:pt x="616608" y="1227305"/>
                    </a:lnTo>
                    <a:lnTo>
                      <a:pt x="624089" y="1225944"/>
                    </a:lnTo>
                    <a:lnTo>
                      <a:pt x="631570" y="1224810"/>
                    </a:lnTo>
                    <a:lnTo>
                      <a:pt x="638824" y="1223449"/>
                    </a:lnTo>
                    <a:lnTo>
                      <a:pt x="645852" y="1221861"/>
                    </a:lnTo>
                    <a:lnTo>
                      <a:pt x="652880" y="1220273"/>
                    </a:lnTo>
                    <a:lnTo>
                      <a:pt x="659454" y="1218232"/>
                    </a:lnTo>
                    <a:lnTo>
                      <a:pt x="666028" y="1216191"/>
                    </a:lnTo>
                    <a:lnTo>
                      <a:pt x="672375" y="1214149"/>
                    </a:lnTo>
                    <a:lnTo>
                      <a:pt x="678723" y="1211881"/>
                    </a:lnTo>
                    <a:lnTo>
                      <a:pt x="684617" y="1209386"/>
                    </a:lnTo>
                    <a:lnTo>
                      <a:pt x="690284" y="1206890"/>
                    </a:lnTo>
                    <a:lnTo>
                      <a:pt x="695951" y="1203942"/>
                    </a:lnTo>
                    <a:lnTo>
                      <a:pt x="701392" y="1200993"/>
                    </a:lnTo>
                    <a:lnTo>
                      <a:pt x="706833" y="1198044"/>
                    </a:lnTo>
                    <a:lnTo>
                      <a:pt x="711593" y="1194868"/>
                    </a:lnTo>
                    <a:lnTo>
                      <a:pt x="716581" y="1191693"/>
                    </a:lnTo>
                    <a:lnTo>
                      <a:pt x="721341" y="1188290"/>
                    </a:lnTo>
                    <a:lnTo>
                      <a:pt x="725875" y="1184888"/>
                    </a:lnTo>
                    <a:lnTo>
                      <a:pt x="730182" y="1181486"/>
                    </a:lnTo>
                    <a:lnTo>
                      <a:pt x="734263" y="1178083"/>
                    </a:lnTo>
                    <a:lnTo>
                      <a:pt x="738343" y="1174227"/>
                    </a:lnTo>
                    <a:lnTo>
                      <a:pt x="742197" y="1170825"/>
                    </a:lnTo>
                    <a:lnTo>
                      <a:pt x="745824" y="1166968"/>
                    </a:lnTo>
                    <a:lnTo>
                      <a:pt x="749225" y="1163339"/>
                    </a:lnTo>
                    <a:lnTo>
                      <a:pt x="752625" y="1159256"/>
                    </a:lnTo>
                    <a:lnTo>
                      <a:pt x="755799" y="1155627"/>
                    </a:lnTo>
                    <a:lnTo>
                      <a:pt x="758746" y="1151544"/>
                    </a:lnTo>
                    <a:lnTo>
                      <a:pt x="761466" y="1147461"/>
                    </a:lnTo>
                    <a:lnTo>
                      <a:pt x="763960" y="1143378"/>
                    </a:lnTo>
                    <a:lnTo>
                      <a:pt x="766453" y="1139295"/>
                    </a:lnTo>
                    <a:lnTo>
                      <a:pt x="770760" y="1130676"/>
                    </a:lnTo>
                    <a:lnTo>
                      <a:pt x="774614" y="1122056"/>
                    </a:lnTo>
                    <a:lnTo>
                      <a:pt x="777561" y="1113436"/>
                    </a:lnTo>
                    <a:lnTo>
                      <a:pt x="778921" y="1109354"/>
                    </a:lnTo>
                    <a:lnTo>
                      <a:pt x="780055" y="1105044"/>
                    </a:lnTo>
                    <a:lnTo>
                      <a:pt x="781415" y="1100507"/>
                    </a:lnTo>
                    <a:lnTo>
                      <a:pt x="782322" y="1096424"/>
                    </a:lnTo>
                    <a:lnTo>
                      <a:pt x="783002" y="1092114"/>
                    </a:lnTo>
                    <a:lnTo>
                      <a:pt x="783682" y="1087805"/>
                    </a:lnTo>
                    <a:lnTo>
                      <a:pt x="784135" y="1083495"/>
                    </a:lnTo>
                    <a:lnTo>
                      <a:pt x="784589" y="1079185"/>
                    </a:lnTo>
                    <a:lnTo>
                      <a:pt x="784816" y="1074875"/>
                    </a:lnTo>
                    <a:lnTo>
                      <a:pt x="784816" y="1070339"/>
                    </a:lnTo>
                    <a:lnTo>
                      <a:pt x="784589" y="1061719"/>
                    </a:lnTo>
                    <a:lnTo>
                      <a:pt x="784135" y="1053326"/>
                    </a:lnTo>
                    <a:lnTo>
                      <a:pt x="783229" y="1045161"/>
                    </a:lnTo>
                    <a:lnTo>
                      <a:pt x="781869" y="1037222"/>
                    </a:lnTo>
                    <a:lnTo>
                      <a:pt x="779828" y="1029509"/>
                    </a:lnTo>
                    <a:lnTo>
                      <a:pt x="777788" y="1022251"/>
                    </a:lnTo>
                    <a:lnTo>
                      <a:pt x="775294" y="1014992"/>
                    </a:lnTo>
                    <a:lnTo>
                      <a:pt x="772347" y="1007960"/>
                    </a:lnTo>
                    <a:lnTo>
                      <a:pt x="769174" y="1001156"/>
                    </a:lnTo>
                    <a:lnTo>
                      <a:pt x="765320" y="994577"/>
                    </a:lnTo>
                    <a:lnTo>
                      <a:pt x="761466" y="988226"/>
                    </a:lnTo>
                    <a:lnTo>
                      <a:pt x="756705" y="982329"/>
                    </a:lnTo>
                    <a:lnTo>
                      <a:pt x="752172" y="976431"/>
                    </a:lnTo>
                    <a:lnTo>
                      <a:pt x="746731" y="970987"/>
                    </a:lnTo>
                    <a:lnTo>
                      <a:pt x="741064" y="965543"/>
                    </a:lnTo>
                    <a:lnTo>
                      <a:pt x="734943" y="960553"/>
                    </a:lnTo>
                    <a:lnTo>
                      <a:pt x="728822" y="955563"/>
                    </a:lnTo>
                    <a:lnTo>
                      <a:pt x="722248" y="950572"/>
                    </a:lnTo>
                    <a:lnTo>
                      <a:pt x="715220" y="946036"/>
                    </a:lnTo>
                    <a:lnTo>
                      <a:pt x="708193" y="941272"/>
                    </a:lnTo>
                    <a:lnTo>
                      <a:pt x="700712" y="936509"/>
                    </a:lnTo>
                    <a:lnTo>
                      <a:pt x="693004" y="932199"/>
                    </a:lnTo>
                    <a:lnTo>
                      <a:pt x="685070" y="927889"/>
                    </a:lnTo>
                    <a:lnTo>
                      <a:pt x="676456" y="923806"/>
                    </a:lnTo>
                    <a:lnTo>
                      <a:pt x="668068" y="919497"/>
                    </a:lnTo>
                    <a:lnTo>
                      <a:pt x="659227" y="915641"/>
                    </a:lnTo>
                    <a:lnTo>
                      <a:pt x="650159" y="911558"/>
                    </a:lnTo>
                    <a:lnTo>
                      <a:pt x="641091" y="907475"/>
                    </a:lnTo>
                    <a:lnTo>
                      <a:pt x="631117" y="903845"/>
                    </a:lnTo>
                    <a:lnTo>
                      <a:pt x="621369" y="899989"/>
                    </a:lnTo>
                    <a:lnTo>
                      <a:pt x="611394" y="896587"/>
                    </a:lnTo>
                    <a:lnTo>
                      <a:pt x="600740" y="892958"/>
                    </a:lnTo>
                    <a:lnTo>
                      <a:pt x="600740" y="785894"/>
                    </a:lnTo>
                    <a:lnTo>
                      <a:pt x="612755" y="788616"/>
                    </a:lnTo>
                    <a:lnTo>
                      <a:pt x="624543" y="792018"/>
                    </a:lnTo>
                    <a:lnTo>
                      <a:pt x="636331" y="795421"/>
                    </a:lnTo>
                    <a:lnTo>
                      <a:pt x="647892" y="799504"/>
                    </a:lnTo>
                    <a:lnTo>
                      <a:pt x="659227" y="803813"/>
                    </a:lnTo>
                    <a:lnTo>
                      <a:pt x="670562" y="808577"/>
                    </a:lnTo>
                    <a:lnTo>
                      <a:pt x="681443" y="813794"/>
                    </a:lnTo>
                    <a:lnTo>
                      <a:pt x="692324" y="819465"/>
                    </a:lnTo>
                    <a:lnTo>
                      <a:pt x="702752" y="824909"/>
                    </a:lnTo>
                    <a:lnTo>
                      <a:pt x="712727" y="830806"/>
                    </a:lnTo>
                    <a:lnTo>
                      <a:pt x="722475" y="836477"/>
                    </a:lnTo>
                    <a:lnTo>
                      <a:pt x="731542" y="842148"/>
                    </a:lnTo>
                    <a:lnTo>
                      <a:pt x="740157" y="847592"/>
                    </a:lnTo>
                    <a:lnTo>
                      <a:pt x="748318" y="853262"/>
                    </a:lnTo>
                    <a:lnTo>
                      <a:pt x="756025" y="858933"/>
                    </a:lnTo>
                    <a:lnTo>
                      <a:pt x="763280" y="864604"/>
                    </a:lnTo>
                    <a:lnTo>
                      <a:pt x="763280" y="748240"/>
                    </a:lnTo>
                    <a:lnTo>
                      <a:pt x="752625" y="741889"/>
                    </a:lnTo>
                    <a:lnTo>
                      <a:pt x="741744" y="735764"/>
                    </a:lnTo>
                    <a:lnTo>
                      <a:pt x="731316" y="730547"/>
                    </a:lnTo>
                    <a:lnTo>
                      <a:pt x="720888" y="725103"/>
                    </a:lnTo>
                    <a:lnTo>
                      <a:pt x="710913" y="720340"/>
                    </a:lnTo>
                    <a:lnTo>
                      <a:pt x="701165" y="716030"/>
                    </a:lnTo>
                    <a:lnTo>
                      <a:pt x="691644" y="711720"/>
                    </a:lnTo>
                    <a:lnTo>
                      <a:pt x="682123" y="708318"/>
                    </a:lnTo>
                    <a:lnTo>
                      <a:pt x="672602" y="704689"/>
                    </a:lnTo>
                    <a:lnTo>
                      <a:pt x="663081" y="701740"/>
                    </a:lnTo>
                    <a:lnTo>
                      <a:pt x="653106" y="698791"/>
                    </a:lnTo>
                    <a:lnTo>
                      <a:pt x="643132" y="696296"/>
                    </a:lnTo>
                    <a:lnTo>
                      <a:pt x="632930" y="694254"/>
                    </a:lnTo>
                    <a:lnTo>
                      <a:pt x="622276" y="691986"/>
                    </a:lnTo>
                    <a:lnTo>
                      <a:pt x="611848" y="690171"/>
                    </a:lnTo>
                    <a:lnTo>
                      <a:pt x="600740" y="688810"/>
                    </a:lnTo>
                    <a:lnTo>
                      <a:pt x="600740" y="654332"/>
                    </a:lnTo>
                    <a:lnTo>
                      <a:pt x="538626" y="654332"/>
                    </a:lnTo>
                    <a:close/>
                    <a:moveTo>
                      <a:pt x="549280" y="371475"/>
                    </a:moveTo>
                    <a:lnTo>
                      <a:pt x="564015" y="371475"/>
                    </a:lnTo>
                    <a:lnTo>
                      <a:pt x="577844" y="371475"/>
                    </a:lnTo>
                    <a:lnTo>
                      <a:pt x="591219" y="371929"/>
                    </a:lnTo>
                    <a:lnTo>
                      <a:pt x="604594" y="372609"/>
                    </a:lnTo>
                    <a:lnTo>
                      <a:pt x="617515" y="373743"/>
                    </a:lnTo>
                    <a:lnTo>
                      <a:pt x="630210" y="375104"/>
                    </a:lnTo>
                    <a:lnTo>
                      <a:pt x="642905" y="376692"/>
                    </a:lnTo>
                    <a:lnTo>
                      <a:pt x="655373" y="378507"/>
                    </a:lnTo>
                    <a:lnTo>
                      <a:pt x="667388" y="380775"/>
                    </a:lnTo>
                    <a:lnTo>
                      <a:pt x="679403" y="383497"/>
                    </a:lnTo>
                    <a:lnTo>
                      <a:pt x="691191" y="386219"/>
                    </a:lnTo>
                    <a:lnTo>
                      <a:pt x="702752" y="389168"/>
                    </a:lnTo>
                    <a:lnTo>
                      <a:pt x="714314" y="392797"/>
                    </a:lnTo>
                    <a:lnTo>
                      <a:pt x="725422" y="396426"/>
                    </a:lnTo>
                    <a:lnTo>
                      <a:pt x="736530" y="400509"/>
                    </a:lnTo>
                    <a:lnTo>
                      <a:pt x="747184" y="405046"/>
                    </a:lnTo>
                    <a:lnTo>
                      <a:pt x="757839" y="409582"/>
                    </a:lnTo>
                    <a:lnTo>
                      <a:pt x="768267" y="414573"/>
                    </a:lnTo>
                    <a:lnTo>
                      <a:pt x="778468" y="420017"/>
                    </a:lnTo>
                    <a:lnTo>
                      <a:pt x="788669" y="425461"/>
                    </a:lnTo>
                    <a:lnTo>
                      <a:pt x="798644" y="431358"/>
                    </a:lnTo>
                    <a:lnTo>
                      <a:pt x="808392" y="437709"/>
                    </a:lnTo>
                    <a:lnTo>
                      <a:pt x="818140" y="444288"/>
                    </a:lnTo>
                    <a:lnTo>
                      <a:pt x="827434" y="451092"/>
                    </a:lnTo>
                    <a:lnTo>
                      <a:pt x="836729" y="458351"/>
                    </a:lnTo>
                    <a:lnTo>
                      <a:pt x="845796" y="466063"/>
                    </a:lnTo>
                    <a:lnTo>
                      <a:pt x="854864" y="473775"/>
                    </a:lnTo>
                    <a:lnTo>
                      <a:pt x="863705" y="481941"/>
                    </a:lnTo>
                    <a:lnTo>
                      <a:pt x="872319" y="490561"/>
                    </a:lnTo>
                    <a:lnTo>
                      <a:pt x="880934" y="499407"/>
                    </a:lnTo>
                    <a:lnTo>
                      <a:pt x="889095" y="508707"/>
                    </a:lnTo>
                    <a:lnTo>
                      <a:pt x="897483" y="518234"/>
                    </a:lnTo>
                    <a:lnTo>
                      <a:pt x="905417" y="527988"/>
                    </a:lnTo>
                    <a:lnTo>
                      <a:pt x="913351" y="538422"/>
                    </a:lnTo>
                    <a:lnTo>
                      <a:pt x="921512" y="548856"/>
                    </a:lnTo>
                    <a:lnTo>
                      <a:pt x="929220" y="559744"/>
                    </a:lnTo>
                    <a:lnTo>
                      <a:pt x="936701" y="571086"/>
                    </a:lnTo>
                    <a:lnTo>
                      <a:pt x="944182" y="582654"/>
                    </a:lnTo>
                    <a:lnTo>
                      <a:pt x="951436" y="594449"/>
                    </a:lnTo>
                    <a:lnTo>
                      <a:pt x="958690" y="606925"/>
                    </a:lnTo>
                    <a:lnTo>
                      <a:pt x="965944" y="619627"/>
                    </a:lnTo>
                    <a:lnTo>
                      <a:pt x="972745" y="632330"/>
                    </a:lnTo>
                    <a:lnTo>
                      <a:pt x="979546" y="645713"/>
                    </a:lnTo>
                    <a:lnTo>
                      <a:pt x="986347" y="659549"/>
                    </a:lnTo>
                    <a:lnTo>
                      <a:pt x="993148" y="673613"/>
                    </a:lnTo>
                    <a:lnTo>
                      <a:pt x="999722" y="687903"/>
                    </a:lnTo>
                    <a:lnTo>
                      <a:pt x="1006069" y="702647"/>
                    </a:lnTo>
                    <a:lnTo>
                      <a:pt x="1012643" y="717845"/>
                    </a:lnTo>
                    <a:lnTo>
                      <a:pt x="1018991" y="733269"/>
                    </a:lnTo>
                    <a:lnTo>
                      <a:pt x="1025111" y="748920"/>
                    </a:lnTo>
                    <a:lnTo>
                      <a:pt x="1031005" y="765252"/>
                    </a:lnTo>
                    <a:lnTo>
                      <a:pt x="1037126" y="781584"/>
                    </a:lnTo>
                    <a:lnTo>
                      <a:pt x="1043247" y="798823"/>
                    </a:lnTo>
                    <a:lnTo>
                      <a:pt x="1049141" y="816062"/>
                    </a:lnTo>
                    <a:lnTo>
                      <a:pt x="1054808" y="833528"/>
                    </a:lnTo>
                    <a:lnTo>
                      <a:pt x="1060476" y="851674"/>
                    </a:lnTo>
                    <a:lnTo>
                      <a:pt x="1066143" y="870048"/>
                    </a:lnTo>
                    <a:lnTo>
                      <a:pt x="1071810" y="888875"/>
                    </a:lnTo>
                    <a:lnTo>
                      <a:pt x="1077478" y="907928"/>
                    </a:lnTo>
                    <a:lnTo>
                      <a:pt x="1082692" y="927436"/>
                    </a:lnTo>
                    <a:lnTo>
                      <a:pt x="1088132" y="947624"/>
                    </a:lnTo>
                    <a:lnTo>
                      <a:pt x="1093573" y="967812"/>
                    </a:lnTo>
                    <a:lnTo>
                      <a:pt x="1098787" y="988453"/>
                    </a:lnTo>
                    <a:lnTo>
                      <a:pt x="1109215" y="1030870"/>
                    </a:lnTo>
                    <a:lnTo>
                      <a:pt x="1112615" y="1046522"/>
                    </a:lnTo>
                    <a:lnTo>
                      <a:pt x="1115789" y="1061946"/>
                    </a:lnTo>
                    <a:lnTo>
                      <a:pt x="1118056" y="1076917"/>
                    </a:lnTo>
                    <a:lnTo>
                      <a:pt x="1119870" y="1091888"/>
                    </a:lnTo>
                    <a:lnTo>
                      <a:pt x="1121456" y="1106405"/>
                    </a:lnTo>
                    <a:lnTo>
                      <a:pt x="1122136" y="1120922"/>
                    </a:lnTo>
                    <a:lnTo>
                      <a:pt x="1122363" y="1134985"/>
                    </a:lnTo>
                    <a:lnTo>
                      <a:pt x="1122136" y="1148822"/>
                    </a:lnTo>
                    <a:lnTo>
                      <a:pt x="1121456" y="1162659"/>
                    </a:lnTo>
                    <a:lnTo>
                      <a:pt x="1120096" y="1176042"/>
                    </a:lnTo>
                    <a:lnTo>
                      <a:pt x="1118509" y="1188971"/>
                    </a:lnTo>
                    <a:lnTo>
                      <a:pt x="1116469" y="1201900"/>
                    </a:lnTo>
                    <a:lnTo>
                      <a:pt x="1113749" y="1214603"/>
                    </a:lnTo>
                    <a:lnTo>
                      <a:pt x="1110575" y="1227078"/>
                    </a:lnTo>
                    <a:lnTo>
                      <a:pt x="1107175" y="1239100"/>
                    </a:lnTo>
                    <a:lnTo>
                      <a:pt x="1103321" y="1250896"/>
                    </a:lnTo>
                    <a:lnTo>
                      <a:pt x="1098787" y="1262464"/>
                    </a:lnTo>
                    <a:lnTo>
                      <a:pt x="1094026" y="1274032"/>
                    </a:lnTo>
                    <a:lnTo>
                      <a:pt x="1088812" y="1284920"/>
                    </a:lnTo>
                    <a:lnTo>
                      <a:pt x="1083145" y="1296035"/>
                    </a:lnTo>
                    <a:lnTo>
                      <a:pt x="1077251" y="1306469"/>
                    </a:lnTo>
                    <a:lnTo>
                      <a:pt x="1070904" y="1317130"/>
                    </a:lnTo>
                    <a:lnTo>
                      <a:pt x="1064103" y="1327110"/>
                    </a:lnTo>
                    <a:lnTo>
                      <a:pt x="1056849" y="1336864"/>
                    </a:lnTo>
                    <a:lnTo>
                      <a:pt x="1049368" y="1346845"/>
                    </a:lnTo>
                    <a:lnTo>
                      <a:pt x="1041660" y="1356145"/>
                    </a:lnTo>
                    <a:lnTo>
                      <a:pt x="1033499" y="1365218"/>
                    </a:lnTo>
                    <a:lnTo>
                      <a:pt x="1024658" y="1374064"/>
                    </a:lnTo>
                    <a:lnTo>
                      <a:pt x="1015817" y="1382911"/>
                    </a:lnTo>
                    <a:lnTo>
                      <a:pt x="1006749" y="1391303"/>
                    </a:lnTo>
                    <a:lnTo>
                      <a:pt x="997228" y="1399469"/>
                    </a:lnTo>
                    <a:lnTo>
                      <a:pt x="987253" y="1407408"/>
                    </a:lnTo>
                    <a:lnTo>
                      <a:pt x="977279" y="1415121"/>
                    </a:lnTo>
                    <a:lnTo>
                      <a:pt x="967078" y="1422606"/>
                    </a:lnTo>
                    <a:lnTo>
                      <a:pt x="956196" y="1429638"/>
                    </a:lnTo>
                    <a:lnTo>
                      <a:pt x="945315" y="1436669"/>
                    </a:lnTo>
                    <a:lnTo>
                      <a:pt x="934207" y="1443474"/>
                    </a:lnTo>
                    <a:lnTo>
                      <a:pt x="922872" y="1449826"/>
                    </a:lnTo>
                    <a:lnTo>
                      <a:pt x="911084" y="1455950"/>
                    </a:lnTo>
                    <a:lnTo>
                      <a:pt x="899296" y="1461848"/>
                    </a:lnTo>
                    <a:lnTo>
                      <a:pt x="887055" y="1467745"/>
                    </a:lnTo>
                    <a:lnTo>
                      <a:pt x="874586" y="1473189"/>
                    </a:lnTo>
                    <a:lnTo>
                      <a:pt x="862118" y="1478179"/>
                    </a:lnTo>
                    <a:lnTo>
                      <a:pt x="849197" y="1483396"/>
                    </a:lnTo>
                    <a:lnTo>
                      <a:pt x="836275" y="1488160"/>
                    </a:lnTo>
                    <a:lnTo>
                      <a:pt x="823127" y="1492470"/>
                    </a:lnTo>
                    <a:lnTo>
                      <a:pt x="809752" y="1496779"/>
                    </a:lnTo>
                    <a:lnTo>
                      <a:pt x="796377" y="1500862"/>
                    </a:lnTo>
                    <a:lnTo>
                      <a:pt x="782549" y="1504492"/>
                    </a:lnTo>
                    <a:lnTo>
                      <a:pt x="768720" y="1508348"/>
                    </a:lnTo>
                    <a:lnTo>
                      <a:pt x="754892" y="1511523"/>
                    </a:lnTo>
                    <a:lnTo>
                      <a:pt x="740610" y="1514472"/>
                    </a:lnTo>
                    <a:lnTo>
                      <a:pt x="726555" y="1517194"/>
                    </a:lnTo>
                    <a:lnTo>
                      <a:pt x="712047" y="1519689"/>
                    </a:lnTo>
                    <a:lnTo>
                      <a:pt x="697538" y="1521958"/>
                    </a:lnTo>
                    <a:lnTo>
                      <a:pt x="683030" y="1524226"/>
                    </a:lnTo>
                    <a:lnTo>
                      <a:pt x="668521" y="1526040"/>
                    </a:lnTo>
                    <a:lnTo>
                      <a:pt x="653786" y="1527401"/>
                    </a:lnTo>
                    <a:lnTo>
                      <a:pt x="638824" y="1528762"/>
                    </a:lnTo>
                    <a:lnTo>
                      <a:pt x="624089" y="1529897"/>
                    </a:lnTo>
                    <a:lnTo>
                      <a:pt x="609128" y="1530804"/>
                    </a:lnTo>
                    <a:lnTo>
                      <a:pt x="594166" y="1531484"/>
                    </a:lnTo>
                    <a:lnTo>
                      <a:pt x="579204" y="1531938"/>
                    </a:lnTo>
                    <a:lnTo>
                      <a:pt x="564015" y="1531938"/>
                    </a:lnTo>
                    <a:lnTo>
                      <a:pt x="549054" y="1531938"/>
                    </a:lnTo>
                    <a:lnTo>
                      <a:pt x="533865" y="1531484"/>
                    </a:lnTo>
                    <a:lnTo>
                      <a:pt x="518903" y="1530804"/>
                    </a:lnTo>
                    <a:lnTo>
                      <a:pt x="503941" y="1529670"/>
                    </a:lnTo>
                    <a:lnTo>
                      <a:pt x="488980" y="1528309"/>
                    </a:lnTo>
                    <a:lnTo>
                      <a:pt x="474018" y="1526948"/>
                    </a:lnTo>
                    <a:lnTo>
                      <a:pt x="459056" y="1525133"/>
                    </a:lnTo>
                    <a:lnTo>
                      <a:pt x="444321" y="1523319"/>
                    </a:lnTo>
                    <a:lnTo>
                      <a:pt x="429359" y="1520823"/>
                    </a:lnTo>
                    <a:lnTo>
                      <a:pt x="414851" y="1518328"/>
                    </a:lnTo>
                    <a:lnTo>
                      <a:pt x="400115" y="1515606"/>
                    </a:lnTo>
                    <a:lnTo>
                      <a:pt x="385607" y="1512204"/>
                    </a:lnTo>
                    <a:lnTo>
                      <a:pt x="371325" y="1509028"/>
                    </a:lnTo>
                    <a:lnTo>
                      <a:pt x="357044" y="1505172"/>
                    </a:lnTo>
                    <a:lnTo>
                      <a:pt x="342989" y="1501543"/>
                    </a:lnTo>
                    <a:lnTo>
                      <a:pt x="329160" y="1497233"/>
                    </a:lnTo>
                    <a:lnTo>
                      <a:pt x="315332" y="1492696"/>
                    </a:lnTo>
                    <a:lnTo>
                      <a:pt x="301730" y="1488160"/>
                    </a:lnTo>
                    <a:lnTo>
                      <a:pt x="288129" y="1483170"/>
                    </a:lnTo>
                    <a:lnTo>
                      <a:pt x="274754" y="1477952"/>
                    </a:lnTo>
                    <a:lnTo>
                      <a:pt x="261832" y="1472735"/>
                    </a:lnTo>
                    <a:lnTo>
                      <a:pt x="248910" y="1466838"/>
                    </a:lnTo>
                    <a:lnTo>
                      <a:pt x="235988" y="1460940"/>
                    </a:lnTo>
                    <a:lnTo>
                      <a:pt x="223520" y="1454816"/>
                    </a:lnTo>
                    <a:lnTo>
                      <a:pt x="211505" y="1448238"/>
                    </a:lnTo>
                    <a:lnTo>
                      <a:pt x="199264" y="1441660"/>
                    </a:lnTo>
                    <a:lnTo>
                      <a:pt x="187703" y="1434855"/>
                    </a:lnTo>
                    <a:lnTo>
                      <a:pt x="176141" y="1427596"/>
                    </a:lnTo>
                    <a:lnTo>
                      <a:pt x="164806" y="1420111"/>
                    </a:lnTo>
                    <a:lnTo>
                      <a:pt x="153925" y="1412399"/>
                    </a:lnTo>
                    <a:lnTo>
                      <a:pt x="143497" y="1404233"/>
                    </a:lnTo>
                    <a:lnTo>
                      <a:pt x="132843" y="1396067"/>
                    </a:lnTo>
                    <a:lnTo>
                      <a:pt x="122868" y="1387674"/>
                    </a:lnTo>
                    <a:lnTo>
                      <a:pt x="113120" y="1379055"/>
                    </a:lnTo>
                    <a:lnTo>
                      <a:pt x="103826" y="1370208"/>
                    </a:lnTo>
                    <a:lnTo>
                      <a:pt x="94758" y="1361135"/>
                    </a:lnTo>
                    <a:lnTo>
                      <a:pt x="86144" y="1351608"/>
                    </a:lnTo>
                    <a:lnTo>
                      <a:pt x="77756" y="1342081"/>
                    </a:lnTo>
                    <a:lnTo>
                      <a:pt x="69822" y="1332328"/>
                    </a:lnTo>
                    <a:lnTo>
                      <a:pt x="62341" y="1322120"/>
                    </a:lnTo>
                    <a:lnTo>
                      <a:pt x="55086" y="1311913"/>
                    </a:lnTo>
                    <a:lnTo>
                      <a:pt x="48286" y="1301479"/>
                    </a:lnTo>
                    <a:lnTo>
                      <a:pt x="41711" y="1290591"/>
                    </a:lnTo>
                    <a:lnTo>
                      <a:pt x="35817" y="1279703"/>
                    </a:lnTo>
                    <a:lnTo>
                      <a:pt x="30150" y="1268361"/>
                    </a:lnTo>
                    <a:lnTo>
                      <a:pt x="25163" y="1257020"/>
                    </a:lnTo>
                    <a:lnTo>
                      <a:pt x="20402" y="1245225"/>
                    </a:lnTo>
                    <a:lnTo>
                      <a:pt x="16095" y="1233203"/>
                    </a:lnTo>
                    <a:lnTo>
                      <a:pt x="12468" y="1221181"/>
                    </a:lnTo>
                    <a:lnTo>
                      <a:pt x="9068" y="1208932"/>
                    </a:lnTo>
                    <a:lnTo>
                      <a:pt x="6347" y="1196229"/>
                    </a:lnTo>
                    <a:lnTo>
                      <a:pt x="4080" y="1183527"/>
                    </a:lnTo>
                    <a:lnTo>
                      <a:pt x="2493" y="1170371"/>
                    </a:lnTo>
                    <a:lnTo>
                      <a:pt x="907" y="1157215"/>
                    </a:lnTo>
                    <a:lnTo>
                      <a:pt x="226" y="1143605"/>
                    </a:lnTo>
                    <a:lnTo>
                      <a:pt x="0" y="1129995"/>
                    </a:lnTo>
                    <a:lnTo>
                      <a:pt x="453" y="1116158"/>
                    </a:lnTo>
                    <a:lnTo>
                      <a:pt x="1133" y="1102095"/>
                    </a:lnTo>
                    <a:lnTo>
                      <a:pt x="2947" y="1087805"/>
                    </a:lnTo>
                    <a:lnTo>
                      <a:pt x="4760" y="1073288"/>
                    </a:lnTo>
                    <a:lnTo>
                      <a:pt x="7481" y="1058544"/>
                    </a:lnTo>
                    <a:lnTo>
                      <a:pt x="10654" y="1043573"/>
                    </a:lnTo>
                    <a:lnTo>
                      <a:pt x="14508" y="1028375"/>
                    </a:lnTo>
                    <a:lnTo>
                      <a:pt x="19042" y="1012951"/>
                    </a:lnTo>
                    <a:lnTo>
                      <a:pt x="29697" y="978473"/>
                    </a:lnTo>
                    <a:lnTo>
                      <a:pt x="40578" y="944448"/>
                    </a:lnTo>
                    <a:lnTo>
                      <a:pt x="51233" y="911104"/>
                    </a:lnTo>
                    <a:lnTo>
                      <a:pt x="62114" y="878667"/>
                    </a:lnTo>
                    <a:lnTo>
                      <a:pt x="73222" y="846684"/>
                    </a:lnTo>
                    <a:lnTo>
                      <a:pt x="84557" y="815608"/>
                    </a:lnTo>
                    <a:lnTo>
                      <a:pt x="95891" y="785213"/>
                    </a:lnTo>
                    <a:lnTo>
                      <a:pt x="101785" y="770469"/>
                    </a:lnTo>
                    <a:lnTo>
                      <a:pt x="107679" y="755725"/>
                    </a:lnTo>
                    <a:lnTo>
                      <a:pt x="113574" y="741435"/>
                    </a:lnTo>
                    <a:lnTo>
                      <a:pt x="119468" y="727145"/>
                    </a:lnTo>
                    <a:lnTo>
                      <a:pt x="125588" y="713081"/>
                    </a:lnTo>
                    <a:lnTo>
                      <a:pt x="131936" y="699245"/>
                    </a:lnTo>
                    <a:lnTo>
                      <a:pt x="138283" y="685635"/>
                    </a:lnTo>
                    <a:lnTo>
                      <a:pt x="144631" y="672479"/>
                    </a:lnTo>
                    <a:lnTo>
                      <a:pt x="151205" y="659322"/>
                    </a:lnTo>
                    <a:lnTo>
                      <a:pt x="157552" y="646393"/>
                    </a:lnTo>
                    <a:lnTo>
                      <a:pt x="164353" y="633691"/>
                    </a:lnTo>
                    <a:lnTo>
                      <a:pt x="171381" y="621669"/>
                    </a:lnTo>
                    <a:lnTo>
                      <a:pt x="178181" y="609420"/>
                    </a:lnTo>
                    <a:lnTo>
                      <a:pt x="185436" y="597625"/>
                    </a:lnTo>
                    <a:lnTo>
                      <a:pt x="192463" y="585830"/>
                    </a:lnTo>
                    <a:lnTo>
                      <a:pt x="199944" y="574488"/>
                    </a:lnTo>
                    <a:lnTo>
                      <a:pt x="207425" y="563600"/>
                    </a:lnTo>
                    <a:lnTo>
                      <a:pt x="215133" y="552712"/>
                    </a:lnTo>
                    <a:lnTo>
                      <a:pt x="222840" y="542051"/>
                    </a:lnTo>
                    <a:lnTo>
                      <a:pt x="230774" y="531844"/>
                    </a:lnTo>
                    <a:lnTo>
                      <a:pt x="238935" y="521863"/>
                    </a:lnTo>
                    <a:lnTo>
                      <a:pt x="247324" y="512110"/>
                    </a:lnTo>
                    <a:lnTo>
                      <a:pt x="255711" y="502810"/>
                    </a:lnTo>
                    <a:lnTo>
                      <a:pt x="264326" y="493736"/>
                    </a:lnTo>
                    <a:lnTo>
                      <a:pt x="272940" y="484663"/>
                    </a:lnTo>
                    <a:lnTo>
                      <a:pt x="282008" y="476271"/>
                    </a:lnTo>
                    <a:lnTo>
                      <a:pt x="291076" y="468105"/>
                    </a:lnTo>
                    <a:lnTo>
                      <a:pt x="300597" y="460166"/>
                    </a:lnTo>
                    <a:lnTo>
                      <a:pt x="310118" y="452453"/>
                    </a:lnTo>
                    <a:lnTo>
                      <a:pt x="319639" y="445195"/>
                    </a:lnTo>
                    <a:lnTo>
                      <a:pt x="329840" y="438163"/>
                    </a:lnTo>
                    <a:lnTo>
                      <a:pt x="339815" y="431585"/>
                    </a:lnTo>
                    <a:lnTo>
                      <a:pt x="350243" y="425234"/>
                    </a:lnTo>
                    <a:lnTo>
                      <a:pt x="360897" y="419336"/>
                    </a:lnTo>
                    <a:lnTo>
                      <a:pt x="371552" y="413665"/>
                    </a:lnTo>
                    <a:lnTo>
                      <a:pt x="382660" y="408222"/>
                    </a:lnTo>
                    <a:lnTo>
                      <a:pt x="393995" y="403231"/>
                    </a:lnTo>
                    <a:lnTo>
                      <a:pt x="405556" y="398695"/>
                    </a:lnTo>
                    <a:lnTo>
                      <a:pt x="417344" y="394385"/>
                    </a:lnTo>
                    <a:lnTo>
                      <a:pt x="429359" y="390529"/>
                    </a:lnTo>
                    <a:lnTo>
                      <a:pt x="441601" y="386899"/>
                    </a:lnTo>
                    <a:lnTo>
                      <a:pt x="454069" y="383724"/>
                    </a:lnTo>
                    <a:lnTo>
                      <a:pt x="466764" y="380775"/>
                    </a:lnTo>
                    <a:lnTo>
                      <a:pt x="479912" y="378280"/>
                    </a:lnTo>
                    <a:lnTo>
                      <a:pt x="493287" y="376238"/>
                    </a:lnTo>
                    <a:lnTo>
                      <a:pt x="506888" y="374424"/>
                    </a:lnTo>
                    <a:lnTo>
                      <a:pt x="520717" y="373063"/>
                    </a:lnTo>
                    <a:lnTo>
                      <a:pt x="534772" y="372156"/>
                    </a:lnTo>
                    <a:lnTo>
                      <a:pt x="549280" y="371475"/>
                    </a:lnTo>
                    <a:close/>
                    <a:moveTo>
                      <a:pt x="455387" y="0"/>
                    </a:moveTo>
                    <a:lnTo>
                      <a:pt x="463542" y="227"/>
                    </a:lnTo>
                    <a:lnTo>
                      <a:pt x="471471" y="682"/>
                    </a:lnTo>
                    <a:lnTo>
                      <a:pt x="479174" y="1591"/>
                    </a:lnTo>
                    <a:lnTo>
                      <a:pt x="486423" y="2500"/>
                    </a:lnTo>
                    <a:lnTo>
                      <a:pt x="493446" y="3863"/>
                    </a:lnTo>
                    <a:lnTo>
                      <a:pt x="500242" y="5681"/>
                    </a:lnTo>
                    <a:lnTo>
                      <a:pt x="506812" y="7499"/>
                    </a:lnTo>
                    <a:lnTo>
                      <a:pt x="512702" y="9317"/>
                    </a:lnTo>
                    <a:lnTo>
                      <a:pt x="518592" y="11362"/>
                    </a:lnTo>
                    <a:lnTo>
                      <a:pt x="524256" y="13861"/>
                    </a:lnTo>
                    <a:lnTo>
                      <a:pt x="529466" y="16361"/>
                    </a:lnTo>
                    <a:lnTo>
                      <a:pt x="534450" y="18861"/>
                    </a:lnTo>
                    <a:lnTo>
                      <a:pt x="539207" y="21587"/>
                    </a:lnTo>
                    <a:lnTo>
                      <a:pt x="543738" y="24314"/>
                    </a:lnTo>
                    <a:lnTo>
                      <a:pt x="547816" y="27268"/>
                    </a:lnTo>
                    <a:lnTo>
                      <a:pt x="551894" y="29995"/>
                    </a:lnTo>
                    <a:lnTo>
                      <a:pt x="555292" y="32722"/>
                    </a:lnTo>
                    <a:lnTo>
                      <a:pt x="558916" y="35676"/>
                    </a:lnTo>
                    <a:lnTo>
                      <a:pt x="564807" y="40903"/>
                    </a:lnTo>
                    <a:lnTo>
                      <a:pt x="569790" y="45902"/>
                    </a:lnTo>
                    <a:lnTo>
                      <a:pt x="574095" y="50674"/>
                    </a:lnTo>
                    <a:lnTo>
                      <a:pt x="577040" y="54310"/>
                    </a:lnTo>
                    <a:lnTo>
                      <a:pt x="579079" y="57491"/>
                    </a:lnTo>
                    <a:lnTo>
                      <a:pt x="581118" y="59990"/>
                    </a:lnTo>
                    <a:lnTo>
                      <a:pt x="590406" y="51810"/>
                    </a:lnTo>
                    <a:lnTo>
                      <a:pt x="599467" y="44311"/>
                    </a:lnTo>
                    <a:lnTo>
                      <a:pt x="608076" y="37494"/>
                    </a:lnTo>
                    <a:lnTo>
                      <a:pt x="616685" y="31359"/>
                    </a:lnTo>
                    <a:lnTo>
                      <a:pt x="625293" y="25905"/>
                    </a:lnTo>
                    <a:lnTo>
                      <a:pt x="633449" y="21360"/>
                    </a:lnTo>
                    <a:lnTo>
                      <a:pt x="641151" y="17043"/>
                    </a:lnTo>
                    <a:lnTo>
                      <a:pt x="648854" y="13407"/>
                    </a:lnTo>
                    <a:lnTo>
                      <a:pt x="656103" y="10226"/>
                    </a:lnTo>
                    <a:lnTo>
                      <a:pt x="663126" y="7499"/>
                    </a:lnTo>
                    <a:lnTo>
                      <a:pt x="669922" y="5454"/>
                    </a:lnTo>
                    <a:lnTo>
                      <a:pt x="676492" y="3409"/>
                    </a:lnTo>
                    <a:lnTo>
                      <a:pt x="682608" y="2272"/>
                    </a:lnTo>
                    <a:lnTo>
                      <a:pt x="688498" y="1136"/>
                    </a:lnTo>
                    <a:lnTo>
                      <a:pt x="694162" y="454"/>
                    </a:lnTo>
                    <a:lnTo>
                      <a:pt x="699599" y="227"/>
                    </a:lnTo>
                    <a:lnTo>
                      <a:pt x="704583" y="0"/>
                    </a:lnTo>
                    <a:lnTo>
                      <a:pt x="709340" y="227"/>
                    </a:lnTo>
                    <a:lnTo>
                      <a:pt x="713871" y="454"/>
                    </a:lnTo>
                    <a:lnTo>
                      <a:pt x="717949" y="909"/>
                    </a:lnTo>
                    <a:lnTo>
                      <a:pt x="721800" y="1591"/>
                    </a:lnTo>
                    <a:lnTo>
                      <a:pt x="725198" y="2272"/>
                    </a:lnTo>
                    <a:lnTo>
                      <a:pt x="728596" y="3181"/>
                    </a:lnTo>
                    <a:lnTo>
                      <a:pt x="731315" y="3863"/>
                    </a:lnTo>
                    <a:lnTo>
                      <a:pt x="736299" y="5908"/>
                    </a:lnTo>
                    <a:lnTo>
                      <a:pt x="739697" y="7499"/>
                    </a:lnTo>
                    <a:lnTo>
                      <a:pt x="742415" y="8862"/>
                    </a:lnTo>
                    <a:lnTo>
                      <a:pt x="746720" y="13180"/>
                    </a:lnTo>
                    <a:lnTo>
                      <a:pt x="751024" y="17497"/>
                    </a:lnTo>
                    <a:lnTo>
                      <a:pt x="754875" y="22269"/>
                    </a:lnTo>
                    <a:lnTo>
                      <a:pt x="758726" y="27496"/>
                    </a:lnTo>
                    <a:lnTo>
                      <a:pt x="762124" y="32495"/>
                    </a:lnTo>
                    <a:lnTo>
                      <a:pt x="765523" y="37949"/>
                    </a:lnTo>
                    <a:lnTo>
                      <a:pt x="768694" y="43629"/>
                    </a:lnTo>
                    <a:lnTo>
                      <a:pt x="771639" y="49310"/>
                    </a:lnTo>
                    <a:lnTo>
                      <a:pt x="774584" y="54764"/>
                    </a:lnTo>
                    <a:lnTo>
                      <a:pt x="777076" y="60672"/>
                    </a:lnTo>
                    <a:lnTo>
                      <a:pt x="779342" y="66808"/>
                    </a:lnTo>
                    <a:lnTo>
                      <a:pt x="781834" y="72716"/>
                    </a:lnTo>
                    <a:lnTo>
                      <a:pt x="785911" y="84305"/>
                    </a:lnTo>
                    <a:lnTo>
                      <a:pt x="789536" y="95894"/>
                    </a:lnTo>
                    <a:lnTo>
                      <a:pt x="792481" y="106801"/>
                    </a:lnTo>
                    <a:lnTo>
                      <a:pt x="794973" y="117254"/>
                    </a:lnTo>
                    <a:lnTo>
                      <a:pt x="796785" y="126571"/>
                    </a:lnTo>
                    <a:lnTo>
                      <a:pt x="798371" y="134524"/>
                    </a:lnTo>
                    <a:lnTo>
                      <a:pt x="800183" y="146568"/>
                    </a:lnTo>
                    <a:lnTo>
                      <a:pt x="800636" y="150658"/>
                    </a:lnTo>
                    <a:lnTo>
                      <a:pt x="805847" y="149294"/>
                    </a:lnTo>
                    <a:lnTo>
                      <a:pt x="810831" y="147931"/>
                    </a:lnTo>
                    <a:lnTo>
                      <a:pt x="815362" y="146340"/>
                    </a:lnTo>
                    <a:lnTo>
                      <a:pt x="820119" y="144522"/>
                    </a:lnTo>
                    <a:lnTo>
                      <a:pt x="824197" y="142705"/>
                    </a:lnTo>
                    <a:lnTo>
                      <a:pt x="828275" y="140887"/>
                    </a:lnTo>
                    <a:lnTo>
                      <a:pt x="832352" y="139069"/>
                    </a:lnTo>
                    <a:lnTo>
                      <a:pt x="835750" y="136796"/>
                    </a:lnTo>
                    <a:lnTo>
                      <a:pt x="839375" y="134751"/>
                    </a:lnTo>
                    <a:lnTo>
                      <a:pt x="842547" y="132706"/>
                    </a:lnTo>
                    <a:lnTo>
                      <a:pt x="848663" y="128389"/>
                    </a:lnTo>
                    <a:lnTo>
                      <a:pt x="853647" y="124071"/>
                    </a:lnTo>
                    <a:lnTo>
                      <a:pt x="858405" y="119754"/>
                    </a:lnTo>
                    <a:lnTo>
                      <a:pt x="862482" y="115663"/>
                    </a:lnTo>
                    <a:lnTo>
                      <a:pt x="865654" y="111800"/>
                    </a:lnTo>
                    <a:lnTo>
                      <a:pt x="868372" y="108392"/>
                    </a:lnTo>
                    <a:lnTo>
                      <a:pt x="870638" y="105211"/>
                    </a:lnTo>
                    <a:lnTo>
                      <a:pt x="873130" y="100439"/>
                    </a:lnTo>
                    <a:lnTo>
                      <a:pt x="874036" y="98848"/>
                    </a:lnTo>
                    <a:lnTo>
                      <a:pt x="875395" y="106347"/>
                    </a:lnTo>
                    <a:lnTo>
                      <a:pt x="876755" y="113846"/>
                    </a:lnTo>
                    <a:lnTo>
                      <a:pt x="877434" y="121117"/>
                    </a:lnTo>
                    <a:lnTo>
                      <a:pt x="877887" y="128389"/>
                    </a:lnTo>
                    <a:lnTo>
                      <a:pt x="877887" y="135433"/>
                    </a:lnTo>
                    <a:lnTo>
                      <a:pt x="877434" y="142250"/>
                    </a:lnTo>
                    <a:lnTo>
                      <a:pt x="876755" y="149067"/>
                    </a:lnTo>
                    <a:lnTo>
                      <a:pt x="875622" y="155884"/>
                    </a:lnTo>
                    <a:lnTo>
                      <a:pt x="874263" y="162474"/>
                    </a:lnTo>
                    <a:lnTo>
                      <a:pt x="872903" y="168837"/>
                    </a:lnTo>
                    <a:lnTo>
                      <a:pt x="870864" y="175199"/>
                    </a:lnTo>
                    <a:lnTo>
                      <a:pt x="868599" y="181335"/>
                    </a:lnTo>
                    <a:lnTo>
                      <a:pt x="866334" y="187243"/>
                    </a:lnTo>
                    <a:lnTo>
                      <a:pt x="863615" y="193378"/>
                    </a:lnTo>
                    <a:lnTo>
                      <a:pt x="860670" y="199287"/>
                    </a:lnTo>
                    <a:lnTo>
                      <a:pt x="857725" y="204967"/>
                    </a:lnTo>
                    <a:lnTo>
                      <a:pt x="854327" y="210421"/>
                    </a:lnTo>
                    <a:lnTo>
                      <a:pt x="850702" y="215875"/>
                    </a:lnTo>
                    <a:lnTo>
                      <a:pt x="847078" y="221328"/>
                    </a:lnTo>
                    <a:lnTo>
                      <a:pt x="843000" y="226328"/>
                    </a:lnTo>
                    <a:lnTo>
                      <a:pt x="838922" y="231554"/>
                    </a:lnTo>
                    <a:lnTo>
                      <a:pt x="834844" y="236553"/>
                    </a:lnTo>
                    <a:lnTo>
                      <a:pt x="830313" y="241325"/>
                    </a:lnTo>
                    <a:lnTo>
                      <a:pt x="826009" y="246097"/>
                    </a:lnTo>
                    <a:lnTo>
                      <a:pt x="821252" y="250869"/>
                    </a:lnTo>
                    <a:lnTo>
                      <a:pt x="816494" y="255187"/>
                    </a:lnTo>
                    <a:lnTo>
                      <a:pt x="811737" y="259731"/>
                    </a:lnTo>
                    <a:lnTo>
                      <a:pt x="806753" y="264049"/>
                    </a:lnTo>
                    <a:lnTo>
                      <a:pt x="796785" y="272229"/>
                    </a:lnTo>
                    <a:lnTo>
                      <a:pt x="786364" y="279955"/>
                    </a:lnTo>
                    <a:lnTo>
                      <a:pt x="776170" y="287227"/>
                    </a:lnTo>
                    <a:lnTo>
                      <a:pt x="765749" y="294044"/>
                    </a:lnTo>
                    <a:lnTo>
                      <a:pt x="755328" y="300180"/>
                    </a:lnTo>
                    <a:lnTo>
                      <a:pt x="745360" y="305860"/>
                    </a:lnTo>
                    <a:lnTo>
                      <a:pt x="735619" y="311314"/>
                    </a:lnTo>
                    <a:lnTo>
                      <a:pt x="725878" y="316313"/>
                    </a:lnTo>
                    <a:lnTo>
                      <a:pt x="717043" y="320631"/>
                    </a:lnTo>
                    <a:lnTo>
                      <a:pt x="708661" y="324721"/>
                    </a:lnTo>
                    <a:lnTo>
                      <a:pt x="700732" y="327902"/>
                    </a:lnTo>
                    <a:lnTo>
                      <a:pt x="693709" y="331084"/>
                    </a:lnTo>
                    <a:lnTo>
                      <a:pt x="681929" y="335628"/>
                    </a:lnTo>
                    <a:lnTo>
                      <a:pt x="674453" y="338583"/>
                    </a:lnTo>
                    <a:lnTo>
                      <a:pt x="671961" y="339492"/>
                    </a:lnTo>
                    <a:lnTo>
                      <a:pt x="658142" y="336083"/>
                    </a:lnTo>
                    <a:lnTo>
                      <a:pt x="644776" y="333583"/>
                    </a:lnTo>
                    <a:lnTo>
                      <a:pt x="632089" y="331311"/>
                    </a:lnTo>
                    <a:lnTo>
                      <a:pt x="619630" y="329266"/>
                    </a:lnTo>
                    <a:lnTo>
                      <a:pt x="607623" y="327675"/>
                    </a:lnTo>
                    <a:lnTo>
                      <a:pt x="596069" y="326539"/>
                    </a:lnTo>
                    <a:lnTo>
                      <a:pt x="584969" y="325630"/>
                    </a:lnTo>
                    <a:lnTo>
                      <a:pt x="574548" y="324948"/>
                    </a:lnTo>
                    <a:lnTo>
                      <a:pt x="564127" y="324494"/>
                    </a:lnTo>
                    <a:lnTo>
                      <a:pt x="554612" y="324494"/>
                    </a:lnTo>
                    <a:lnTo>
                      <a:pt x="545324" y="324494"/>
                    </a:lnTo>
                    <a:lnTo>
                      <a:pt x="536715" y="324948"/>
                    </a:lnTo>
                    <a:lnTo>
                      <a:pt x="528333" y="325403"/>
                    </a:lnTo>
                    <a:lnTo>
                      <a:pt x="520178" y="326085"/>
                    </a:lnTo>
                    <a:lnTo>
                      <a:pt x="512702" y="326766"/>
                    </a:lnTo>
                    <a:lnTo>
                      <a:pt x="505679" y="327675"/>
                    </a:lnTo>
                    <a:lnTo>
                      <a:pt x="499109" y="328811"/>
                    </a:lnTo>
                    <a:lnTo>
                      <a:pt x="492993" y="329948"/>
                    </a:lnTo>
                    <a:lnTo>
                      <a:pt x="487329" y="331311"/>
                    </a:lnTo>
                    <a:lnTo>
                      <a:pt x="481892" y="332447"/>
                    </a:lnTo>
                    <a:lnTo>
                      <a:pt x="472604" y="334947"/>
                    </a:lnTo>
                    <a:lnTo>
                      <a:pt x="465128" y="337219"/>
                    </a:lnTo>
                    <a:lnTo>
                      <a:pt x="459012" y="339719"/>
                    </a:lnTo>
                    <a:lnTo>
                      <a:pt x="454934" y="341309"/>
                    </a:lnTo>
                    <a:lnTo>
                      <a:pt x="451536" y="342900"/>
                    </a:lnTo>
                    <a:lnTo>
                      <a:pt x="445646" y="337219"/>
                    </a:lnTo>
                    <a:lnTo>
                      <a:pt x="439529" y="331311"/>
                    </a:lnTo>
                    <a:lnTo>
                      <a:pt x="425710" y="318813"/>
                    </a:lnTo>
                    <a:lnTo>
                      <a:pt x="410532" y="305860"/>
                    </a:lnTo>
                    <a:lnTo>
                      <a:pt x="394221" y="292454"/>
                    </a:lnTo>
                    <a:lnTo>
                      <a:pt x="377456" y="279274"/>
                    </a:lnTo>
                    <a:lnTo>
                      <a:pt x="360239" y="266094"/>
                    </a:lnTo>
                    <a:lnTo>
                      <a:pt x="343249" y="252914"/>
                    </a:lnTo>
                    <a:lnTo>
                      <a:pt x="326258" y="240416"/>
                    </a:lnTo>
                    <a:lnTo>
                      <a:pt x="295222" y="217693"/>
                    </a:lnTo>
                    <a:lnTo>
                      <a:pt x="269849" y="199514"/>
                    </a:lnTo>
                    <a:lnTo>
                      <a:pt x="252405" y="187243"/>
                    </a:lnTo>
                    <a:lnTo>
                      <a:pt x="246062" y="183153"/>
                    </a:lnTo>
                    <a:lnTo>
                      <a:pt x="251726" y="176563"/>
                    </a:lnTo>
                    <a:lnTo>
                      <a:pt x="257616" y="170655"/>
                    </a:lnTo>
                    <a:lnTo>
                      <a:pt x="263506" y="165428"/>
                    </a:lnTo>
                    <a:lnTo>
                      <a:pt x="269623" y="160656"/>
                    </a:lnTo>
                    <a:lnTo>
                      <a:pt x="275286" y="156339"/>
                    </a:lnTo>
                    <a:lnTo>
                      <a:pt x="281629" y="152476"/>
                    </a:lnTo>
                    <a:lnTo>
                      <a:pt x="287746" y="149294"/>
                    </a:lnTo>
                    <a:lnTo>
                      <a:pt x="293863" y="146568"/>
                    </a:lnTo>
                    <a:lnTo>
                      <a:pt x="299979" y="144068"/>
                    </a:lnTo>
                    <a:lnTo>
                      <a:pt x="306096" y="142023"/>
                    </a:lnTo>
                    <a:lnTo>
                      <a:pt x="311986" y="140432"/>
                    </a:lnTo>
                    <a:lnTo>
                      <a:pt x="317876" y="139069"/>
                    </a:lnTo>
                    <a:lnTo>
                      <a:pt x="323766" y="138160"/>
                    </a:lnTo>
                    <a:lnTo>
                      <a:pt x="329656" y="137024"/>
                    </a:lnTo>
                    <a:lnTo>
                      <a:pt x="335093" y="136569"/>
                    </a:lnTo>
                    <a:lnTo>
                      <a:pt x="340530" y="136342"/>
                    </a:lnTo>
                    <a:lnTo>
                      <a:pt x="345967" y="136342"/>
                    </a:lnTo>
                    <a:lnTo>
                      <a:pt x="350951" y="136569"/>
                    </a:lnTo>
                    <a:lnTo>
                      <a:pt x="355708" y="136796"/>
                    </a:lnTo>
                    <a:lnTo>
                      <a:pt x="360466" y="137251"/>
                    </a:lnTo>
                    <a:lnTo>
                      <a:pt x="368848" y="138614"/>
                    </a:lnTo>
                    <a:lnTo>
                      <a:pt x="376097" y="139978"/>
                    </a:lnTo>
                    <a:lnTo>
                      <a:pt x="382214" y="141341"/>
                    </a:lnTo>
                    <a:lnTo>
                      <a:pt x="386518" y="142705"/>
                    </a:lnTo>
                    <a:lnTo>
                      <a:pt x="390369" y="143841"/>
                    </a:lnTo>
                    <a:lnTo>
                      <a:pt x="389916" y="135888"/>
                    </a:lnTo>
                    <a:lnTo>
                      <a:pt x="389916" y="127934"/>
                    </a:lnTo>
                    <a:lnTo>
                      <a:pt x="390369" y="120208"/>
                    </a:lnTo>
                    <a:lnTo>
                      <a:pt x="391049" y="112482"/>
                    </a:lnTo>
                    <a:lnTo>
                      <a:pt x="392182" y="105211"/>
                    </a:lnTo>
                    <a:lnTo>
                      <a:pt x="393767" y="98166"/>
                    </a:lnTo>
                    <a:lnTo>
                      <a:pt x="395580" y="91122"/>
                    </a:lnTo>
                    <a:lnTo>
                      <a:pt x="397619" y="84305"/>
                    </a:lnTo>
                    <a:lnTo>
                      <a:pt x="399884" y="77942"/>
                    </a:lnTo>
                    <a:lnTo>
                      <a:pt x="402376" y="71807"/>
                    </a:lnTo>
                    <a:lnTo>
                      <a:pt x="405095" y="65671"/>
                    </a:lnTo>
                    <a:lnTo>
                      <a:pt x="407813" y="59763"/>
                    </a:lnTo>
                    <a:lnTo>
                      <a:pt x="410985" y="54310"/>
                    </a:lnTo>
                    <a:lnTo>
                      <a:pt x="413930" y="49083"/>
                    </a:lnTo>
                    <a:lnTo>
                      <a:pt x="417101" y="43857"/>
                    </a:lnTo>
                    <a:lnTo>
                      <a:pt x="420273" y="39085"/>
                    </a:lnTo>
                    <a:lnTo>
                      <a:pt x="423444" y="34540"/>
                    </a:lnTo>
                    <a:lnTo>
                      <a:pt x="426616" y="30222"/>
                    </a:lnTo>
                    <a:lnTo>
                      <a:pt x="432959" y="22496"/>
                    </a:lnTo>
                    <a:lnTo>
                      <a:pt x="438849" y="15679"/>
                    </a:lnTo>
                    <a:lnTo>
                      <a:pt x="444060" y="10226"/>
                    </a:lnTo>
                    <a:lnTo>
                      <a:pt x="448817" y="5908"/>
                    </a:lnTo>
                    <a:lnTo>
                      <a:pt x="452215" y="2500"/>
                    </a:lnTo>
                    <a:lnTo>
                      <a:pt x="45538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solidFill>
                    <a:schemeClr val="bg1">
                      <a:lumMod val="50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grpSp>
          <p:nvGrpSpPr>
            <p:cNvPr id="46" name="组合 278"/>
            <p:cNvGrpSpPr/>
            <p:nvPr/>
          </p:nvGrpSpPr>
          <p:grpSpPr>
            <a:xfrm>
              <a:off x="4509130" y="3011458"/>
              <a:ext cx="945278" cy="770024"/>
              <a:chOff x="4511031" y="3275712"/>
              <a:chExt cx="1260207" cy="1026382"/>
            </a:xfrm>
          </p:grpSpPr>
          <p:sp>
            <p:nvSpPr>
              <p:cNvPr id="47" name="Freeform 26"/>
              <p:cNvSpPr/>
              <p:nvPr/>
            </p:nvSpPr>
            <p:spPr bwMode="auto">
              <a:xfrm>
                <a:off x="4511031" y="3275712"/>
                <a:ext cx="1260207" cy="1026382"/>
              </a:xfrm>
              <a:custGeom>
                <a:avLst/>
                <a:gdLst>
                  <a:gd name="T0" fmla="*/ 1210 w 1210"/>
                  <a:gd name="T1" fmla="*/ 491 h 986"/>
                  <a:gd name="T2" fmla="*/ 982 w 1210"/>
                  <a:gd name="T3" fmla="*/ 424 h 986"/>
                  <a:gd name="T4" fmla="*/ 494 w 1210"/>
                  <a:gd name="T5" fmla="*/ 0 h 986"/>
                  <a:gd name="T6" fmla="*/ 0 w 1210"/>
                  <a:gd name="T7" fmla="*/ 493 h 986"/>
                  <a:gd name="T8" fmla="*/ 494 w 1210"/>
                  <a:gd name="T9" fmla="*/ 986 h 986"/>
                  <a:gd name="T10" fmla="*/ 983 w 1210"/>
                  <a:gd name="T11" fmla="*/ 557 h 986"/>
                  <a:gd name="T12" fmla="*/ 1210 w 1210"/>
                  <a:gd name="T13" fmla="*/ 491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0" h="986">
                    <a:moveTo>
                      <a:pt x="1210" y="491"/>
                    </a:moveTo>
                    <a:cubicBezTo>
                      <a:pt x="982" y="424"/>
                      <a:pt x="982" y="424"/>
                      <a:pt x="982" y="424"/>
                    </a:cubicBezTo>
                    <a:cubicBezTo>
                      <a:pt x="949" y="184"/>
                      <a:pt x="743" y="0"/>
                      <a:pt x="494" y="0"/>
                    </a:cubicBezTo>
                    <a:cubicBezTo>
                      <a:pt x="221" y="0"/>
                      <a:pt x="0" y="221"/>
                      <a:pt x="0" y="493"/>
                    </a:cubicBezTo>
                    <a:cubicBezTo>
                      <a:pt x="0" y="766"/>
                      <a:pt x="221" y="986"/>
                      <a:pt x="494" y="986"/>
                    </a:cubicBezTo>
                    <a:cubicBezTo>
                      <a:pt x="745" y="986"/>
                      <a:pt x="952" y="799"/>
                      <a:pt x="983" y="557"/>
                    </a:cubicBezTo>
                    <a:lnTo>
                      <a:pt x="1210" y="491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grpSp>
            <p:nvGrpSpPr>
              <p:cNvPr id="48" name="组合 280"/>
              <p:cNvGrpSpPr/>
              <p:nvPr/>
            </p:nvGrpSpPr>
            <p:grpSpPr>
              <a:xfrm>
                <a:off x="4705983" y="3473671"/>
                <a:ext cx="646784" cy="631384"/>
                <a:chOff x="4394819" y="2344552"/>
                <a:chExt cx="3402363" cy="3321353"/>
              </a:xfrm>
              <a:solidFill>
                <a:schemeClr val="bg1"/>
              </a:solidFill>
            </p:grpSpPr>
            <p:sp>
              <p:nvSpPr>
                <p:cNvPr id="49" name="Freeform 5"/>
                <p:cNvSpPr/>
                <p:nvPr/>
              </p:nvSpPr>
              <p:spPr bwMode="auto">
                <a:xfrm>
                  <a:off x="4455435" y="2344552"/>
                  <a:ext cx="2644823" cy="2629649"/>
                </a:xfrm>
                <a:custGeom>
                  <a:avLst/>
                  <a:gdLst>
                    <a:gd name="T0" fmla="*/ 2100 w 2100"/>
                    <a:gd name="T1" fmla="*/ 630 h 2147"/>
                    <a:gd name="T2" fmla="*/ 634 w 2100"/>
                    <a:gd name="T3" fmla="*/ 510 h 2147"/>
                    <a:gd name="T4" fmla="*/ 1574 w 2100"/>
                    <a:gd name="T5" fmla="*/ 1621 h 2147"/>
                    <a:gd name="T6" fmla="*/ 991 w 2100"/>
                    <a:gd name="T7" fmla="*/ 1572 h 2147"/>
                    <a:gd name="T8" fmla="*/ 2100 w 2100"/>
                    <a:gd name="T9" fmla="*/ 630 h 2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00" h="2147">
                      <a:moveTo>
                        <a:pt x="2100" y="630"/>
                      </a:moveTo>
                      <a:cubicBezTo>
                        <a:pt x="1728" y="193"/>
                        <a:pt x="1072" y="139"/>
                        <a:pt x="634" y="510"/>
                      </a:cubicBezTo>
                      <a:cubicBezTo>
                        <a:pt x="0" y="1047"/>
                        <a:pt x="953" y="2147"/>
                        <a:pt x="1574" y="1621"/>
                      </a:cubicBezTo>
                      <a:cubicBezTo>
                        <a:pt x="1400" y="1768"/>
                        <a:pt x="1139" y="1747"/>
                        <a:pt x="991" y="1572"/>
                      </a:cubicBezTo>
                      <a:cubicBezTo>
                        <a:pt x="466" y="952"/>
                        <a:pt x="1563" y="0"/>
                        <a:pt x="2100" y="6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latin typeface="Arial"/>
                    <a:ea typeface="微软雅黑"/>
                    <a:cs typeface="+mn-ea"/>
                    <a:sym typeface="Arial"/>
                  </a:endParaRPr>
                </a:p>
              </p:txBody>
            </p:sp>
            <p:sp>
              <p:nvSpPr>
                <p:cNvPr id="50" name="Freeform 6"/>
                <p:cNvSpPr/>
                <p:nvPr/>
              </p:nvSpPr>
              <p:spPr bwMode="auto">
                <a:xfrm>
                  <a:off x="5099786" y="2405315"/>
                  <a:ext cx="2697396" cy="2568886"/>
                </a:xfrm>
                <a:custGeom>
                  <a:avLst/>
                  <a:gdLst>
                    <a:gd name="T0" fmla="*/ 1521 w 2142"/>
                    <a:gd name="T1" fmla="*/ 2097 h 2097"/>
                    <a:gd name="T2" fmla="*/ 1637 w 2142"/>
                    <a:gd name="T3" fmla="*/ 634 h 2097"/>
                    <a:gd name="T4" fmla="*/ 526 w 2142"/>
                    <a:gd name="T5" fmla="*/ 1574 h 2097"/>
                    <a:gd name="T6" fmla="*/ 575 w 2142"/>
                    <a:gd name="T7" fmla="*/ 991 h 2097"/>
                    <a:gd name="T8" fmla="*/ 1521 w 2142"/>
                    <a:gd name="T9" fmla="*/ 2097 h 2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2" h="2097">
                      <a:moveTo>
                        <a:pt x="1521" y="2097"/>
                      </a:moveTo>
                      <a:cubicBezTo>
                        <a:pt x="1954" y="1724"/>
                        <a:pt x="2007" y="1071"/>
                        <a:pt x="1637" y="634"/>
                      </a:cubicBezTo>
                      <a:cubicBezTo>
                        <a:pt x="1100" y="0"/>
                        <a:pt x="0" y="953"/>
                        <a:pt x="526" y="1574"/>
                      </a:cubicBezTo>
                      <a:cubicBezTo>
                        <a:pt x="379" y="1400"/>
                        <a:pt x="400" y="1139"/>
                        <a:pt x="575" y="991"/>
                      </a:cubicBezTo>
                      <a:cubicBezTo>
                        <a:pt x="1194" y="467"/>
                        <a:pt x="2142" y="1558"/>
                        <a:pt x="1521" y="20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latin typeface="Arial"/>
                    <a:ea typeface="微软雅黑"/>
                    <a:cs typeface="+mn-ea"/>
                    <a:sym typeface="Arial"/>
                  </a:endParaRPr>
                </a:p>
              </p:txBody>
            </p:sp>
            <p:sp>
              <p:nvSpPr>
                <p:cNvPr id="51" name="Freeform 7"/>
                <p:cNvSpPr/>
                <p:nvPr/>
              </p:nvSpPr>
              <p:spPr bwMode="auto">
                <a:xfrm>
                  <a:off x="4394819" y="3056411"/>
                  <a:ext cx="2705438" cy="2573699"/>
                </a:xfrm>
                <a:custGeom>
                  <a:avLst/>
                  <a:gdLst>
                    <a:gd name="T0" fmla="*/ 633 w 2148"/>
                    <a:gd name="T1" fmla="*/ 0 h 2101"/>
                    <a:gd name="T2" fmla="*/ 512 w 2148"/>
                    <a:gd name="T3" fmla="*/ 1467 h 2101"/>
                    <a:gd name="T4" fmla="*/ 1623 w 2148"/>
                    <a:gd name="T5" fmla="*/ 527 h 2101"/>
                    <a:gd name="T6" fmla="*/ 1574 w 2148"/>
                    <a:gd name="T7" fmla="*/ 1110 h 2101"/>
                    <a:gd name="T8" fmla="*/ 633 w 2148"/>
                    <a:gd name="T9" fmla="*/ 0 h 2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8" h="2101">
                      <a:moveTo>
                        <a:pt x="633" y="0"/>
                      </a:moveTo>
                      <a:cubicBezTo>
                        <a:pt x="195" y="371"/>
                        <a:pt x="140" y="1028"/>
                        <a:pt x="512" y="1467"/>
                      </a:cubicBezTo>
                      <a:cubicBezTo>
                        <a:pt x="1048" y="2101"/>
                        <a:pt x="2148" y="1148"/>
                        <a:pt x="1623" y="527"/>
                      </a:cubicBezTo>
                      <a:cubicBezTo>
                        <a:pt x="1770" y="701"/>
                        <a:pt x="1748" y="962"/>
                        <a:pt x="1574" y="1110"/>
                      </a:cubicBezTo>
                      <a:cubicBezTo>
                        <a:pt x="953" y="1636"/>
                        <a:pt x="0" y="536"/>
                        <a:pt x="6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latin typeface="Arial"/>
                    <a:ea typeface="微软雅黑"/>
                    <a:cs typeface="+mn-ea"/>
                    <a:sym typeface="Arial"/>
                  </a:endParaRPr>
                </a:p>
              </p:txBody>
            </p:sp>
            <p:sp>
              <p:nvSpPr>
                <p:cNvPr id="52" name="Freeform 8"/>
                <p:cNvSpPr/>
                <p:nvPr/>
              </p:nvSpPr>
              <p:spPr bwMode="auto">
                <a:xfrm>
                  <a:off x="5091744" y="3041671"/>
                  <a:ext cx="2641111" cy="2624234"/>
                </a:xfrm>
                <a:custGeom>
                  <a:avLst/>
                  <a:gdLst>
                    <a:gd name="T0" fmla="*/ 0 w 2097"/>
                    <a:gd name="T1" fmla="*/ 1520 h 2142"/>
                    <a:gd name="T2" fmla="*/ 1463 w 2097"/>
                    <a:gd name="T3" fmla="*/ 1636 h 2142"/>
                    <a:gd name="T4" fmla="*/ 523 w 2097"/>
                    <a:gd name="T5" fmla="*/ 525 h 2142"/>
                    <a:gd name="T6" fmla="*/ 1106 w 2097"/>
                    <a:gd name="T7" fmla="*/ 574 h 2142"/>
                    <a:gd name="T8" fmla="*/ 0 w 2097"/>
                    <a:gd name="T9" fmla="*/ 1520 h 2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97" h="2142">
                      <a:moveTo>
                        <a:pt x="0" y="1520"/>
                      </a:moveTo>
                      <a:cubicBezTo>
                        <a:pt x="373" y="1954"/>
                        <a:pt x="1026" y="2006"/>
                        <a:pt x="1463" y="1636"/>
                      </a:cubicBezTo>
                      <a:cubicBezTo>
                        <a:pt x="2097" y="1100"/>
                        <a:pt x="1144" y="0"/>
                        <a:pt x="523" y="525"/>
                      </a:cubicBezTo>
                      <a:cubicBezTo>
                        <a:pt x="697" y="378"/>
                        <a:pt x="958" y="400"/>
                        <a:pt x="1106" y="574"/>
                      </a:cubicBezTo>
                      <a:cubicBezTo>
                        <a:pt x="1630" y="1193"/>
                        <a:pt x="539" y="2142"/>
                        <a:pt x="0" y="15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>
                    <a:latin typeface="Arial"/>
                    <a:ea typeface="微软雅黑"/>
                    <a:cs typeface="+mn-ea"/>
                    <a:sym typeface="Arial"/>
                  </a:endParaRPr>
                </a:p>
              </p:txBody>
            </p:sp>
          </p:grpSp>
        </p:grpSp>
        <p:grpSp>
          <p:nvGrpSpPr>
            <p:cNvPr id="53" name="组合 289"/>
            <p:cNvGrpSpPr/>
            <p:nvPr/>
          </p:nvGrpSpPr>
          <p:grpSpPr>
            <a:xfrm>
              <a:off x="5063150" y="4068217"/>
              <a:ext cx="885114" cy="770024"/>
              <a:chOff x="5249628" y="4684290"/>
              <a:chExt cx="1179999" cy="1026382"/>
            </a:xfrm>
          </p:grpSpPr>
          <p:sp>
            <p:nvSpPr>
              <p:cNvPr id="54" name="Freeform 28"/>
              <p:cNvSpPr/>
              <p:nvPr/>
            </p:nvSpPr>
            <p:spPr bwMode="auto">
              <a:xfrm>
                <a:off x="5249628" y="4684290"/>
                <a:ext cx="1179999" cy="1026382"/>
              </a:xfrm>
              <a:custGeom>
                <a:avLst/>
                <a:gdLst>
                  <a:gd name="T0" fmla="*/ 1133 w 1133"/>
                  <a:gd name="T1" fmla="*/ 151 h 986"/>
                  <a:gd name="T2" fmla="*/ 849 w 1133"/>
                  <a:gd name="T3" fmla="*/ 151 h 986"/>
                  <a:gd name="T4" fmla="*/ 493 w 1133"/>
                  <a:gd name="T5" fmla="*/ 0 h 986"/>
                  <a:gd name="T6" fmla="*/ 0 w 1133"/>
                  <a:gd name="T7" fmla="*/ 493 h 986"/>
                  <a:gd name="T8" fmla="*/ 493 w 1133"/>
                  <a:gd name="T9" fmla="*/ 986 h 986"/>
                  <a:gd name="T10" fmla="*/ 987 w 1133"/>
                  <a:gd name="T11" fmla="*/ 493 h 986"/>
                  <a:gd name="T12" fmla="*/ 937 w 1133"/>
                  <a:gd name="T13" fmla="*/ 277 h 986"/>
                  <a:gd name="T14" fmla="*/ 1133 w 1133"/>
                  <a:gd name="T15" fmla="*/ 151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3" h="986">
                    <a:moveTo>
                      <a:pt x="1133" y="151"/>
                    </a:moveTo>
                    <a:cubicBezTo>
                      <a:pt x="849" y="151"/>
                      <a:pt x="849" y="151"/>
                      <a:pt x="849" y="151"/>
                    </a:cubicBezTo>
                    <a:cubicBezTo>
                      <a:pt x="759" y="58"/>
                      <a:pt x="633" y="0"/>
                      <a:pt x="493" y="0"/>
                    </a:cubicBezTo>
                    <a:cubicBezTo>
                      <a:pt x="221" y="0"/>
                      <a:pt x="0" y="220"/>
                      <a:pt x="0" y="493"/>
                    </a:cubicBezTo>
                    <a:cubicBezTo>
                      <a:pt x="0" y="765"/>
                      <a:pt x="221" y="986"/>
                      <a:pt x="493" y="986"/>
                    </a:cubicBezTo>
                    <a:cubicBezTo>
                      <a:pt x="766" y="986"/>
                      <a:pt x="987" y="765"/>
                      <a:pt x="987" y="493"/>
                    </a:cubicBezTo>
                    <a:cubicBezTo>
                      <a:pt x="987" y="415"/>
                      <a:pt x="969" y="342"/>
                      <a:pt x="937" y="277"/>
                    </a:cubicBezTo>
                    <a:lnTo>
                      <a:pt x="1133" y="151"/>
                    </a:lnTo>
                    <a:close/>
                  </a:path>
                </a:pathLst>
              </a:custGeom>
              <a:solidFill>
                <a:srgbClr val="00988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5577688" y="4976966"/>
                <a:ext cx="434597" cy="382196"/>
              </a:xfrm>
              <a:custGeom>
                <a:avLst/>
                <a:gdLst>
                  <a:gd name="T0" fmla="*/ 400 w 400"/>
                  <a:gd name="T1" fmla="*/ 352 h 352"/>
                  <a:gd name="T2" fmla="*/ 394 w 400"/>
                  <a:gd name="T3" fmla="*/ 268 h 352"/>
                  <a:gd name="T4" fmla="*/ 342 w 400"/>
                  <a:gd name="T5" fmla="*/ 236 h 352"/>
                  <a:gd name="T6" fmla="*/ 303 w 400"/>
                  <a:gd name="T7" fmla="*/ 191 h 352"/>
                  <a:gd name="T8" fmla="*/ 316 w 400"/>
                  <a:gd name="T9" fmla="*/ 157 h 352"/>
                  <a:gd name="T10" fmla="*/ 327 w 400"/>
                  <a:gd name="T11" fmla="*/ 134 h 352"/>
                  <a:gd name="T12" fmla="*/ 322 w 400"/>
                  <a:gd name="T13" fmla="*/ 122 h 352"/>
                  <a:gd name="T14" fmla="*/ 325 w 400"/>
                  <a:gd name="T15" fmla="*/ 98 h 352"/>
                  <a:gd name="T16" fmla="*/ 278 w 400"/>
                  <a:gd name="T17" fmla="*/ 51 h 352"/>
                  <a:gd name="T18" fmla="*/ 230 w 400"/>
                  <a:gd name="T19" fmla="*/ 98 h 352"/>
                  <a:gd name="T20" fmla="*/ 233 w 400"/>
                  <a:gd name="T21" fmla="*/ 122 h 352"/>
                  <a:gd name="T22" fmla="*/ 229 w 400"/>
                  <a:gd name="T23" fmla="*/ 134 h 352"/>
                  <a:gd name="T24" fmla="*/ 240 w 400"/>
                  <a:gd name="T25" fmla="*/ 157 h 352"/>
                  <a:gd name="T26" fmla="*/ 253 w 400"/>
                  <a:gd name="T27" fmla="*/ 191 h 352"/>
                  <a:gd name="T28" fmla="*/ 236 w 400"/>
                  <a:gd name="T29" fmla="*/ 224 h 352"/>
                  <a:gd name="T30" fmla="*/ 310 w 400"/>
                  <a:gd name="T31" fmla="*/ 292 h 352"/>
                  <a:gd name="T32" fmla="*/ 310 w 400"/>
                  <a:gd name="T33" fmla="*/ 352 h 352"/>
                  <a:gd name="T34" fmla="*/ 400 w 400"/>
                  <a:gd name="T35" fmla="*/ 352 h 352"/>
                  <a:gd name="T36" fmla="*/ 204 w 400"/>
                  <a:gd name="T37" fmla="*/ 247 h 352"/>
                  <a:gd name="T38" fmla="*/ 152 w 400"/>
                  <a:gd name="T39" fmla="*/ 187 h 352"/>
                  <a:gd name="T40" fmla="*/ 169 w 400"/>
                  <a:gd name="T41" fmla="*/ 142 h 352"/>
                  <a:gd name="T42" fmla="*/ 184 w 400"/>
                  <a:gd name="T43" fmla="*/ 111 h 352"/>
                  <a:gd name="T44" fmla="*/ 179 w 400"/>
                  <a:gd name="T45" fmla="*/ 95 h 352"/>
                  <a:gd name="T46" fmla="*/ 183 w 400"/>
                  <a:gd name="T47" fmla="*/ 63 h 352"/>
                  <a:gd name="T48" fmla="*/ 119 w 400"/>
                  <a:gd name="T49" fmla="*/ 0 h 352"/>
                  <a:gd name="T50" fmla="*/ 55 w 400"/>
                  <a:gd name="T51" fmla="*/ 63 h 352"/>
                  <a:gd name="T52" fmla="*/ 59 w 400"/>
                  <a:gd name="T53" fmla="*/ 95 h 352"/>
                  <a:gd name="T54" fmla="*/ 53 w 400"/>
                  <a:gd name="T55" fmla="*/ 111 h 352"/>
                  <a:gd name="T56" fmla="*/ 68 w 400"/>
                  <a:gd name="T57" fmla="*/ 142 h 352"/>
                  <a:gd name="T58" fmla="*/ 86 w 400"/>
                  <a:gd name="T59" fmla="*/ 187 h 352"/>
                  <a:gd name="T60" fmla="*/ 33 w 400"/>
                  <a:gd name="T61" fmla="*/ 247 h 352"/>
                  <a:gd name="T62" fmla="*/ 0 w 400"/>
                  <a:gd name="T63" fmla="*/ 279 h 352"/>
                  <a:gd name="T64" fmla="*/ 0 w 400"/>
                  <a:gd name="T65" fmla="*/ 352 h 352"/>
                  <a:gd name="T66" fmla="*/ 278 w 400"/>
                  <a:gd name="T67" fmla="*/ 352 h 352"/>
                  <a:gd name="T68" fmla="*/ 278 w 400"/>
                  <a:gd name="T69" fmla="*/ 297 h 352"/>
                  <a:gd name="T70" fmla="*/ 204 w 400"/>
                  <a:gd name="T71" fmla="*/ 247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0" h="352">
                    <a:moveTo>
                      <a:pt x="400" y="352"/>
                    </a:moveTo>
                    <a:cubicBezTo>
                      <a:pt x="400" y="352"/>
                      <a:pt x="399" y="276"/>
                      <a:pt x="394" y="268"/>
                    </a:cubicBezTo>
                    <a:cubicBezTo>
                      <a:pt x="387" y="257"/>
                      <a:pt x="371" y="249"/>
                      <a:pt x="342" y="236"/>
                    </a:cubicBezTo>
                    <a:cubicBezTo>
                      <a:pt x="312" y="224"/>
                      <a:pt x="303" y="213"/>
                      <a:pt x="303" y="191"/>
                    </a:cubicBezTo>
                    <a:cubicBezTo>
                      <a:pt x="303" y="177"/>
                      <a:pt x="312" y="182"/>
                      <a:pt x="316" y="157"/>
                    </a:cubicBezTo>
                    <a:cubicBezTo>
                      <a:pt x="317" y="147"/>
                      <a:pt x="325" y="157"/>
                      <a:pt x="327" y="134"/>
                    </a:cubicBezTo>
                    <a:cubicBezTo>
                      <a:pt x="327" y="124"/>
                      <a:pt x="322" y="122"/>
                      <a:pt x="322" y="122"/>
                    </a:cubicBezTo>
                    <a:cubicBezTo>
                      <a:pt x="322" y="122"/>
                      <a:pt x="325" y="108"/>
                      <a:pt x="325" y="98"/>
                    </a:cubicBezTo>
                    <a:cubicBezTo>
                      <a:pt x="327" y="85"/>
                      <a:pt x="319" y="51"/>
                      <a:pt x="278" y="51"/>
                    </a:cubicBezTo>
                    <a:cubicBezTo>
                      <a:pt x="236" y="51"/>
                      <a:pt x="229" y="85"/>
                      <a:pt x="230" y="98"/>
                    </a:cubicBezTo>
                    <a:cubicBezTo>
                      <a:pt x="231" y="108"/>
                      <a:pt x="233" y="122"/>
                      <a:pt x="233" y="122"/>
                    </a:cubicBezTo>
                    <a:cubicBezTo>
                      <a:pt x="233" y="122"/>
                      <a:pt x="229" y="124"/>
                      <a:pt x="229" y="134"/>
                    </a:cubicBezTo>
                    <a:cubicBezTo>
                      <a:pt x="230" y="157"/>
                      <a:pt x="238" y="147"/>
                      <a:pt x="240" y="157"/>
                    </a:cubicBezTo>
                    <a:cubicBezTo>
                      <a:pt x="244" y="182"/>
                      <a:pt x="253" y="177"/>
                      <a:pt x="253" y="191"/>
                    </a:cubicBezTo>
                    <a:cubicBezTo>
                      <a:pt x="253" y="206"/>
                      <a:pt x="248" y="216"/>
                      <a:pt x="236" y="224"/>
                    </a:cubicBezTo>
                    <a:cubicBezTo>
                      <a:pt x="301" y="257"/>
                      <a:pt x="310" y="263"/>
                      <a:pt x="310" y="292"/>
                    </a:cubicBezTo>
                    <a:cubicBezTo>
                      <a:pt x="310" y="352"/>
                      <a:pt x="310" y="352"/>
                      <a:pt x="310" y="352"/>
                    </a:cubicBezTo>
                    <a:lnTo>
                      <a:pt x="400" y="352"/>
                    </a:lnTo>
                    <a:close/>
                    <a:moveTo>
                      <a:pt x="204" y="247"/>
                    </a:moveTo>
                    <a:cubicBezTo>
                      <a:pt x="165" y="231"/>
                      <a:pt x="152" y="217"/>
                      <a:pt x="152" y="187"/>
                    </a:cubicBezTo>
                    <a:cubicBezTo>
                      <a:pt x="152" y="169"/>
                      <a:pt x="164" y="175"/>
                      <a:pt x="169" y="142"/>
                    </a:cubicBezTo>
                    <a:cubicBezTo>
                      <a:pt x="172" y="129"/>
                      <a:pt x="182" y="142"/>
                      <a:pt x="184" y="111"/>
                    </a:cubicBezTo>
                    <a:cubicBezTo>
                      <a:pt x="184" y="98"/>
                      <a:pt x="179" y="95"/>
                      <a:pt x="179" y="95"/>
                    </a:cubicBezTo>
                    <a:cubicBezTo>
                      <a:pt x="179" y="95"/>
                      <a:pt x="181" y="77"/>
                      <a:pt x="183" y="63"/>
                    </a:cubicBezTo>
                    <a:cubicBezTo>
                      <a:pt x="184" y="45"/>
                      <a:pt x="174" y="0"/>
                      <a:pt x="119" y="0"/>
                    </a:cubicBezTo>
                    <a:cubicBezTo>
                      <a:pt x="64" y="0"/>
                      <a:pt x="54" y="45"/>
                      <a:pt x="55" y="63"/>
                    </a:cubicBezTo>
                    <a:cubicBezTo>
                      <a:pt x="56" y="77"/>
                      <a:pt x="59" y="95"/>
                      <a:pt x="59" y="95"/>
                    </a:cubicBezTo>
                    <a:cubicBezTo>
                      <a:pt x="59" y="95"/>
                      <a:pt x="53" y="98"/>
                      <a:pt x="53" y="111"/>
                    </a:cubicBezTo>
                    <a:cubicBezTo>
                      <a:pt x="55" y="142"/>
                      <a:pt x="66" y="129"/>
                      <a:pt x="68" y="142"/>
                    </a:cubicBezTo>
                    <a:cubicBezTo>
                      <a:pt x="74" y="175"/>
                      <a:pt x="86" y="169"/>
                      <a:pt x="86" y="187"/>
                    </a:cubicBezTo>
                    <a:cubicBezTo>
                      <a:pt x="86" y="217"/>
                      <a:pt x="73" y="231"/>
                      <a:pt x="33" y="247"/>
                    </a:cubicBezTo>
                    <a:cubicBezTo>
                      <a:pt x="21" y="252"/>
                      <a:pt x="0" y="260"/>
                      <a:pt x="0" y="279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278" y="352"/>
                      <a:pt x="278" y="352"/>
                      <a:pt x="278" y="352"/>
                    </a:cubicBezTo>
                    <a:cubicBezTo>
                      <a:pt x="278" y="352"/>
                      <a:pt x="278" y="309"/>
                      <a:pt x="278" y="297"/>
                    </a:cubicBezTo>
                    <a:cubicBezTo>
                      <a:pt x="278" y="280"/>
                      <a:pt x="244" y="264"/>
                      <a:pt x="204" y="2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AU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</p:grpSp>
      <p:sp>
        <p:nvSpPr>
          <p:cNvPr id="56" name="TextBox 24"/>
          <p:cNvSpPr txBox="1"/>
          <p:nvPr/>
        </p:nvSpPr>
        <p:spPr>
          <a:xfrm>
            <a:off x="1306413" y="329093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工作概述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5175273" y="1951746"/>
            <a:ext cx="6186300" cy="669607"/>
            <a:chOff x="2315180" y="2348782"/>
            <a:chExt cx="6186300" cy="669607"/>
          </a:xfrm>
        </p:grpSpPr>
        <p:sp>
          <p:nvSpPr>
            <p:cNvPr id="58" name="TextBox 54"/>
            <p:cNvSpPr txBox="1"/>
            <p:nvPr/>
          </p:nvSpPr>
          <p:spPr>
            <a:xfrm>
              <a:off x="2315180" y="2678552"/>
              <a:ext cx="6186300" cy="3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9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666484" y="3398453"/>
            <a:ext cx="6186300" cy="669607"/>
            <a:chOff x="2315180" y="2348782"/>
            <a:chExt cx="6186300" cy="669607"/>
          </a:xfrm>
        </p:grpSpPr>
        <p:sp>
          <p:nvSpPr>
            <p:cNvPr id="61" name="TextBox 54"/>
            <p:cNvSpPr txBox="1"/>
            <p:nvPr/>
          </p:nvSpPr>
          <p:spPr>
            <a:xfrm>
              <a:off x="2315180" y="2678552"/>
              <a:ext cx="6186300" cy="3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62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047275" y="4591868"/>
            <a:ext cx="6186300" cy="669607"/>
            <a:chOff x="2315180" y="2348782"/>
            <a:chExt cx="6186300" cy="669607"/>
          </a:xfrm>
        </p:grpSpPr>
        <p:sp>
          <p:nvSpPr>
            <p:cNvPr id="64" name="TextBox 54"/>
            <p:cNvSpPr txBox="1"/>
            <p:nvPr/>
          </p:nvSpPr>
          <p:spPr>
            <a:xfrm>
              <a:off x="2315180" y="2678552"/>
              <a:ext cx="6186300" cy="3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65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 rot="5400000" flipV="1">
            <a:off x="5750812" y="-1362962"/>
            <a:ext cx="703941" cy="3429866"/>
          </a:xfrm>
          <a:prstGeom prst="homePlate">
            <a:avLst>
              <a:gd name="adj" fmla="val 32859"/>
            </a:avLst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TextBox 37"/>
          <p:cNvSpPr txBox="1"/>
          <p:nvPr/>
        </p:nvSpPr>
        <p:spPr>
          <a:xfrm>
            <a:off x="4988635" y="14514"/>
            <a:ext cx="2268509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年度工作概述</a:t>
            </a:r>
          </a:p>
        </p:txBody>
      </p:sp>
      <p:sp>
        <p:nvSpPr>
          <p:cNvPr id="6" name="矩形 5"/>
          <p:cNvSpPr/>
          <p:nvPr/>
        </p:nvSpPr>
        <p:spPr>
          <a:xfrm flipV="1">
            <a:off x="0" y="6812281"/>
            <a:ext cx="12192000" cy="45719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79509" y="1772840"/>
            <a:ext cx="9938211" cy="4113609"/>
            <a:chOff x="662877" y="1161222"/>
            <a:chExt cx="7818250" cy="3236118"/>
          </a:xfrm>
        </p:grpSpPr>
        <p:sp>
          <p:nvSpPr>
            <p:cNvPr id="38" name="Rectangle 45"/>
            <p:cNvSpPr/>
            <p:nvPr/>
          </p:nvSpPr>
          <p:spPr>
            <a:xfrm>
              <a:off x="5382734" y="1161222"/>
              <a:ext cx="1525106" cy="3236118"/>
            </a:xfrm>
            <a:prstGeom prst="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id-ID" sz="11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Rectangle 33"/>
            <p:cNvSpPr/>
            <p:nvPr/>
          </p:nvSpPr>
          <p:spPr>
            <a:xfrm>
              <a:off x="662877" y="1161222"/>
              <a:ext cx="1525106" cy="1595840"/>
            </a:xfrm>
            <a:prstGeom prst="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/>
              <a:r>
                <a:rPr lang="en-US" sz="3100" dirty="0">
                  <a:latin typeface="Arial"/>
                  <a:ea typeface="微软雅黑"/>
                  <a:sym typeface="Arial"/>
                </a:rPr>
                <a:t>201X </a:t>
              </a:r>
              <a:endParaRPr lang="id-ID" sz="31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Rectangle 34"/>
            <p:cNvSpPr/>
            <p:nvPr/>
          </p:nvSpPr>
          <p:spPr>
            <a:xfrm>
              <a:off x="2236163" y="1161222"/>
              <a:ext cx="1525106" cy="159584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en-US" sz="40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Rectangle 35"/>
            <p:cNvSpPr/>
            <p:nvPr/>
          </p:nvSpPr>
          <p:spPr>
            <a:xfrm>
              <a:off x="3809450" y="1161222"/>
              <a:ext cx="1525106" cy="1595840"/>
            </a:xfrm>
            <a:prstGeom prst="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id-ID" sz="11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Rectangle 38"/>
            <p:cNvSpPr/>
            <p:nvPr/>
          </p:nvSpPr>
          <p:spPr>
            <a:xfrm>
              <a:off x="6956021" y="1161222"/>
              <a:ext cx="1525106" cy="159584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id-ID" sz="1100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Rectangle 41"/>
            <p:cNvSpPr/>
            <p:nvPr/>
          </p:nvSpPr>
          <p:spPr>
            <a:xfrm>
              <a:off x="662878" y="2801500"/>
              <a:ext cx="3098391" cy="1595840"/>
            </a:xfrm>
            <a:prstGeom prst="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en-US" sz="40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Rectangle 43"/>
            <p:cNvSpPr/>
            <p:nvPr/>
          </p:nvSpPr>
          <p:spPr>
            <a:xfrm>
              <a:off x="3809450" y="2801499"/>
              <a:ext cx="1525106" cy="159584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>
                <a:lnSpc>
                  <a:spcPct val="150000"/>
                </a:lnSpc>
              </a:pPr>
              <a:endParaRPr lang="en-US" sz="40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Rectangle 47"/>
            <p:cNvSpPr/>
            <p:nvPr/>
          </p:nvSpPr>
          <p:spPr>
            <a:xfrm>
              <a:off x="6956021" y="2801499"/>
              <a:ext cx="1525106" cy="1595840"/>
            </a:xfrm>
            <a:prstGeom prst="rect">
              <a:avLst/>
            </a:prstGeom>
            <a:solidFill>
              <a:srgbClr val="009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23" tIns="32511" rIns="65023" bIns="32511" rtlCol="0" anchor="ctr"/>
            <a:lstStyle/>
            <a:p>
              <a:pPr algn="ctr"/>
              <a:r>
                <a:rPr lang="en-AU" sz="31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201X 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357807" y="4330739"/>
            <a:ext cx="3630828" cy="946606"/>
            <a:chOff x="2315180" y="2348782"/>
            <a:chExt cx="3630828" cy="946606"/>
          </a:xfrm>
        </p:grpSpPr>
        <p:sp>
          <p:nvSpPr>
            <p:cNvPr id="52" name="TextBox 54"/>
            <p:cNvSpPr txBox="1"/>
            <p:nvPr/>
          </p:nvSpPr>
          <p:spPr>
            <a:xfrm>
              <a:off x="2315180" y="2678552"/>
              <a:ext cx="3630828" cy="6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/>
                  <a:ea typeface="微软雅黑"/>
                  <a:cs typeface="方正兰亭细黑_GBK_M" pitchFamily="2" charset="2"/>
                  <a:sym typeface="Arial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3" name="文本框 37"/>
            <p:cNvSpPr txBox="1"/>
            <p:nvPr/>
          </p:nvSpPr>
          <p:spPr>
            <a:xfrm>
              <a:off x="2320303" y="234878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相关标题</a:t>
              </a:r>
            </a:p>
          </p:txBody>
        </p:sp>
      </p:grpSp>
      <p:sp>
        <p:nvSpPr>
          <p:cNvPr id="54" name="文本框 37"/>
          <p:cNvSpPr txBox="1"/>
          <p:nvPr/>
        </p:nvSpPr>
        <p:spPr>
          <a:xfrm>
            <a:off x="5494617" y="2194641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相关</a:t>
            </a:r>
            <a:endParaRPr lang="en-US" altLang="zh-CN" sz="3600" b="1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标题</a:t>
            </a:r>
          </a:p>
        </p:txBody>
      </p:sp>
      <p:sp>
        <p:nvSpPr>
          <p:cNvPr id="57" name="Freeform 44"/>
          <p:cNvSpPr>
            <a:spLocks noEditPoints="1"/>
          </p:cNvSpPr>
          <p:nvPr/>
        </p:nvSpPr>
        <p:spPr bwMode="auto">
          <a:xfrm>
            <a:off x="7834326" y="4171696"/>
            <a:ext cx="438501" cy="410865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015" tIns="40507" rIns="81015" bIns="40507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2" name="Freeform 6"/>
          <p:cNvSpPr>
            <a:spLocks noEditPoints="1"/>
          </p:cNvSpPr>
          <p:nvPr/>
        </p:nvSpPr>
        <p:spPr bwMode="auto">
          <a:xfrm>
            <a:off x="7803470" y="5050635"/>
            <a:ext cx="500213" cy="338159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2" name="Freeform 45"/>
          <p:cNvSpPr>
            <a:spLocks noEditPoints="1"/>
          </p:cNvSpPr>
          <p:nvPr/>
        </p:nvSpPr>
        <p:spPr bwMode="auto">
          <a:xfrm>
            <a:off x="7870496" y="2362502"/>
            <a:ext cx="366160" cy="43777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015" tIns="40507" rIns="81015" bIns="40507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2" name="Freeform 39"/>
          <p:cNvSpPr>
            <a:spLocks noEditPoints="1"/>
          </p:cNvSpPr>
          <p:nvPr/>
        </p:nvSpPr>
        <p:spPr bwMode="auto">
          <a:xfrm>
            <a:off x="7851310" y="3268352"/>
            <a:ext cx="404532" cy="435270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1015" tIns="40507" rIns="81015" bIns="40507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261997"/>
            <a:ext cx="12192000" cy="2633853"/>
          </a:xfrm>
          <a:prstGeom prst="rect">
            <a:avLst/>
          </a:prstGeom>
          <a:solidFill>
            <a:srgbClr val="009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5125" y="1663700"/>
            <a:ext cx="4166157" cy="3718800"/>
          </a:xfrm>
          <a:custGeom>
            <a:avLst/>
            <a:gdLst>
              <a:gd name="connsiteX0" fmla="*/ 592900 w 2012322"/>
              <a:gd name="connsiteY0" fmla="*/ 0 h 1796241"/>
              <a:gd name="connsiteX1" fmla="*/ 1418317 w 2012322"/>
              <a:gd name="connsiteY1" fmla="*/ 0 h 1796241"/>
              <a:gd name="connsiteX2" fmla="*/ 1577505 w 2012322"/>
              <a:gd name="connsiteY2" fmla="*/ 91434 h 1796241"/>
              <a:gd name="connsiteX3" fmla="*/ 1990213 w 2012322"/>
              <a:gd name="connsiteY3" fmla="*/ 806686 h 1796241"/>
              <a:gd name="connsiteX4" fmla="*/ 1990213 w 2012322"/>
              <a:gd name="connsiteY4" fmla="*/ 989555 h 1796241"/>
              <a:gd name="connsiteX5" fmla="*/ 1577505 w 2012322"/>
              <a:gd name="connsiteY5" fmla="*/ 1704807 h 1796241"/>
              <a:gd name="connsiteX6" fmla="*/ 1418317 w 2012322"/>
              <a:gd name="connsiteY6" fmla="*/ 1796241 h 1796241"/>
              <a:gd name="connsiteX7" fmla="*/ 592900 w 2012322"/>
              <a:gd name="connsiteY7" fmla="*/ 1796241 h 1796241"/>
              <a:gd name="connsiteX8" fmla="*/ 433713 w 2012322"/>
              <a:gd name="connsiteY8" fmla="*/ 1704807 h 1796241"/>
              <a:gd name="connsiteX9" fmla="*/ 21004 w 2012322"/>
              <a:gd name="connsiteY9" fmla="*/ 989555 h 1796241"/>
              <a:gd name="connsiteX10" fmla="*/ 21004 w 2012322"/>
              <a:gd name="connsiteY10" fmla="*/ 806686 h 1796241"/>
              <a:gd name="connsiteX11" fmla="*/ 433713 w 2012322"/>
              <a:gd name="connsiteY11" fmla="*/ 91434 h 1796241"/>
              <a:gd name="connsiteX12" fmla="*/ 592900 w 2012322"/>
              <a:gd name="connsiteY12" fmla="*/ 0 h 17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12322" h="1796241">
                <a:moveTo>
                  <a:pt x="592900" y="0"/>
                </a:moveTo>
                <a:lnTo>
                  <a:pt x="1418317" y="0"/>
                </a:lnTo>
                <a:cubicBezTo>
                  <a:pt x="1477275" y="0"/>
                  <a:pt x="1548025" y="41293"/>
                  <a:pt x="1577505" y="91434"/>
                </a:cubicBezTo>
                <a:cubicBezTo>
                  <a:pt x="1577505" y="91434"/>
                  <a:pt x="1577505" y="91434"/>
                  <a:pt x="1990213" y="806686"/>
                </a:cubicBezTo>
                <a:cubicBezTo>
                  <a:pt x="2019692" y="856828"/>
                  <a:pt x="2019692" y="939414"/>
                  <a:pt x="1990213" y="989555"/>
                </a:cubicBezTo>
                <a:cubicBezTo>
                  <a:pt x="1990213" y="989555"/>
                  <a:pt x="1990213" y="989555"/>
                  <a:pt x="1577505" y="1704807"/>
                </a:cubicBezTo>
                <a:cubicBezTo>
                  <a:pt x="1548025" y="1754948"/>
                  <a:pt x="1477275" y="1796241"/>
                  <a:pt x="1418317" y="1796241"/>
                </a:cubicBezTo>
                <a:cubicBezTo>
                  <a:pt x="1418317" y="1796241"/>
                  <a:pt x="1418317" y="1796241"/>
                  <a:pt x="592900" y="1796241"/>
                </a:cubicBezTo>
                <a:cubicBezTo>
                  <a:pt x="535416" y="1796241"/>
                  <a:pt x="463192" y="1754948"/>
                  <a:pt x="433713" y="1704807"/>
                </a:cubicBezTo>
                <a:cubicBezTo>
                  <a:pt x="433713" y="1704807"/>
                  <a:pt x="433713" y="1704807"/>
                  <a:pt x="21004" y="989555"/>
                </a:cubicBezTo>
                <a:cubicBezTo>
                  <a:pt x="-7001" y="939414"/>
                  <a:pt x="-7001" y="856828"/>
                  <a:pt x="21004" y="806686"/>
                </a:cubicBezTo>
                <a:cubicBezTo>
                  <a:pt x="21004" y="806686"/>
                  <a:pt x="21004" y="806686"/>
                  <a:pt x="433713" y="91434"/>
                </a:cubicBezTo>
                <a:cubicBezTo>
                  <a:pt x="463192" y="41293"/>
                  <a:pt x="535416" y="0"/>
                  <a:pt x="592900" y="0"/>
                </a:cubicBezTo>
                <a:close/>
              </a:path>
            </a:pathLst>
          </a:custGeom>
        </p:spPr>
      </p:pic>
      <p:sp>
        <p:nvSpPr>
          <p:cNvPr id="5" name="椭圆 4"/>
          <p:cNvSpPr/>
          <p:nvPr/>
        </p:nvSpPr>
        <p:spPr>
          <a:xfrm>
            <a:off x="9982380" y="1663700"/>
            <a:ext cx="1206624" cy="1206624"/>
          </a:xfrm>
          <a:prstGeom prst="ellipse">
            <a:avLst/>
          </a:prstGeom>
          <a:solidFill>
            <a:srgbClr val="007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Arial"/>
              <a:ea typeface="微软雅黑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Shape 10499"/>
          <p:cNvSpPr/>
          <p:nvPr/>
        </p:nvSpPr>
        <p:spPr>
          <a:xfrm>
            <a:off x="10279556" y="1996195"/>
            <a:ext cx="617044" cy="531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94" y="15453"/>
                </a:moveTo>
                <a:lnTo>
                  <a:pt x="15799" y="6884"/>
                </a:lnTo>
                <a:cubicBezTo>
                  <a:pt x="16275" y="6922"/>
                  <a:pt x="16752" y="7024"/>
                  <a:pt x="17205" y="7209"/>
                </a:cubicBezTo>
                <a:cubicBezTo>
                  <a:pt x="17692" y="7408"/>
                  <a:pt x="18113" y="7723"/>
                  <a:pt x="18517" y="8092"/>
                </a:cubicBezTo>
                <a:cubicBezTo>
                  <a:pt x="19993" y="9435"/>
                  <a:pt x="20798" y="11917"/>
                  <a:pt x="20932" y="15453"/>
                </a:cubicBezTo>
                <a:lnTo>
                  <a:pt x="18970" y="15453"/>
                </a:lnTo>
                <a:cubicBezTo>
                  <a:pt x="18877" y="13255"/>
                  <a:pt x="18489" y="11598"/>
                  <a:pt x="17836" y="10570"/>
                </a:cubicBezTo>
                <a:cubicBezTo>
                  <a:pt x="17918" y="11764"/>
                  <a:pt x="18049" y="13741"/>
                  <a:pt x="18129" y="15453"/>
                </a:cubicBezTo>
                <a:cubicBezTo>
                  <a:pt x="18129" y="15453"/>
                  <a:pt x="16494" y="15453"/>
                  <a:pt x="16494" y="15453"/>
                </a:cubicBezTo>
                <a:close/>
                <a:moveTo>
                  <a:pt x="9914" y="15453"/>
                </a:moveTo>
                <a:cubicBezTo>
                  <a:pt x="10120" y="12023"/>
                  <a:pt x="10857" y="9668"/>
                  <a:pt x="12179" y="8292"/>
                </a:cubicBezTo>
                <a:cubicBezTo>
                  <a:pt x="12460" y="7999"/>
                  <a:pt x="12757" y="7731"/>
                  <a:pt x="13080" y="7508"/>
                </a:cubicBezTo>
                <a:cubicBezTo>
                  <a:pt x="13265" y="7382"/>
                  <a:pt x="13460" y="7280"/>
                  <a:pt x="13661" y="7196"/>
                </a:cubicBezTo>
                <a:cubicBezTo>
                  <a:pt x="14152" y="6990"/>
                  <a:pt x="14675" y="6891"/>
                  <a:pt x="15195" y="6871"/>
                </a:cubicBezTo>
                <a:lnTo>
                  <a:pt x="14325" y="15453"/>
                </a:lnTo>
                <a:lnTo>
                  <a:pt x="12876" y="15453"/>
                </a:lnTo>
                <a:cubicBezTo>
                  <a:pt x="12950" y="13492"/>
                  <a:pt x="13028" y="11635"/>
                  <a:pt x="13074" y="10568"/>
                </a:cubicBezTo>
                <a:cubicBezTo>
                  <a:pt x="12436" y="11590"/>
                  <a:pt x="12030" y="13253"/>
                  <a:pt x="11881" y="15453"/>
                </a:cubicBezTo>
                <a:lnTo>
                  <a:pt x="9914" y="15453"/>
                </a:lnTo>
                <a:cubicBezTo>
                  <a:pt x="9914" y="15453"/>
                  <a:pt x="9914" y="15453"/>
                  <a:pt x="9914" y="15453"/>
                </a:cubicBezTo>
                <a:close/>
                <a:moveTo>
                  <a:pt x="12671" y="3275"/>
                </a:moveTo>
                <a:cubicBezTo>
                  <a:pt x="12671" y="1465"/>
                  <a:pt x="13917" y="0"/>
                  <a:pt x="15455" y="0"/>
                </a:cubicBezTo>
                <a:cubicBezTo>
                  <a:pt x="16992" y="0"/>
                  <a:pt x="18240" y="1465"/>
                  <a:pt x="18240" y="3275"/>
                </a:cubicBezTo>
                <a:cubicBezTo>
                  <a:pt x="18240" y="5084"/>
                  <a:pt x="16992" y="6549"/>
                  <a:pt x="15455" y="6549"/>
                </a:cubicBezTo>
                <a:cubicBezTo>
                  <a:pt x="13917" y="6549"/>
                  <a:pt x="12671" y="5084"/>
                  <a:pt x="12671" y="3275"/>
                </a:cubicBezTo>
                <a:cubicBezTo>
                  <a:pt x="12671" y="3275"/>
                  <a:pt x="12671" y="3275"/>
                  <a:pt x="12671" y="3275"/>
                </a:cubicBezTo>
                <a:close/>
                <a:moveTo>
                  <a:pt x="21600" y="21600"/>
                </a:moveTo>
                <a:lnTo>
                  <a:pt x="0" y="21600"/>
                </a:lnTo>
                <a:lnTo>
                  <a:pt x="0" y="17195"/>
                </a:lnTo>
                <a:lnTo>
                  <a:pt x="21600" y="17195"/>
                </a:lnTo>
                <a:cubicBezTo>
                  <a:pt x="21600" y="17195"/>
                  <a:pt x="21600" y="21600"/>
                  <a:pt x="21600" y="21600"/>
                </a:cubicBezTo>
                <a:close/>
                <a:moveTo>
                  <a:pt x="4064" y="13791"/>
                </a:moveTo>
                <a:cubicBezTo>
                  <a:pt x="3532" y="13791"/>
                  <a:pt x="3101" y="13287"/>
                  <a:pt x="3101" y="12668"/>
                </a:cubicBezTo>
                <a:cubicBezTo>
                  <a:pt x="3101" y="12048"/>
                  <a:pt x="3532" y="11545"/>
                  <a:pt x="4064" y="11545"/>
                </a:cubicBezTo>
                <a:cubicBezTo>
                  <a:pt x="4596" y="11545"/>
                  <a:pt x="5027" y="12048"/>
                  <a:pt x="5027" y="12668"/>
                </a:cubicBezTo>
                <a:cubicBezTo>
                  <a:pt x="5027" y="13287"/>
                  <a:pt x="4596" y="13791"/>
                  <a:pt x="4064" y="13791"/>
                </a:cubicBezTo>
                <a:cubicBezTo>
                  <a:pt x="4064" y="13791"/>
                  <a:pt x="4064" y="13791"/>
                  <a:pt x="4064" y="13791"/>
                </a:cubicBezTo>
                <a:close/>
                <a:moveTo>
                  <a:pt x="3" y="9818"/>
                </a:moveTo>
                <a:lnTo>
                  <a:pt x="3" y="15453"/>
                </a:lnTo>
                <a:lnTo>
                  <a:pt x="7901" y="15453"/>
                </a:lnTo>
                <a:lnTo>
                  <a:pt x="7901" y="9818"/>
                </a:lnTo>
                <a:cubicBezTo>
                  <a:pt x="7901" y="9818"/>
                  <a:pt x="3" y="9818"/>
                  <a:pt x="3" y="981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latin typeface="Arial"/>
              <a:ea typeface="微软雅黑"/>
              <a:sym typeface="Arial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337319" y="297878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工作完成情况</a:t>
            </a:r>
          </a:p>
        </p:txBody>
      </p:sp>
      <p:sp>
        <p:nvSpPr>
          <p:cNvPr id="8" name="Rectangle 80"/>
          <p:cNvSpPr/>
          <p:nvPr/>
        </p:nvSpPr>
        <p:spPr>
          <a:xfrm>
            <a:off x="5562600" y="3625111"/>
            <a:ext cx="5719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. Lorem ipsum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for it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consectetuer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Aenean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ligula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eget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for the reference here for lorem ipsum.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3549</Words>
  <Application>Microsoft Office PowerPoint</Application>
  <PresentationFormat>自定义</PresentationFormat>
  <Paragraphs>235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农业银行</dc:title>
  <dc:creator>第一PPT</dc:creator>
  <cp:keywords>www.1ppt.com</cp:keywords>
  <dc:description>www.1ppt.com</dc:description>
  <cp:lastModifiedBy>Windows User</cp:lastModifiedBy>
  <cp:revision>148</cp:revision>
  <dcterms:created xsi:type="dcterms:W3CDTF">2017-08-19T07:54:00Z</dcterms:created>
  <dcterms:modified xsi:type="dcterms:W3CDTF">2019-10-16T14:05:36Z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