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7"/>
  </p:notesMasterIdLst>
  <p:sldIdLst>
    <p:sldId id="370" r:id="rId3"/>
    <p:sldId id="266" r:id="rId4"/>
    <p:sldId id="295" r:id="rId5"/>
    <p:sldId id="371" r:id="rId6"/>
  </p:sldIdLst>
  <p:sldSz cx="12190413" cy="6859588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3B7"/>
    <a:srgbClr val="00D0CF"/>
    <a:srgbClr val="FF9AAF"/>
    <a:srgbClr val="2C76CE"/>
    <a:srgbClr val="18D2A6"/>
    <a:srgbClr val="03A6AF"/>
    <a:srgbClr val="0374AF"/>
    <a:srgbClr val="14B28B"/>
    <a:srgbClr val="01ACBE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20" y="-13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032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9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40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495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93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82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72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20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9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90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08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7811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3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706228" y="38212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2019/10/19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3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464">
            <a:off x="2957115" y="364587"/>
            <a:ext cx="2132494" cy="1528713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7536" flipH="1">
            <a:off x="3850857" y="5657258"/>
            <a:ext cx="1060228" cy="76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2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53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</TotalTime>
  <Words>218</Words>
  <Application>Microsoft Office PowerPoint</Application>
  <PresentationFormat>自定义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春天</dc:title>
  <dc:subject>www.1ppt.com</dc:subject>
  <dc:creator>第一PPT</dc:creator>
  <cp:keywords>www.1ppt.com</cp:keywords>
  <dc:description>www.1ppt.com</dc:description>
  <cp:lastModifiedBy>Windows User</cp:lastModifiedBy>
  <cp:revision>1094</cp:revision>
  <dcterms:created xsi:type="dcterms:W3CDTF">2015-12-01T09:06:39Z</dcterms:created>
  <dcterms:modified xsi:type="dcterms:W3CDTF">2019-10-19T09:19:59Z</dcterms:modified>
  <cp:category>www.1ppt.com</cp:category>
</cp:coreProperties>
</file>