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  <p:sldId id="259" r:id="rId5"/>
    <p:sldId id="257" r:id="rId6"/>
  </p:sldIdLst>
  <p:sldSz cx="11522075" cy="8640763"/>
  <p:notesSz cx="6858000" cy="9144000"/>
  <p:defaultTextStyle>
    <a:defPPr>
      <a:defRPr lang="zh-CN"/>
    </a:defPPr>
    <a:lvl1pPr marL="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2832" y="-150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58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12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83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35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7932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67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620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10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378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6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943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  <a:prstGeom prst="rect">
            <a:avLst/>
          </a:prstGeo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103305" y="806479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7" y="33987677"/>
            <a:ext cx="4190571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545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拿$小"/>
          <p:cNvPicPr>
            <a:picLocks noGrp="1"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41" r="34917"/>
          <a:stretch/>
        </p:blipFill>
        <p:spPr bwMode="auto">
          <a:xfrm>
            <a:off x="216421" y="936004"/>
            <a:ext cx="3878123" cy="7448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1" descr="金钱"/>
          <p:cNvPicPr>
            <a:picLocks noGrp="1"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6" t="3353" r="3972" b="3198"/>
          <a:stretch/>
        </p:blipFill>
        <p:spPr bwMode="auto">
          <a:xfrm>
            <a:off x="4147143" y="921434"/>
            <a:ext cx="7086502" cy="7431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9830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" descr="冠军.jpg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29" y="864168"/>
            <a:ext cx="4114740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2" descr="金牌.jpg"/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7289" y="864168"/>
            <a:ext cx="2700486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4" descr="成功.jpg"/>
          <p:cNvPicPr>
            <a:picLocks noGrp="1"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8724" y="4428423"/>
            <a:ext cx="5232913" cy="3924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1" descr="盖章"/>
          <p:cNvPicPr>
            <a:picLocks noGrp="1"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23" y="4032349"/>
            <a:ext cx="5761038" cy="4319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8090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925" y="4059206"/>
            <a:ext cx="4896543" cy="4293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30" y="930154"/>
            <a:ext cx="4703195" cy="3657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21" y="4587859"/>
            <a:ext cx="4248472" cy="3836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8299" y="888810"/>
            <a:ext cx="4392488" cy="4104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6557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6" y="5590558"/>
            <a:ext cx="8134478" cy="2132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777690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07" tIns="57603" rIns="115207" bIns="57603" anchor="ctr"/>
          <a:lstStyle/>
          <a:p>
            <a:pPr defTabSz="115207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9" y="397112"/>
            <a:ext cx="9717199" cy="337890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9" y="3902513"/>
            <a:ext cx="5170931" cy="20394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2"/>
            <a:ext cx="5170932" cy="194873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132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345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477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215</Words>
  <Application>Microsoft Office PowerPoint</Application>
  <PresentationFormat>自定义</PresentationFormat>
  <Paragraphs>14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subject>第一PPT，www.1ppt.com</dc:subject>
  <dc:creator>第一PPT</dc:creator>
  <dc:description>第一PPT，www.1ppt.com</dc:description>
  <cp:lastModifiedBy>Windows User</cp:lastModifiedBy>
  <cp:revision>12</cp:revision>
  <dcterms:created xsi:type="dcterms:W3CDTF">2019-10-03T15:40:39Z</dcterms:created>
  <dcterms:modified xsi:type="dcterms:W3CDTF">2019-10-08T14:45:57Z</dcterms:modified>
</cp:coreProperties>
</file>