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57" r:id="rId6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800" y="-148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优品PPT\058PPT素材\3D小人\1-150H3124A4\3D小人道路方向选择PPT素材\3D_Figures_1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63997"/>
            <a:ext cx="5976664" cy="3735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优品PPT\058PPT素材\3D小人\1-150H3124A4\3D小人道路方向选择PPT素材\10bOOOPIC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694" y="4599411"/>
            <a:ext cx="3780631" cy="378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优品PPT\058PPT素材\3D小人\1-150H3124A4\3D小人道路方向选择PPT素材\TIF_cd0001_001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133" y="791989"/>
            <a:ext cx="453650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E:\优品PPT\058PPT素材\3D小人\1-150H3124A4\3D小人道路方向选择PPT素材\TIF_cd0001_001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679" y="4857855"/>
            <a:ext cx="3494974" cy="349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E:\优品PPT\058PPT素材\3D小人\1-150H3124A4\3D小人道路方向选择PPT素材\图片5 (21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52" y="4608413"/>
            <a:ext cx="5041329" cy="370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优品PPT\058PPT素材\3D小人\1-150H3124A4\3D小人道路方向选择PPT素材\image6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06" t="7913" r="13573" b="10660"/>
          <a:stretch/>
        </p:blipFill>
        <p:spPr bwMode="auto">
          <a:xfrm>
            <a:off x="288429" y="1008013"/>
            <a:ext cx="5400675" cy="360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优品PPT\058PPT素材\3D小人\1-150H3124A4\3D小人道路方向选择PPT素材\image1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103" y="864122"/>
            <a:ext cx="3744342" cy="374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优品PPT\058PPT素材\3D小人\1-150H3124A4\3D小人道路方向选择PPT素材\image11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60" t="16667" r="17165" b="12601"/>
          <a:stretch/>
        </p:blipFill>
        <p:spPr bwMode="auto">
          <a:xfrm>
            <a:off x="5038049" y="4608464"/>
            <a:ext cx="5811520" cy="3675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优品PPT\058PPT素材\3D小人\1-150H3124A4\3D小人道路方向选择PPT素材\image2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59" y="4694189"/>
            <a:ext cx="4901139" cy="3675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388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优品PPT\058PPT素材\3D小人\1-150H3124A4\3D小人道路方向选择PPT素材\image2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863997"/>
            <a:ext cx="5856651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优品PPT\058PPT素材\3D小人\1-150H3124A4\3D小人道路方向选择PPT素材\图片5 (2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21" y="5256485"/>
            <a:ext cx="612832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E:\优品PPT\058PPT素材\3D小人\1-150H3124A4\3D小人道路方向选择PPT素材\image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745" y="887732"/>
            <a:ext cx="4960908" cy="372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E:\优品PPT\058PPT素材\3D小人\1-150H3124A4\3D小人道路方向选择PPT素材\image5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925" y="4599412"/>
            <a:ext cx="4948728" cy="3711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258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215</Words>
  <Application>Microsoft Office PowerPoint</Application>
  <PresentationFormat>自定义</PresentationFormat>
  <Paragraphs>14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8</cp:revision>
  <dcterms:created xsi:type="dcterms:W3CDTF">2019-10-03T15:40:39Z</dcterms:created>
  <dcterms:modified xsi:type="dcterms:W3CDTF">2019-10-07T13:51:28Z</dcterms:modified>
</cp:coreProperties>
</file>