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2" r:id="rId4"/>
    <p:sldId id="263" r:id="rId5"/>
    <p:sldId id="264" r:id="rId6"/>
    <p:sldId id="265" r:id="rId7"/>
    <p:sldId id="266" r:id="rId8"/>
    <p:sldId id="267" r:id="rId9"/>
    <p:sldId id="257" r:id="rId10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800" y="-117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优品PPT\058PPT素材\3D小人\1-150H3114324\31张3D小人打电话PPT图片素材\imag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6"/>
            <a:ext cx="5409968" cy="33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优品PPT\058PPT素材\3D小人\1-150H3114324\31张3D小人打电话PPT图片素材\imag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797" y="822697"/>
            <a:ext cx="3540423" cy="354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优品PPT\058PPT素材\3D小人\1-150H3114324\31张3D小人打电话PPT图片素材\image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242582"/>
            <a:ext cx="5557920" cy="416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优品PPT\058PPT素材\3D小人\1-150H3114324\31张3D小人打电话PPT图片素材\image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341" y="4363120"/>
            <a:ext cx="5397203" cy="404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优品PPT\058PPT素材\3D小人\1-150H3114324\31张3D小人打电话PPT图片素材\image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369" y="863996"/>
            <a:ext cx="3764813" cy="376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969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优品PPT\058PPT素材\3D小人\1-150H3114324\31张3D小人打电话PPT图片素材\imag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914325"/>
            <a:ext cx="48768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优品PPT\058PPT素材\3D小人\1-150H3114324\31张3D小人打电话PPT图片素材\image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185" y="883741"/>
            <a:ext cx="4751140" cy="356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优品PPT\058PPT素材\3D小人\1-150H3114324\31张3D小人打电话PPT图片素材\image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005" y="4188195"/>
            <a:ext cx="3406750" cy="425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76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优品PPT\058PPT素材\3D小人\1-150H3114324\31张3D小人打电话PPT图片素材\imag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5" y="863997"/>
            <a:ext cx="5040560" cy="378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优品PPT\058PPT素材\3D小人\1-150H3114324\31张3D小人打电话PPT图片素材\imag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381" y="863997"/>
            <a:ext cx="5278264" cy="395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优品PPT\058PPT素材\3D小人\1-150H3114324\31张3D小人打电话PPT图片素材\image3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2" b="17883"/>
          <a:stretch/>
        </p:blipFill>
        <p:spPr bwMode="auto">
          <a:xfrm>
            <a:off x="216421" y="4580929"/>
            <a:ext cx="5779442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15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优品PPT\058PPT素材\3D小人\1-150H3114324\31张3D小人打电话PPT图片素材\imag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430" y="953815"/>
            <a:ext cx="3784223" cy="324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优品PPT\058PPT素材\3D小人\1-150H3114324\31张3D小人打电话PPT图片素材\image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936005"/>
            <a:ext cx="4064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优品PPT\058PPT素材\3D小人\1-150H3114324\31张3D小人打电话PPT图片素材\image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2" r="7429"/>
          <a:stretch/>
        </p:blipFill>
        <p:spPr bwMode="auto">
          <a:xfrm>
            <a:off x="3888829" y="936005"/>
            <a:ext cx="3762871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优品PPT\058PPT素材\3D小人\1-150H3114324\31张3D小人打电话PPT图片素材\image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852" y="4198490"/>
            <a:ext cx="3517711" cy="219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546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优品PPT\058PPT素材\3D小人\1-150H3114324\31张3D小人打电话PPT图片素材\image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0" r="20192"/>
          <a:stretch/>
        </p:blipFill>
        <p:spPr bwMode="auto">
          <a:xfrm>
            <a:off x="216421" y="914325"/>
            <a:ext cx="3343276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优品PPT\058PPT素材\3D小人\1-150H3114324\31张3D小人打电话PPT图片素材\image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" r="8015"/>
          <a:stretch/>
        </p:blipFill>
        <p:spPr bwMode="auto">
          <a:xfrm>
            <a:off x="3528789" y="914325"/>
            <a:ext cx="417195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优品PPT\058PPT素材\3D小人\1-150H3114324\31张3D小人打电话PPT图片素材\image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0"/>
          <a:stretch/>
        </p:blipFill>
        <p:spPr bwMode="auto">
          <a:xfrm>
            <a:off x="7697962" y="1800102"/>
            <a:ext cx="3539520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832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优品PPT\058PPT素材\3D小人\1-150H3114324\31张3D小人打电话PPT图片素材\imag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936005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优品PPT\058PPT素材\3D小人\1-150H3114324\31张3D小人打电话PPT图片素材\image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6" r="7234"/>
          <a:stretch/>
        </p:blipFill>
        <p:spPr bwMode="auto">
          <a:xfrm>
            <a:off x="3816821" y="863996"/>
            <a:ext cx="3771900" cy="470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优品PPT\058PPT素材\3D小人\1-150H3114324\31张3D小人打电话PPT图片素材\image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181" y="863997"/>
            <a:ext cx="4163144" cy="416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优品PPT\058PPT素材\3D小人\1-150H3114324\31张3D小人打电话PPT图片素材\image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613" y="4725789"/>
            <a:ext cx="3627040" cy="362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E:\优品PPT\058PPT素材\3D小人\1-150H3114324\31张3D小人打电话PPT图片素材\image2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69" y="5169853"/>
            <a:ext cx="3047095" cy="304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:\优品PPT\058PPT素材\3D小人\1-150H3114324\31张3D小人打电话PPT图片素材\image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960" y="5158717"/>
            <a:ext cx="2020267" cy="306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E:\优品PPT\058PPT素材\3D小人\1-150H3114324\31张3D小人打电话PPT图片素材\image2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22" y="5570065"/>
            <a:ext cx="2386386" cy="238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227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优品PPT\058PPT素材\3D小人\1-150H3114324\31张3D小人打电话PPT图片素材\image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863997"/>
            <a:ext cx="4929956" cy="36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优品PPT\058PPT素材\3D小人\1-150H3114324\31张3D小人打电话PPT图片素材\image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2" y="4328173"/>
            <a:ext cx="460851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优品PPT\058PPT素材\3D小人\1-150H3114324\31张3D小人打电话PPT图片素材\image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81" y="863998"/>
            <a:ext cx="3031033" cy="404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优品PPT\058PPT素材\3D小人\1-150H3114324\31张3D小人打电话PPT图片素材\image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231" y="1083455"/>
            <a:ext cx="2595774" cy="324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E:\优品PPT\058PPT素材\3D小人\1-150H3114324\31张3D小人打电话PPT图片素材\image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014" y="4328173"/>
            <a:ext cx="3017639" cy="40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E:\优品PPT\058PPT素材\3D小人\1-150H3114324\31张3D小人打电话PPT图片素材\image2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028" y="4538653"/>
            <a:ext cx="4441353" cy="388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17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215</Words>
  <Application>Microsoft Office PowerPoint</Application>
  <PresentationFormat>自定义</PresentationFormat>
  <Paragraphs>14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7</cp:revision>
  <dcterms:created xsi:type="dcterms:W3CDTF">2019-10-03T15:40:39Z</dcterms:created>
  <dcterms:modified xsi:type="dcterms:W3CDTF">2019-10-06T02:55:15Z</dcterms:modified>
</cp:coreProperties>
</file>