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57" r:id="rId1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77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17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1" descr="Comp_8022931096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7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" descr="Comp_8026018993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300" y="863997"/>
            <a:ext cx="2560461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3" descr="Comp_8028869007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5" y="4752511"/>
            <a:ext cx="4496810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4" descr="Comp_8028869013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272" y="4536405"/>
            <a:ext cx="28825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_tuweimei_comComp_22927416_8yadAfvpmFRnF8Pqk4D1CPZGSYZAeAEd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4168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_tuweimei_comComp_22972574_nziASLN0MD0Yys9ZJpWKgkrG2dunGkMu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989" y="864168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_tuweimei_comComp_22972583_C0Be7Ov7JGSiTGuBUIf2R4NrcDAF0Sq3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752511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_tuweimei_comComp_22991178_ScJRyqisjZEFkZjcAlnFCNYW9rSqoQL6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989" y="4752511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305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_tuweimei_comComp_23073486_qOncss7t6IW11uA73AoPWzwGH8Pjpm9W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4079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_tuweimei_comComp_23487937_P9Fvibyu9TQxsxiOPAQCDIonYl1DqLy6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592" y="864076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_tuweimei_comComp_23520968_jtUwn3BOptrZwfYuzKfHZ3QHt7Z9LTZu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73" y="4392389"/>
            <a:ext cx="3960806" cy="396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_tuweimei_comComp_23653680_JdEcuSHGk0wDRppF0NurMiGFWSLTS0lb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861" y="4464397"/>
            <a:ext cx="5500476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443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9016988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4168"/>
            <a:ext cx="2592288" cy="389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29097981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709" y="864168"/>
            <a:ext cx="28825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29159977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461513"/>
            <a:ext cx="2592288" cy="389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29159978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691" y="4464486"/>
            <a:ext cx="4856554" cy="3888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" descr="comp_TWM0497855375.jpg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73" y="863997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4" descr="www.tuweimei.comComp_2133175_EuUet3d1OPvRxc0NtlmWAgDE6Tzsk7.jpg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981" y="4752340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4736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Comp_8029159983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Comp_8029194986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Comp_8029194989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485438"/>
            <a:ext cx="3096344" cy="386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Comp_8029285970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765" y="4245329"/>
            <a:ext cx="2736304" cy="410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" descr="www_tuweimei_comComp_18039791_l0LVlt6Ir0fwJdJNz1jIahCC0WnSiOJJ.jpg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000" y="863997"/>
            <a:ext cx="331259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4" descr="www_tuweimei_comComp_19032764_jB453fDtJiPsvDbWpUmSe3cXBXjAzlbY.jpg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998" y="4752340"/>
            <a:ext cx="2228401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560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.tuweimei.comComp_2133176_gZwSlHnJEtPQ5pCMsOYDi6Tz1OPvnf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.tuweimei.comComp_2133177_5do86zwGjKDxlEgntLEyRBmOL5uiBH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21" y="864168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.tuweimei.comComp_11234278_ETpRPpg2VOZTjYzkTnhryN6NbB8snuyr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.tuweimei.comComp_11597082_KWiak1WGgEmpNDETQEhL5aMSuyJfS7Ac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21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" descr="Comp_8029439825.jpg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005" y="863997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3" descr="Redocn_2010030809412139.jpg"/>
          <p:cNvPicPr>
            <a:picLocks noGrp="1"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3"/>
          <a:stretch/>
        </p:blipFill>
        <p:spPr bwMode="auto">
          <a:xfrm>
            <a:off x="7705005" y="4752340"/>
            <a:ext cx="2484447" cy="336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87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.tuweimei.comComp_11724783_TsqBLDY3yb3WMDLTTlUNT44ebBUhh5F0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85" y="863997"/>
            <a:ext cx="6193117" cy="309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.tuweimei.comComp_14259514_Y3Ax94FFCZ9kycFHvHDbVAhTtITl35sR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77" y="863996"/>
            <a:ext cx="3060349" cy="408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.tuweimei.comComp_16848070_Tu78iahwVbEt5OZMveFCYpQJSQbZaR2t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78" y="3960271"/>
            <a:ext cx="4392961" cy="439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_tuweimei_comComp_4450414_OPEEGh5SS8zFIySeG7dNx8zQrqNS78nL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692" y="4900524"/>
            <a:ext cx="5184934" cy="345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4427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_tuweimei_comComp_6135228_7sMmOraBkKSNBHXjzZhZg5RxwxWHkzBi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92" y="864168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_tuweimei_comComp_18039791_l0LVlt6Ir0fwJdJNz1jIahCC0WnSiOJJ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965" y="864168"/>
            <a:ext cx="331259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_tuweimei_comComp_18477612_DhOvv7Z0louPOChVaKos2pHb1GC5y552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_tuweimei_comComp_19032764_jB453fDtJiPsvDbWpUmSe3cXBXjAzlbY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789" y="4752511"/>
            <a:ext cx="2228401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3" descr="www_tuweimei_comComp_22666425_KmjW3HYKv7igCqc1Uyc58DPiGvMz4KpF.jpg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720" y="4704356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0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_tuweimei_comComp_19035291_fwjD4si5xEJ8jL2XvNcX05YACBJ3jsyE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7"/>
            <a:ext cx="34326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_tuweimei_comComp_19506083_LqfbZA8QUeV7InjHGKHMHrMcVsO3D3pP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248" y="938005"/>
            <a:ext cx="5184934" cy="345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_tuweimei_comComp_19969913_naU3JwXYdYNtnebjumHqSh94soZrniZQ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752340"/>
            <a:ext cx="343261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_tuweimei_comComp_20227154_6m4Kquu0vZ0zutxqziN4N8427tuAr65o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58" y="4752340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81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 descr="www_tuweimei_comComp_20823097_f6nrAGjaMcmch5pVF8o8srXszuW1LPyr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71" y="863997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 descr="www_tuweimei_comComp_21195890_l1WZ7EfJ6RqWlv5X2eKNcNLoBRtvNOay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448" y="863997"/>
            <a:ext cx="4800865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" descr="www_tuweimei_comComp_22226870_LUerVMxS5Mb726eqWB94rZpsF21xhQ7t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37" y="4752340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4" descr="www_tuweimei_comComp_22227158_JqQy7nYV2QVBccnQPovbD7W3eGJiAAhK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423" y="4752340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56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ww_tuweimei_comComp_22790223_ZRnYAZZWURuGjzkUD4uYNHmphg5ZOJKo.jpg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2" y="864168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www_tuweimei_comComp_22802204_GMzqZ0o2BrUrMtd9fyQRESFFsAI0imIo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989" y="863997"/>
            <a:ext cx="2700486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www_tuweimei_comComp_22811774_oy7ICNoEw460cvrgD8EioEhJ3jWCCD9q.jpg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4536755"/>
            <a:ext cx="3816424" cy="381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www_tuweimei_comComp_22904377_kZARNp0bqnCfNe76FLynqEr8XntpcbtC.jpg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797" y="4752511"/>
            <a:ext cx="5092917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2" descr="www_tuweimei_comComp_22380159_34aq4N8cFGrGunJ1vTkFuP2T9UjhM0xG.jpg"/>
          <p:cNvPicPr>
            <a:picLocks noGrp="1"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147" y="864168"/>
            <a:ext cx="277049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4" descr="www_tuweimei_comComp_22742960_T02j6quB9zsBQflN6lI9Jn7n7uDlijE1.jpg"/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253" y="4752511"/>
            <a:ext cx="3600648" cy="36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28134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215</Words>
  <Application>Microsoft Office PowerPoint</Application>
  <PresentationFormat>自定义</PresentationFormat>
  <Paragraphs>14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13</cp:revision>
  <dcterms:created xsi:type="dcterms:W3CDTF">2019-10-03T15:40:39Z</dcterms:created>
  <dcterms:modified xsi:type="dcterms:W3CDTF">2019-10-07T09:30:34Z</dcterms:modified>
</cp:coreProperties>
</file>