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8" r:id="rId12"/>
    <p:sldId id="269" r:id="rId13"/>
    <p:sldId id="257" r:id="rId14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116" y="-177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优品PPT\058PPT素材\3D小人\1-150H4000623\44张3D小人与白板系列PPT素材\3人举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2" y="893499"/>
            <a:ext cx="5142970" cy="3830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优品PPT\058PPT素材\3D小人\1-150H4000623\44张3D小人与白板系列PPT素材\白板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609" y="863997"/>
            <a:ext cx="4739027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优品PPT\058PPT素材\3D小人\1-150H4000623\44张3D小人与白板系列PPT素材\白板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87" y="4724388"/>
            <a:ext cx="3602334" cy="3602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:\优品PPT\058PPT素材\3D小人\1-150H4000623\44张3D小人与白板系列PPT素材\白板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8829" y="4788357"/>
            <a:ext cx="3564472" cy="356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830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优品PPT\058PPT素材\3D小人\1-150H4000623\44张3D小人与白板系列PPT素材\白板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49" y="914325"/>
            <a:ext cx="4342730" cy="4342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E:\优品PPT\058PPT素材\3D小人\1-150H4000623\44张3D小人与白板系列PPT素材\别针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510" y="863997"/>
            <a:ext cx="5240135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E:\优品PPT\058PPT素材\3D小人\1-150H4000623\44张3D小人与白板系列PPT素材\广告牌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1157" y="5027457"/>
            <a:ext cx="3733751" cy="3325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E:\优品PPT\058PPT素材\3D小人\1-150H4000623\44张3D小人与白板系列PPT素材\广告牌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741" y="4583265"/>
            <a:ext cx="3672408" cy="3536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1680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:\优品PPT\058PPT素材\3D小人\1-150H4000623\44张3D小人与白板系列PPT素材\黑板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29" y="936005"/>
            <a:ext cx="6120680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E:\优品PPT\058PPT素材\3D小人\1-150H4000623\44张3D小人与白板系列PPT素材\加号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391" y="924421"/>
            <a:ext cx="4605246" cy="3435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E:\优品PPT\058PPT素材\3D小人\1-150H4000623\44张3D小人与白板系列PPT素材\台历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108" y="4896445"/>
            <a:ext cx="5078537" cy="2896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4036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E:\优品PPT\058PPT素材\3D小人\1-150H4000623\44张3D小人与白板系列PPT素材\白板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790" y="4824437"/>
            <a:ext cx="3528392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:\优品PPT\058PPT素材\3D小人\1-150H4000623\44张3D小人与白板系列PPT素材\白板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863996"/>
            <a:ext cx="5510708" cy="4133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优品PPT\058PPT素材\3D小人\1-150H4000623\44张3D小人与白板系列PPT素材\白板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053" y="863997"/>
            <a:ext cx="5280587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优品PPT\058PPT素材\3D小人\1-150H4000623\44张3D小人与白板系列PPT素材\白板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46" y="4997028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优品PPT\058PPT素材\3D小人\1-150H4000623\44张3D小人与白板系列PPT素材\白板1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7182" y="5195391"/>
            <a:ext cx="4248471" cy="3186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547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优品PPT\058PPT素材\3D小人\1-150H4000623\44张3D小人与白板系列PPT素材\白板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29" y="863997"/>
            <a:ext cx="360040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优品PPT\058PPT素材\3D小人\1-150H4000623\44张3D小人与白板系列PPT素材\白板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0837" y="830684"/>
            <a:ext cx="2725285" cy="363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:\优品PPT\058PPT素材\3D小人\1-150H4000623\44张3D小人与白板系列PPT素材\白板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263" y="1027063"/>
            <a:ext cx="3941390" cy="3941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E:\优品PPT\058PPT素材\3D小人\1-150H4000623\44张3D小人与白板系列PPT素材\白板1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65" y="4623221"/>
            <a:ext cx="4876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E:\优品PPT\058PPT素材\3D小人\1-150H4000623\44张3D小人与白板系列PPT素材\白板1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973" y="4312146"/>
            <a:ext cx="2986664" cy="398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822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E:\优品PPT\058PPT素材\3D小人\1-150H4000623\44张3D小人与白板系列PPT素材\白板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37" y="936005"/>
            <a:ext cx="4800533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E:\优品PPT\058PPT素材\3D小人\1-150H4000623\44张3D小人与白板系列PPT素材\白板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549" y="967854"/>
            <a:ext cx="4455045" cy="334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优品PPT\058PPT素材\3D小人\1-150H4000623\44张3D小人与白板系列PPT素材\白板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29" y="4536405"/>
            <a:ext cx="5086052" cy="3814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:\优品PPT\058PPT素材\3D小人\1-150H4000623\44张3D小人与白板系列PPT素材\白板1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481" y="4633039"/>
            <a:ext cx="5931172" cy="370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635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E:\优品PPT\058PPT素材\3D小人\1-150H4000623\44张3D小人与白板系列PPT素材\白板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1" y="827993"/>
            <a:ext cx="4968552" cy="310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E:\优品PPT\058PPT素材\3D小人\1-150H4000623\44张3D小人与白板系列PPT素材\白板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448" y="863997"/>
            <a:ext cx="4475197" cy="7017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E:\优品PPT\058PPT素材\3D小人\1-150H4000623\44张3D小人与白板系列PPT素材\白板1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29" y="3888333"/>
            <a:ext cx="446449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8470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优品PPT\058PPT素材\3D小人\1-150H4000623\44张3D小人与白板系列PPT素材\白板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1" y="866810"/>
            <a:ext cx="5040560" cy="3957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E:\优品PPT\058PPT素材\3D小人\1-150H4000623\44张3D小人与白板系列PPT素材\白板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3169" y="870025"/>
            <a:ext cx="4026420" cy="4026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E:\优品PPT\058PPT素材\3D小人\1-150H4000623\44张3D小人与白板系列PPT素材\白板3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68" y="4525170"/>
            <a:ext cx="4464149" cy="3827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E:\优品PPT\058PPT素材\3D小人\1-150H4000623\44张3D小人与白板系列PPT素材\白板3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925" y="4536405"/>
            <a:ext cx="3068786" cy="383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优品PPT\058PPT素材\3D小人\1-150H4000623\44张3D小人与白板系列PPT素材\白板3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7180" y="4416392"/>
            <a:ext cx="2952328" cy="393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277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E:\优品PPT\058PPT素材\3D小人\1-150H4000623\44张3D小人与白板系列PPT素材\白板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1" y="863997"/>
            <a:ext cx="3888432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E:\优品PPT\058PPT素材\3D小人\1-150H4000623\44张3D小人与白板系列PPT素材\白板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7432" y="863998"/>
            <a:ext cx="3888432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E:\优品PPT\058PPT素材\3D小人\1-150H4000623\44张3D小人与白板系列PPT素材\白板4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0083" y="1713235"/>
            <a:ext cx="3845570" cy="512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优品PPT\058PPT素材\3D小人\1-150H4000623\44张3D小人与白板系列PPT素材\白板4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2" y="4752430"/>
            <a:ext cx="3622078" cy="3622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E:\优品PPT\058PPT素材\3D小人\1-150H4000623\44张3D小人与白板系列PPT素材\白板4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821" y="4709567"/>
            <a:ext cx="3643262" cy="3643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566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E:\优品PPT\058PPT素材\3D小人\1-150H4000623\44张3D小人与白板系列PPT素材\贴海报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24" y="4776322"/>
            <a:ext cx="5225479" cy="3694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E:\优品PPT\058PPT素材\3D小人\1-150H4000623\44张3D小人与白板系列PPT素材\白板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49" y="863997"/>
            <a:ext cx="5638304" cy="422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E:\优品PPT\058PPT素材\3D小人\1-150H4000623\44张3D小人与白板系列PPT素材\白板3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101" y="863997"/>
            <a:ext cx="4876800" cy="650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832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优品PPT\058PPT素材\3D小人\1-150H4000623\44张3D小人与白板系列PPT素材\白板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29" y="863997"/>
            <a:ext cx="5207000" cy="650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E:\优品PPT\058PPT素材\3D小人\1-150H4000623\44张3D小人与白板系列PPT素材\白板4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989" y="4304121"/>
            <a:ext cx="5494288" cy="4120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E:\优品PPT\058PPT素材\3D小人\1-150H4000623\44张3D小人与白板系列PPT素材\白板4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021" y="893539"/>
            <a:ext cx="5241197" cy="3930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383747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215</Words>
  <Application>Microsoft Office PowerPoint</Application>
  <PresentationFormat>自定义</PresentationFormat>
  <Paragraphs>14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14</cp:revision>
  <dcterms:created xsi:type="dcterms:W3CDTF">2019-10-03T15:40:39Z</dcterms:created>
  <dcterms:modified xsi:type="dcterms:W3CDTF">2019-10-07T09:23:40Z</dcterms:modified>
</cp:coreProperties>
</file>