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57" r:id="rId9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52" y="-12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" descr="www_tuweimei_comComp_21484183_VMWd7zEX1A5FhCm5TTAuCUQTQdL7Q30m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2" descr="www_tuweimei_comComp_21891684_myYWyX1t3ZrHBexzjCfW8nQPtn3IodOR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829" y="864168"/>
            <a:ext cx="3290592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" descr="www_tuweimei_comComp_22051093_qX7muwjmEIMZcjP3g7BXyz7ggUzxXiHD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4" descr="www_tuweimei_comComp_23676412_rqbdvgQjPVGQDyGt5cgFr1D8olGqrIgZ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37" y="5472568"/>
            <a:ext cx="5184934" cy="259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5" descr="Redocn_201001111554092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5"/>
          <a:stretch>
            <a:fillRect/>
          </a:stretch>
        </p:blipFill>
        <p:spPr bwMode="auto">
          <a:xfrm>
            <a:off x="7115987" y="1296045"/>
            <a:ext cx="411765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.tuweimei.comComp_8549396_8RY7kd0htoDtlu5BuEfpqi54HMDa39S1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28825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.tuweimei.comComp_8658093_6k8HDLIFPcq7lx9bpWDfnSi5F8QWaSFW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41" y="864168"/>
            <a:ext cx="28825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.tuweimei.comComp_8790292_dnNkmoU4w3jMXVITxpRbVgsPJ5UXIlem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.tuweimei.comComp_8790338_d7DzeVr393tIvnspVK7XN4NLsA8aNEqr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25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" descr="交信.jpg"/>
          <p:cNvPicPr>
            <a:picLocks noGrp="1" noChangeAspect="1"/>
          </p:cNvPicPr>
          <p:nvPr isPhoto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083" y="1080103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卖报.jpg"/>
          <p:cNvPicPr>
            <a:picLocks noGrp="1" noChangeAspect="1"/>
          </p:cNvPicPr>
          <p:nvPr isPhoto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3" r="22096"/>
          <a:stretch/>
        </p:blipFill>
        <p:spPr bwMode="auto">
          <a:xfrm>
            <a:off x="8386664" y="4752511"/>
            <a:ext cx="2846981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558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.tuweimei.comComp_9110448_Ja8E5vvDplB1m5nGpzNHlnpNm60hmbWw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936005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.tuweimei.comComp_9747343_25UwGUwej5Zhsc0pkpcbMKRTX20WJnQC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936005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.tuweimei.comComp_9747346_ZHX1sZN0oLbWAkV2P55smge8WYFdwhwL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4608413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.tuweimei.comComp_9747348_P4PxfN9GCZ1pR6DX57BokrHZKNZoOZEe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608413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12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.tuweimei.comComp_10663419_JlCadYEehm1Io1Efk4a3HWpfEL9VykM8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.tuweimei.comComp_14885878_ypaze6TNyIfphyd0ZsJQ2GymhWMFulZj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.tuweimei.comComp_14972343_2MoejwDPiXGtW6fjvlroOgSNOY444mnw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.tuweimei.comComp_15959846_xLD4by8sds3PxBUaoRxwHqaNfdeaazPO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178" y="4752511"/>
            <a:ext cx="393070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4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.tuweimei.comComp_16484813_lyKxsnYKgJbTvyedq3WErorkRuT8nNwO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.tuweimei.comComp_16795336_7EmVNk1kSg3JXZF0gsdg35y4XFSPGOJD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_tuweimei_comComp_11067441_8ue9neYtgc014c3Is8vwoH4EAPYvqSap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_tuweimei_comComp_11067443_ZCa5eQxZtqhcpTOTaJYaZxMFGmuJhYz6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06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393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_tuweimei_comComp_14972343_2MoejwDPiXGtW6fjvlroOgSNOY444mnw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_tuweimei_comComp_15132406_bEuqM9l6QEibctQMO47lW353DS2K0L2R.jpg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272" y="864168"/>
            <a:ext cx="28825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_tuweimei_comComp_20164376_9cFfSi8qQLLzPrggteohQmvPw4wtnZOm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_tuweimei_comComp_20164436_L6h2mAqxFjaGiOT2CorPg7mMF6Fsu4y5.jpg"/>
          <p:cNvPicPr>
            <a:picLocks noGrp="1" noChangeAspect="1"/>
          </p:cNvPicPr>
          <p:nvPr isPhoto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98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20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215</Words>
  <Application>Microsoft Office PowerPoint</Application>
  <PresentationFormat>自定义</PresentationFormat>
  <Paragraphs>14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6</cp:revision>
  <dcterms:created xsi:type="dcterms:W3CDTF">2019-10-03T15:40:39Z</dcterms:created>
  <dcterms:modified xsi:type="dcterms:W3CDTF">2019-10-05T14:09:24Z</dcterms:modified>
</cp:coreProperties>
</file>