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8" r:id="rId4"/>
    <p:sldId id="259" r:id="rId5"/>
    <p:sldId id="260" r:id="rId6"/>
    <p:sldId id="263" r:id="rId7"/>
    <p:sldId id="257" r:id="rId8"/>
  </p:sldIdLst>
  <p:sldSz cx="11522075" cy="8640763"/>
  <p:notesSz cx="6858000" cy="9144000"/>
  <p:defaultTextStyle>
    <a:defPPr>
      <a:defRPr lang="zh-CN"/>
    </a:defPPr>
    <a:lvl1pPr marL="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2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510" y="-1320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7" d="100"/>
        <a:sy n="14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6858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5128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83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0353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793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0676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620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102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837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565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943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  <a:prstGeom prst="rect">
            <a:avLst/>
          </a:prstGeo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  <a:prstGeom prst="rect">
            <a:avLst/>
          </a:prstGeo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9103305" y="80647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zh-CN" altLang="en-US" sz="100" dirty="0" smtClean="0">
                <a:solidFill>
                  <a:schemeClr val="bg1"/>
                </a:solidFill>
              </a:rPr>
              <a:t>字体下载：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www.1ppt.com/ziti/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  <a:prstGeom prst="rect">
            <a:avLst/>
          </a:prstGeo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2019/10/7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/>
        </p:nvSpPr>
        <p:spPr>
          <a:xfrm>
            <a:off x="5040957" y="33987677"/>
            <a:ext cx="4190571" cy="407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054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g"/><Relationship Id="rId5" Type="http://schemas.openxmlformats.org/officeDocument/2006/relationships/image" Target="../media/image13.jp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30" y="5454507"/>
            <a:ext cx="3960440" cy="297033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14" y="1152029"/>
            <a:ext cx="2421831" cy="302433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27" y="1656085"/>
            <a:ext cx="6783626" cy="6783626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89651" y="4100755"/>
            <a:ext cx="6466996" cy="1394099"/>
          </a:xfrm>
          <a:prstGeom prst="rect">
            <a:avLst/>
          </a:prstGeom>
          <a:solidFill>
            <a:srgbClr val="CD1A1D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648469" y="4074492"/>
            <a:ext cx="610817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zh-CN" sz="4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3D</a:t>
            </a:r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小</a:t>
            </a:r>
            <a:r>
              <a:rPr lang="zh-CN" altLang="en-US" sz="4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人</a:t>
            </a:r>
            <a:r>
              <a:rPr lang="en-US" altLang="zh-CN" sz="4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—</a:t>
            </a:r>
            <a:r>
              <a:rPr lang="zh-CN" altLang="en-US" sz="48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扩音器</a:t>
            </a:r>
            <a:r>
              <a:rPr lang="zh-CN" altLang="en-US" sz="4800" b="1" dirty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系列</a:t>
            </a:r>
            <a:endParaRPr lang="zh-CN" altLang="en-US" sz="4800" b="1" dirty="0">
              <a:solidFill>
                <a:prstClr val="white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方正兰亭细黑_GBK_M" panose="02010600010101010101" pitchFamily="2" charset="2"/>
            </a:endParaRPr>
          </a:p>
        </p:txBody>
      </p:sp>
      <p:sp>
        <p:nvSpPr>
          <p:cNvPr id="9" name="椭圆形标注 8"/>
          <p:cNvSpPr/>
          <p:nvPr/>
        </p:nvSpPr>
        <p:spPr>
          <a:xfrm>
            <a:off x="2304653" y="2148973"/>
            <a:ext cx="2145366" cy="2027392"/>
          </a:xfrm>
          <a:prstGeom prst="wedgeEllipseCallout">
            <a:avLst>
              <a:gd name="adj1" fmla="val 26756"/>
              <a:gd name="adj2" fmla="val 55014"/>
            </a:avLst>
          </a:prstGeom>
          <a:solidFill>
            <a:srgbClr val="CD1A1D"/>
          </a:solidFill>
          <a:ln w="50800" cap="flat" cmpd="sng" algn="ctr">
            <a:solidFill>
              <a:sysClr val="window" lastClr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24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方正兰亭细黑_GBK_M" panose="02010600010101010101" pitchFamily="2" charset="2"/>
              </a:rPr>
              <a:t>张</a:t>
            </a:r>
          </a:p>
        </p:txBody>
      </p:sp>
    </p:spTree>
    <p:extLst>
      <p:ext uri="{BB962C8B-B14F-4D97-AF65-F5344CB8AC3E}">
        <p14:creationId xmlns:p14="http://schemas.microsoft.com/office/powerpoint/2010/main" val="3439830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863997"/>
            <a:ext cx="3960440" cy="3473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853" y="976923"/>
            <a:ext cx="4128928" cy="361281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4337621"/>
            <a:ext cx="5917640" cy="394124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7021" y="4742858"/>
            <a:ext cx="3537716" cy="353771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225" y="5112469"/>
            <a:ext cx="2372497" cy="316332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102" y="872554"/>
            <a:ext cx="2887535" cy="360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68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29" y="953453"/>
            <a:ext cx="4798581" cy="32990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657" y="981110"/>
            <a:ext cx="3356965" cy="33569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4587" y="4299259"/>
            <a:ext cx="3981562" cy="398156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608" y="5293514"/>
            <a:ext cx="3887065" cy="291529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29" y="4299259"/>
            <a:ext cx="3188360" cy="398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61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21" y="863997"/>
            <a:ext cx="6346904" cy="365938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7248" y="1056951"/>
            <a:ext cx="1906037" cy="368461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21" y="4695721"/>
            <a:ext cx="3657108" cy="365710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446" y="4752429"/>
            <a:ext cx="2796076" cy="34916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197" y="4573454"/>
            <a:ext cx="2808312" cy="3744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325" y="863997"/>
            <a:ext cx="2825957" cy="3767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187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21" y="1003282"/>
            <a:ext cx="4422799" cy="331709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909" y="1037041"/>
            <a:ext cx="4606530" cy="325696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7" t="8104" r="6492" b="9226"/>
          <a:stretch/>
        </p:blipFill>
        <p:spPr>
          <a:xfrm>
            <a:off x="216421" y="4392389"/>
            <a:ext cx="4394470" cy="39604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5" r="7452"/>
          <a:stretch/>
        </p:blipFill>
        <p:spPr>
          <a:xfrm>
            <a:off x="4260981" y="4411877"/>
            <a:ext cx="4452384" cy="394095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8540" y="1080021"/>
            <a:ext cx="2405105" cy="343970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8067" y="4767720"/>
            <a:ext cx="2870888" cy="358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3862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950166" y="5590558"/>
            <a:ext cx="8134478" cy="21328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07" tIns="57603" rIns="115207" bIns="57603" rtlCol="0" anchor="ctr"/>
          <a:lstStyle/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52070"/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52070"/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777690"/>
            <a:ext cx="11522075" cy="1722141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07" tIns="57603" rIns="115207" bIns="57603" anchor="ctr"/>
          <a:lstStyle/>
          <a:p>
            <a:pPr defTabSz="115207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9" y="397112"/>
            <a:ext cx="9717199" cy="337890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9" y="3902513"/>
            <a:ext cx="5170931" cy="203946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902512"/>
            <a:ext cx="5170932" cy="194873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07" tIns="57603" rIns="115207" bIns="57603"/>
          <a:lstStyle/>
          <a:p>
            <a:pPr defTabSz="1152070">
              <a:spcBef>
                <a:spcPct val="20000"/>
              </a:spcBef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5207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4132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345" y="3902511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477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226</Words>
  <Application>Microsoft Office PowerPoint</Application>
  <PresentationFormat>自定义</PresentationFormat>
  <Paragraphs>17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6</vt:i4>
      </vt:variant>
    </vt:vector>
  </HeadingPairs>
  <TitlesOfParts>
    <vt:vector size="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PPT素材</dc:title>
  <dc:subject>第一PPT，www.1ppt.com</dc:subject>
  <dc:creator>第一PPT</dc:creator>
  <dc:description>第一PPT，www.1ppt.com</dc:description>
  <cp:lastModifiedBy>Windows User</cp:lastModifiedBy>
  <cp:revision>10</cp:revision>
  <dcterms:created xsi:type="dcterms:W3CDTF">2019-10-03T15:40:39Z</dcterms:created>
  <dcterms:modified xsi:type="dcterms:W3CDTF">2019-10-07T07:40:24Z</dcterms:modified>
</cp:coreProperties>
</file>