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1" r:id="rId6"/>
    <p:sldId id="262" r:id="rId7"/>
    <p:sldId id="264" r:id="rId8"/>
    <p:sldId id="265" r:id="rId9"/>
    <p:sldId id="266" r:id="rId10"/>
    <p:sldId id="268" r:id="rId11"/>
    <p:sldId id="269" r:id="rId12"/>
    <p:sldId id="270" r:id="rId13"/>
    <p:sldId id="257" r:id="rId14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116" y="-177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image" Target="../media/image4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openxmlformats.org/officeDocument/2006/relationships/image" Target="../media/image51.jpg"/><Relationship Id="rId4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2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5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g"/><Relationship Id="rId5" Type="http://schemas.openxmlformats.org/officeDocument/2006/relationships/image" Target="../media/image13.jpg"/><Relationship Id="rId4" Type="http://schemas.openxmlformats.org/officeDocument/2006/relationships/image" Target="../media/image2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7" Type="http://schemas.openxmlformats.org/officeDocument/2006/relationships/image" Target="../media/image32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7" Type="http://schemas.openxmlformats.org/officeDocument/2006/relationships/image" Target="../media/image38.jpe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g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7" Type="http://schemas.openxmlformats.org/officeDocument/2006/relationships/image" Target="../media/image44.jp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g"/><Relationship Id="rId4" Type="http://schemas.openxmlformats.org/officeDocument/2006/relationships/image" Target="../media/image4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336" y="5082915"/>
            <a:ext cx="3269914" cy="326991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838" y="825087"/>
            <a:ext cx="5591799" cy="745573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39095" y="3787475"/>
            <a:ext cx="5690797" cy="1394099"/>
          </a:xfrm>
          <a:prstGeom prst="rect">
            <a:avLst/>
          </a:prstGeom>
          <a:solidFill>
            <a:srgbClr val="CD1A1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436345" y="3752976"/>
            <a:ext cx="566324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zh-CN" b="1" dirty="0" smtClean="0">
                <a:solidFill>
                  <a:prstClr val="white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3D</a:t>
            </a:r>
            <a:r>
              <a:rPr lang="zh-CN" altLang="en-US" b="1" dirty="0">
                <a:solidFill>
                  <a:prstClr val="white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小</a:t>
            </a:r>
            <a:r>
              <a:rPr lang="zh-CN" altLang="en-US" b="1" dirty="0" smtClean="0">
                <a:solidFill>
                  <a:prstClr val="white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人</a:t>
            </a:r>
            <a:r>
              <a:rPr lang="en-US" altLang="zh-CN" b="1" dirty="0" smtClean="0">
                <a:solidFill>
                  <a:prstClr val="white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—</a:t>
            </a:r>
            <a:r>
              <a:rPr lang="zh-CN" altLang="en-US" b="1" dirty="0">
                <a:solidFill>
                  <a:prstClr val="white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问号</a:t>
            </a:r>
            <a:r>
              <a:rPr lang="zh-CN" altLang="en-US" b="1" dirty="0" smtClean="0">
                <a:solidFill>
                  <a:prstClr val="white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系列</a:t>
            </a:r>
            <a:endParaRPr lang="zh-CN" altLang="en-US" b="1" dirty="0">
              <a:solidFill>
                <a:prstClr val="white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2474259" y="1980274"/>
            <a:ext cx="2145366" cy="2027392"/>
          </a:xfrm>
          <a:prstGeom prst="wedgeEllipseCallout">
            <a:avLst>
              <a:gd name="adj1" fmla="val 26756"/>
              <a:gd name="adj2" fmla="val 55014"/>
            </a:avLst>
          </a:prstGeom>
          <a:solidFill>
            <a:srgbClr val="CD1A1D"/>
          </a:solidFill>
          <a:ln w="508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55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张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21" y="825088"/>
            <a:ext cx="1919393" cy="255919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21" y="5904557"/>
            <a:ext cx="3184347" cy="238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830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39" y="863996"/>
            <a:ext cx="4511776" cy="338760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206" y="875282"/>
            <a:ext cx="3573303" cy="357330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39" y="4251602"/>
            <a:ext cx="5372292" cy="402921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63" y="4519651"/>
            <a:ext cx="3833178" cy="383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958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24" y="882096"/>
            <a:ext cx="2631941" cy="3510293"/>
          </a:xfrm>
          <a:prstGeom prst="rect">
            <a:avLst/>
          </a:prstGeom>
          <a:ln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506" y="838089"/>
            <a:ext cx="2113611" cy="358158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5" y="4392389"/>
            <a:ext cx="4347217" cy="399663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029" y="4795680"/>
            <a:ext cx="4640787" cy="348514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027" y="1080021"/>
            <a:ext cx="3440594" cy="344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91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21" y="863997"/>
            <a:ext cx="2952328" cy="393643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749" y="863996"/>
            <a:ext cx="2880320" cy="384042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21" y="4674415"/>
            <a:ext cx="4824536" cy="361840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577" y="861087"/>
            <a:ext cx="3269914" cy="326991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957" y="4704421"/>
            <a:ext cx="3588396" cy="3588396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8673" y="4674415"/>
            <a:ext cx="2228562" cy="377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248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25" y="791988"/>
            <a:ext cx="4048343" cy="404834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861" y="791988"/>
            <a:ext cx="4112182" cy="411218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31" y="4840331"/>
            <a:ext cx="4587320" cy="344049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885" y="4840331"/>
            <a:ext cx="4623440" cy="344049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620" y="1368053"/>
            <a:ext cx="2958557" cy="297785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3572" y="5305713"/>
            <a:ext cx="2440073" cy="304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841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21" y="841711"/>
            <a:ext cx="3149853" cy="393347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273" y="841710"/>
            <a:ext cx="3114843" cy="388975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21" y="4778838"/>
            <a:ext cx="2880320" cy="359688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741" y="4757887"/>
            <a:ext cx="3165608" cy="361783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9189" y="936005"/>
            <a:ext cx="3744416" cy="374441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9189" y="4899379"/>
            <a:ext cx="3543221" cy="354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617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29" y="863997"/>
            <a:ext cx="4693296" cy="351997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725" y="863996"/>
            <a:ext cx="2795536" cy="372738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29" y="4383969"/>
            <a:ext cx="4032448" cy="403244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750" y="4383969"/>
            <a:ext cx="6251823" cy="394402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027" y="1080021"/>
            <a:ext cx="3440594" cy="344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780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51" y="863996"/>
            <a:ext cx="3444653" cy="344465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384" y="863997"/>
            <a:ext cx="2878269" cy="287826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0" r="3841"/>
          <a:stretch/>
        </p:blipFill>
        <p:spPr>
          <a:xfrm>
            <a:off x="216421" y="4462760"/>
            <a:ext cx="7686675" cy="381806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135" y="920711"/>
            <a:ext cx="4552819" cy="338793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305" y="4519595"/>
            <a:ext cx="2778292" cy="3704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049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08" y="917346"/>
            <a:ext cx="2978038" cy="397071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446" y="917345"/>
            <a:ext cx="4633390" cy="347504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67" y="4888063"/>
            <a:ext cx="3491454" cy="349145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289" y="4472913"/>
            <a:ext cx="3879916" cy="387991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477" y="863997"/>
            <a:ext cx="3919168" cy="391916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243" y="4714069"/>
            <a:ext cx="3812674" cy="2859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776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21" y="863996"/>
            <a:ext cx="4475724" cy="335679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885" y="1152027"/>
            <a:ext cx="4224472" cy="316835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789" y="4304374"/>
            <a:ext cx="5426668" cy="40700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83" y="4220789"/>
            <a:ext cx="3326114" cy="415358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1357" y="1044807"/>
            <a:ext cx="2610200" cy="325956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9854" y="5122701"/>
            <a:ext cx="2371703" cy="2964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701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81" y="863996"/>
            <a:ext cx="2916168" cy="38882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749" y="863996"/>
            <a:ext cx="3113617" cy="38882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81" y="4824456"/>
            <a:ext cx="4507451" cy="338435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925" y="4883947"/>
            <a:ext cx="2212081" cy="332486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087" y="863996"/>
            <a:ext cx="3859954" cy="385995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221" y="4723950"/>
            <a:ext cx="3612859" cy="361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821863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225</Words>
  <Application>Microsoft Office PowerPoint</Application>
  <PresentationFormat>自定义</PresentationFormat>
  <Paragraphs>17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19</cp:revision>
  <dcterms:created xsi:type="dcterms:W3CDTF">2019-10-03T15:40:39Z</dcterms:created>
  <dcterms:modified xsi:type="dcterms:W3CDTF">2019-10-07T07:31:58Z</dcterms:modified>
</cp:coreProperties>
</file>