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5.xml" ContentType="application/vnd.openxmlformats-officedocument.drawingml.chart+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 id="2147483753" r:id="rId2"/>
  </p:sldMasterIdLst>
  <p:notesMasterIdLst>
    <p:notesMasterId r:id="rId31"/>
  </p:notesMasterIdLst>
  <p:sldIdLst>
    <p:sldId id="291" r:id="rId3"/>
    <p:sldId id="288" r:id="rId4"/>
    <p:sldId id="258" r:id="rId5"/>
    <p:sldId id="259" r:id="rId6"/>
    <p:sldId id="277" r:id="rId7"/>
    <p:sldId id="267" r:id="rId8"/>
    <p:sldId id="260" r:id="rId9"/>
    <p:sldId id="262" r:id="rId10"/>
    <p:sldId id="264" r:id="rId11"/>
    <p:sldId id="266" r:id="rId12"/>
    <p:sldId id="287" r:id="rId13"/>
    <p:sldId id="268" r:id="rId14"/>
    <p:sldId id="269" r:id="rId15"/>
    <p:sldId id="276" r:id="rId16"/>
    <p:sldId id="270" r:id="rId17"/>
    <p:sldId id="273" r:id="rId18"/>
    <p:sldId id="279" r:id="rId19"/>
    <p:sldId id="272" r:id="rId20"/>
    <p:sldId id="275" r:id="rId21"/>
    <p:sldId id="274" r:id="rId22"/>
    <p:sldId id="278" r:id="rId23"/>
    <p:sldId id="280" r:id="rId24"/>
    <p:sldId id="281" r:id="rId25"/>
    <p:sldId id="282" r:id="rId26"/>
    <p:sldId id="283" r:id="rId27"/>
    <p:sldId id="285" r:id="rId28"/>
    <p:sldId id="292" r:id="rId29"/>
    <p:sldId id="29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47" autoAdjust="0"/>
    <p:restoredTop sz="94660"/>
  </p:normalViewPr>
  <p:slideViewPr>
    <p:cSldViewPr snapToGrid="0">
      <p:cViewPr>
        <p:scale>
          <a:sx n="66" d="100"/>
          <a:sy n="66" d="100"/>
        </p:scale>
        <p:origin x="-390"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DBEF-4C04-953E-F090486BBE38}"/>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DBEF-4C04-953E-F090486BBE38}"/>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DBEF-4C04-953E-F090486BBE38}"/>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xmlns:c16r2="http://schemas.microsoft.com/office/drawing/2015/06/chart">
            <c:ext xmlns:c16="http://schemas.microsoft.com/office/drawing/2014/chart" uri="{C3380CC4-5D6E-409C-BE32-E72D297353CC}">
              <c16:uniqueId val="{00000006-DBEF-4C04-953E-F090486BBE3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4157-4231-A750-4D265DEFE522}"/>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4157-4231-A750-4D265DEFE522}"/>
              </c:ext>
            </c:extLst>
          </c:dPt>
          <c:dPt>
            <c:idx val="2"/>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5-4157-4231-A750-4D265DEFE522}"/>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xmlns:c16r2="http://schemas.microsoft.com/office/drawing/2015/06/chart">
            <c:ext xmlns:c16="http://schemas.microsoft.com/office/drawing/2014/chart" uri="{C3380CC4-5D6E-409C-BE32-E72D297353CC}">
              <c16:uniqueId val="{00000006-4157-4231-A750-4D265DEFE52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accent1"/>
            </a:solidFill>
            <a:ln>
              <a:noFill/>
            </a:ln>
          </c:spPr>
          <c:dPt>
            <c:idx val="0"/>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1-BB88-48BB-A8C7-B27B4ADF9292}"/>
              </c:ext>
            </c:extLst>
          </c:dPt>
          <c:dPt>
            <c:idx val="1"/>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3-BB88-48BB-A8C7-B27B4ADF9292}"/>
              </c:ext>
            </c:extLst>
          </c:dPt>
          <c:dPt>
            <c:idx val="2"/>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5-BB88-48BB-A8C7-B27B4ADF9292}"/>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xmlns:c16r2="http://schemas.microsoft.com/office/drawing/2015/06/chart">
            <c:ext xmlns:c16="http://schemas.microsoft.com/office/drawing/2014/chart" uri="{C3380CC4-5D6E-409C-BE32-E72D297353CC}">
              <c16:uniqueId val="{00000006-BB88-48BB-A8C7-B27B4ADF929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63951092159261"/>
          <c:y val="4.4044129674703468E-2"/>
          <c:w val="0.53600634563756422"/>
          <c:h val="0.9558690889555358"/>
        </c:manualLayout>
      </c:layout>
      <c:doughnutChart>
        <c:varyColors val="1"/>
        <c:ser>
          <c:idx val="0"/>
          <c:order val="0"/>
          <c:tx>
            <c:strRef>
              <c:f>Sheet1!$B$1</c:f>
              <c:strCache>
                <c:ptCount val="1"/>
                <c:pt idx="0">
                  <c:v>Sales</c:v>
                </c:pt>
              </c:strCache>
            </c:strRef>
          </c:tx>
          <c:dPt>
            <c:idx val="0"/>
            <c:bubble3D val="0"/>
            <c:spPr>
              <a:solidFill>
                <a:schemeClr val="accent1">
                  <a:lumMod val="75000"/>
                </a:schemeClr>
              </a:solidFill>
            </c:spPr>
            <c:extLst xmlns:c16r2="http://schemas.microsoft.com/office/drawing/2015/06/chart">
              <c:ext xmlns:c16="http://schemas.microsoft.com/office/drawing/2014/chart" uri="{C3380CC4-5D6E-409C-BE32-E72D297353CC}">
                <c16:uniqueId val="{00000001-4A8D-4B2B-8BF9-DBF361233079}"/>
              </c:ext>
            </c:extLst>
          </c:dPt>
          <c:dPt>
            <c:idx val="1"/>
            <c:bubble3D val="0"/>
            <c:spPr>
              <a:solidFill>
                <a:schemeClr val="tx1">
                  <a:lumMod val="50000"/>
                  <a:lumOff val="50000"/>
                </a:schemeClr>
              </a:solidFill>
            </c:spPr>
            <c:extLst xmlns:c16r2="http://schemas.microsoft.com/office/drawing/2015/06/chart">
              <c:ext xmlns:c16="http://schemas.microsoft.com/office/drawing/2014/chart" uri="{C3380CC4-5D6E-409C-BE32-E72D297353CC}">
                <c16:uniqueId val="{00000003-4A8D-4B2B-8BF9-DBF361233079}"/>
              </c:ext>
            </c:extLst>
          </c:dPt>
          <c:dPt>
            <c:idx val="2"/>
            <c:bubble3D val="0"/>
            <c:spPr>
              <a:solidFill>
                <a:schemeClr val="bg1">
                  <a:lumMod val="75000"/>
                </a:schemeClr>
              </a:solidFill>
            </c:spPr>
            <c:extLst xmlns:c16r2="http://schemas.microsoft.com/office/drawing/2015/06/chart">
              <c:ext xmlns:c16="http://schemas.microsoft.com/office/drawing/2014/chart" uri="{C3380CC4-5D6E-409C-BE32-E72D297353CC}">
                <c16:uniqueId val="{00000005-4A8D-4B2B-8BF9-DBF361233079}"/>
              </c:ext>
            </c:extLst>
          </c:dPt>
          <c:cat>
            <c:strRef>
              <c:f>Sheet1!$A$2:$A$4</c:f>
              <c:strCache>
                <c:ptCount val="3"/>
                <c:pt idx="0">
                  <c:v>1st Qtr</c:v>
                </c:pt>
                <c:pt idx="1">
                  <c:v>2nd Qtr</c:v>
                </c:pt>
                <c:pt idx="2">
                  <c:v>3rd Qtr</c:v>
                </c:pt>
              </c:strCache>
            </c:strRef>
          </c:cat>
          <c:val>
            <c:numRef>
              <c:f>Sheet1!$B$2:$B$4</c:f>
              <c:numCache>
                <c:formatCode>General</c:formatCode>
                <c:ptCount val="3"/>
                <c:pt idx="0">
                  <c:v>40</c:v>
                </c:pt>
                <c:pt idx="1">
                  <c:v>35</c:v>
                </c:pt>
                <c:pt idx="2">
                  <c:v>25</c:v>
                </c:pt>
              </c:numCache>
            </c:numRef>
          </c:val>
          <c:extLst xmlns:c16r2="http://schemas.microsoft.com/office/drawing/2015/06/chart">
            <c:ext xmlns:c16="http://schemas.microsoft.com/office/drawing/2014/chart" uri="{C3380CC4-5D6E-409C-BE32-E72D297353CC}">
              <c16:uniqueId val="{00000006-4A8D-4B2B-8BF9-DBF361233079}"/>
            </c:ext>
          </c:extLst>
        </c:ser>
        <c:dLbls>
          <c:showLegendKey val="0"/>
          <c:showVal val="0"/>
          <c:showCatName val="0"/>
          <c:showSerName val="0"/>
          <c:showPercent val="0"/>
          <c:showBubbleSize val="0"/>
          <c:showLeaderLines val="1"/>
        </c:dLbls>
        <c:firstSliceAng val="356"/>
        <c:holeSize val="38"/>
      </c:doughnutChart>
      <c:spPr>
        <a:ln w="22225"/>
      </c:spPr>
    </c:plotArea>
    <c:plotVisOnly val="1"/>
    <c:dispBlanksAs val="gap"/>
    <c:showDLblsOverMax val="0"/>
  </c:chart>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1"/>
            </a:solidFill>
          </c:spPr>
          <c:invertIfNegative val="0"/>
          <c:dPt>
            <c:idx val="0"/>
            <c:invertIfNegative val="0"/>
            <c:bubble3D val="0"/>
            <c:extLst xmlns:c16r2="http://schemas.microsoft.com/office/drawing/2015/06/chart">
              <c:ext xmlns:c16="http://schemas.microsoft.com/office/drawing/2014/chart" uri="{C3380CC4-5D6E-409C-BE32-E72D297353CC}">
                <c16:uniqueId val="{00000000-A8DE-457B-B23D-46D31B5FFD4D}"/>
              </c:ext>
            </c:extLst>
          </c:dPt>
          <c:dPt>
            <c:idx val="1"/>
            <c:invertIfNegative val="0"/>
            <c:bubble3D val="0"/>
            <c:spPr>
              <a:solidFill>
                <a:schemeClr val="accent2"/>
              </a:solidFill>
            </c:spPr>
            <c:extLst xmlns:c16r2="http://schemas.microsoft.com/office/drawing/2015/06/chart">
              <c:ext xmlns:c16="http://schemas.microsoft.com/office/drawing/2014/chart" uri="{C3380CC4-5D6E-409C-BE32-E72D297353CC}">
                <c16:uniqueId val="{00000002-A8DE-457B-B23D-46D31B5FFD4D}"/>
              </c:ext>
            </c:extLst>
          </c:dPt>
          <c:dPt>
            <c:idx val="2"/>
            <c:invertIfNegative val="0"/>
            <c:bubble3D val="0"/>
            <c:extLst xmlns:c16r2="http://schemas.microsoft.com/office/drawing/2015/06/chart">
              <c:ext xmlns:c16="http://schemas.microsoft.com/office/drawing/2014/chart" uri="{C3380CC4-5D6E-409C-BE32-E72D297353CC}">
                <c16:uniqueId val="{00000003-A8DE-457B-B23D-46D31B5FFD4D}"/>
              </c:ext>
            </c:extLst>
          </c:dPt>
          <c:dPt>
            <c:idx val="3"/>
            <c:invertIfNegative val="0"/>
            <c:bubble3D val="0"/>
            <c:extLst xmlns:c16r2="http://schemas.microsoft.com/office/drawing/2015/06/chart">
              <c:ext xmlns:c16="http://schemas.microsoft.com/office/drawing/2014/chart" uri="{C3380CC4-5D6E-409C-BE32-E72D297353CC}">
                <c16:uniqueId val="{00000004-A8DE-457B-B23D-46D31B5FFD4D}"/>
              </c:ext>
            </c:extLst>
          </c:dPt>
          <c:dLbls>
            <c:spPr>
              <a:noFill/>
              <a:ln>
                <a:noFill/>
              </a:ln>
              <a:effectLst/>
            </c:spPr>
            <c:txPr>
              <a:bodyPr/>
              <a:lstStyle/>
              <a:p>
                <a:pPr>
                  <a:defRPr sz="1600" b="1">
                    <a:solidFill>
                      <a:schemeClr val="accent1"/>
                    </a:solidFill>
                    <a:latin typeface="微软雅黑" pitchFamily="34" charset="-122"/>
                    <a:ea typeface="微软雅黑" pitchFamily="34" charset="-122"/>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Sheet1!$A$2:$A$5</c:f>
              <c:strCache>
                <c:ptCount val="4"/>
                <c:pt idx="0">
                  <c:v>IE5</c:v>
                </c:pt>
                <c:pt idx="1">
                  <c:v>IE7</c:v>
                </c:pt>
                <c:pt idx="2">
                  <c:v>IE8</c:v>
                </c:pt>
                <c:pt idx="3">
                  <c:v>IE9</c:v>
                </c:pt>
              </c:strCache>
            </c:strRef>
          </c:cat>
          <c:val>
            <c:numRef>
              <c:f>Sheet1!$B$2:$B$5</c:f>
              <c:numCache>
                <c:formatCode>0%</c:formatCode>
                <c:ptCount val="4"/>
                <c:pt idx="0">
                  <c:v>0.2</c:v>
                </c:pt>
                <c:pt idx="1">
                  <c:v>0.5</c:v>
                </c:pt>
                <c:pt idx="2">
                  <c:v>0.7</c:v>
                </c:pt>
                <c:pt idx="3">
                  <c:v>1</c:v>
                </c:pt>
              </c:numCache>
            </c:numRef>
          </c:val>
          <c:extLst xmlns:c16r2="http://schemas.microsoft.com/office/drawing/2015/06/chart">
            <c:ext xmlns:c16="http://schemas.microsoft.com/office/drawing/2014/chart" uri="{C3380CC4-5D6E-409C-BE32-E72D297353CC}">
              <c16:uniqueId val="{00000005-A8DE-457B-B23D-46D31B5FFD4D}"/>
            </c:ext>
          </c:extLst>
        </c:ser>
        <c:dLbls>
          <c:showLegendKey val="0"/>
          <c:showVal val="1"/>
          <c:showCatName val="0"/>
          <c:showSerName val="0"/>
          <c:showPercent val="0"/>
          <c:showBubbleSize val="0"/>
        </c:dLbls>
        <c:gapWidth val="6"/>
        <c:overlap val="-98"/>
        <c:axId val="648877568"/>
        <c:axId val="648878720"/>
      </c:barChart>
      <c:catAx>
        <c:axId val="648877568"/>
        <c:scaling>
          <c:orientation val="minMax"/>
        </c:scaling>
        <c:delete val="1"/>
        <c:axPos val="b"/>
        <c:numFmt formatCode="General" sourceLinked="0"/>
        <c:majorTickMark val="out"/>
        <c:minorTickMark val="none"/>
        <c:tickLblPos val="none"/>
        <c:crossAx val="648878720"/>
        <c:crosses val="autoZero"/>
        <c:auto val="1"/>
        <c:lblAlgn val="ctr"/>
        <c:lblOffset val="100"/>
        <c:noMultiLvlLbl val="0"/>
      </c:catAx>
      <c:valAx>
        <c:axId val="648878720"/>
        <c:scaling>
          <c:orientation val="minMax"/>
        </c:scaling>
        <c:delete val="1"/>
        <c:axPos val="l"/>
        <c:numFmt formatCode="0%" sourceLinked="1"/>
        <c:majorTickMark val="out"/>
        <c:minorTickMark val="none"/>
        <c:tickLblPos val="none"/>
        <c:crossAx val="648877568"/>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6E8E51-7B05-4ED7-A749-A3D076CC545F}" type="datetimeFigureOut">
              <a:rPr lang="zh-CN" altLang="en-US" smtClean="0"/>
              <a:t>2019/10/9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EF767F-6831-40A3-ADAE-B9E9AABE8846}" type="slidenum">
              <a:rPr lang="zh-CN" altLang="en-US" smtClean="0"/>
              <a:t>‹#›</a:t>
            </a:fld>
            <a:endParaRPr lang="zh-CN" altLang="en-US"/>
          </a:p>
        </p:txBody>
      </p:sp>
    </p:spTree>
    <p:extLst>
      <p:ext uri="{BB962C8B-B14F-4D97-AF65-F5344CB8AC3E}">
        <p14:creationId xmlns:p14="http://schemas.microsoft.com/office/powerpoint/2010/main" val="822423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32078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67087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811428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64630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76936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94086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87633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33010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280971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738433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98711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744650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657511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34314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813297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028525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15374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87349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60972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68108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17149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803272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71179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69442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userDrawn="1">
  <p:cSld name="标题幻灯片">
    <p:bg>
      <p:bgPr>
        <a:solidFill>
          <a:schemeClr val="accent4"/>
        </a:solidFill>
        <a:effectLst/>
      </p:bgPr>
    </p:bg>
    <p:spTree>
      <p:nvGrpSpPr>
        <p:cNvPr id="1" name=""/>
        <p:cNvGrpSpPr/>
        <p:nvPr/>
      </p:nvGrpSpPr>
      <p:grpSpPr>
        <a:xfrm>
          <a:off x="0" y="0"/>
          <a:ext cx="0" cy="0"/>
          <a:chOff x="0" y="0"/>
          <a:chExt cx="0" cy="0"/>
        </a:xfrm>
      </p:grpSpPr>
      <p:sp>
        <p:nvSpPr>
          <p:cNvPr id="697" name="任意多边形 696"/>
          <p:cNvSpPr>
            <a:spLocks/>
          </p:cNvSpPr>
          <p:nvPr userDrawn="1"/>
        </p:nvSpPr>
        <p:spPr bwMode="auto">
          <a:xfrm>
            <a:off x="-11775" y="-10982"/>
            <a:ext cx="6949397" cy="5145611"/>
          </a:xfrm>
          <a:custGeom>
            <a:avLst/>
            <a:gdLst>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8980144 w 9265862"/>
              <a:gd name="connsiteY11" fmla="*/ 6695996 h 6860815"/>
              <a:gd name="connsiteX12" fmla="*/ 9265862 w 9265862"/>
              <a:gd name="connsiteY12" fmla="*/ 6860815 h 6860815"/>
              <a:gd name="connsiteX13" fmla="*/ 4610311 w 9265862"/>
              <a:gd name="connsiteY13" fmla="*/ 6860815 h 6860815"/>
              <a:gd name="connsiteX14" fmla="*/ 940557 w 9265862"/>
              <a:gd name="connsiteY14" fmla="*/ 4741712 h 6860815"/>
              <a:gd name="connsiteX15" fmla="*/ 961572 w 9265862"/>
              <a:gd name="connsiteY15" fmla="*/ 4729059 h 6860815"/>
              <a:gd name="connsiteX16" fmla="*/ 704592 w 9265862"/>
              <a:gd name="connsiteY16" fmla="*/ 4580666 h 6860815"/>
              <a:gd name="connsiteX17" fmla="*/ 687266 w 9265862"/>
              <a:gd name="connsiteY17" fmla="*/ 4591086 h 6860815"/>
              <a:gd name="connsiteX18" fmla="*/ 687266 w 9265862"/>
              <a:gd name="connsiteY18" fmla="*/ 4585358 h 6860815"/>
              <a:gd name="connsiteX19" fmla="*/ 0 w 9265862"/>
              <a:gd name="connsiteY19" fmla="*/ 4982487 h 6860815"/>
              <a:gd name="connsiteX20" fmla="*/ 0 w 9265862"/>
              <a:gd name="connsiteY20" fmla="*/ 2298810 h 6860815"/>
              <a:gd name="connsiteX21" fmla="*/ 687266 w 9265862"/>
              <a:gd name="connsiteY21" fmla="*/ 1902137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9265862 w 9265862"/>
              <a:gd name="connsiteY11" fmla="*/ 6860815 h 6860815"/>
              <a:gd name="connsiteX12" fmla="*/ 4610311 w 9265862"/>
              <a:gd name="connsiteY12" fmla="*/ 6860815 h 6860815"/>
              <a:gd name="connsiteX13" fmla="*/ 940557 w 9265862"/>
              <a:gd name="connsiteY13" fmla="*/ 4741712 h 6860815"/>
              <a:gd name="connsiteX14" fmla="*/ 961572 w 9265862"/>
              <a:gd name="connsiteY14" fmla="*/ 4729059 h 6860815"/>
              <a:gd name="connsiteX15" fmla="*/ 704592 w 9265862"/>
              <a:gd name="connsiteY15" fmla="*/ 4580666 h 6860815"/>
              <a:gd name="connsiteX16" fmla="*/ 687266 w 9265862"/>
              <a:gd name="connsiteY16" fmla="*/ 4591086 h 6860815"/>
              <a:gd name="connsiteX17" fmla="*/ 687266 w 9265862"/>
              <a:gd name="connsiteY17" fmla="*/ 4585358 h 6860815"/>
              <a:gd name="connsiteX18" fmla="*/ 0 w 9265862"/>
              <a:gd name="connsiteY18" fmla="*/ 4982487 h 6860815"/>
              <a:gd name="connsiteX19" fmla="*/ 0 w 9265862"/>
              <a:gd name="connsiteY19" fmla="*/ 2298810 h 6860815"/>
              <a:gd name="connsiteX20" fmla="*/ 687266 w 9265862"/>
              <a:gd name="connsiteY20" fmla="*/ 1902137 h 6860815"/>
              <a:gd name="connsiteX21" fmla="*/ 687266 w 9265862"/>
              <a:gd name="connsiteY21"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961572 w 9265862"/>
              <a:gd name="connsiteY13" fmla="*/ 4729059 h 6860815"/>
              <a:gd name="connsiteX14" fmla="*/ 704592 w 9265862"/>
              <a:gd name="connsiteY14" fmla="*/ 4580666 h 6860815"/>
              <a:gd name="connsiteX15" fmla="*/ 687266 w 9265862"/>
              <a:gd name="connsiteY15" fmla="*/ 4591086 h 6860815"/>
              <a:gd name="connsiteX16" fmla="*/ 687266 w 9265862"/>
              <a:gd name="connsiteY16" fmla="*/ 4585358 h 6860815"/>
              <a:gd name="connsiteX17" fmla="*/ 0 w 9265862"/>
              <a:gd name="connsiteY17" fmla="*/ 4982487 h 6860815"/>
              <a:gd name="connsiteX18" fmla="*/ 0 w 9265862"/>
              <a:gd name="connsiteY18" fmla="*/ 2298810 h 6860815"/>
              <a:gd name="connsiteX19" fmla="*/ 687266 w 9265862"/>
              <a:gd name="connsiteY19" fmla="*/ 1902137 h 6860815"/>
              <a:gd name="connsiteX20" fmla="*/ 687266 w 9265862"/>
              <a:gd name="connsiteY20"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704592 w 9265862"/>
              <a:gd name="connsiteY13" fmla="*/ 4580666 h 6860815"/>
              <a:gd name="connsiteX14" fmla="*/ 687266 w 9265862"/>
              <a:gd name="connsiteY14" fmla="*/ 4591086 h 6860815"/>
              <a:gd name="connsiteX15" fmla="*/ 687266 w 9265862"/>
              <a:gd name="connsiteY15" fmla="*/ 4585358 h 6860815"/>
              <a:gd name="connsiteX16" fmla="*/ 0 w 9265862"/>
              <a:gd name="connsiteY16" fmla="*/ 4982487 h 6860815"/>
              <a:gd name="connsiteX17" fmla="*/ 0 w 9265862"/>
              <a:gd name="connsiteY17" fmla="*/ 2298810 h 6860815"/>
              <a:gd name="connsiteX18" fmla="*/ 687266 w 9265862"/>
              <a:gd name="connsiteY18" fmla="*/ 1902137 h 6860815"/>
              <a:gd name="connsiteX19" fmla="*/ 687266 w 9265862"/>
              <a:gd name="connsiteY19"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704592 w 9265862"/>
              <a:gd name="connsiteY12" fmla="*/ 4580666 h 6860815"/>
              <a:gd name="connsiteX13" fmla="*/ 687266 w 9265862"/>
              <a:gd name="connsiteY13" fmla="*/ 4591086 h 6860815"/>
              <a:gd name="connsiteX14" fmla="*/ 687266 w 9265862"/>
              <a:gd name="connsiteY14" fmla="*/ 4585358 h 6860815"/>
              <a:gd name="connsiteX15" fmla="*/ 0 w 9265862"/>
              <a:gd name="connsiteY15" fmla="*/ 4982487 h 6860815"/>
              <a:gd name="connsiteX16" fmla="*/ 0 w 9265862"/>
              <a:gd name="connsiteY16" fmla="*/ 2298810 h 6860815"/>
              <a:gd name="connsiteX17" fmla="*/ 687266 w 9265862"/>
              <a:gd name="connsiteY17" fmla="*/ 1902137 h 6860815"/>
              <a:gd name="connsiteX18" fmla="*/ 687266 w 9265862"/>
              <a:gd name="connsiteY18" fmla="*/ 0 h 686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265862" h="6860815">
                <a:moveTo>
                  <a:pt x="687266" y="0"/>
                </a:moveTo>
                <a:lnTo>
                  <a:pt x="2982661" y="0"/>
                </a:lnTo>
                <a:lnTo>
                  <a:pt x="2982661" y="577291"/>
                </a:lnTo>
                <a:lnTo>
                  <a:pt x="3959464" y="13504"/>
                </a:lnTo>
                <a:lnTo>
                  <a:pt x="4805173" y="0"/>
                </a:lnTo>
                <a:lnTo>
                  <a:pt x="4805173" y="1709705"/>
                </a:lnTo>
                <a:lnTo>
                  <a:pt x="4788756" y="2215357"/>
                </a:lnTo>
                <a:lnTo>
                  <a:pt x="3021506" y="3236544"/>
                </a:lnTo>
                <a:lnTo>
                  <a:pt x="4666430" y="4184733"/>
                </a:lnTo>
                <a:lnTo>
                  <a:pt x="4670027" y="4184733"/>
                </a:lnTo>
                <a:lnTo>
                  <a:pt x="9265862" y="6860815"/>
                </a:lnTo>
                <a:lnTo>
                  <a:pt x="4610311" y="6860815"/>
                </a:lnTo>
                <a:lnTo>
                  <a:pt x="704592" y="4580666"/>
                </a:lnTo>
                <a:lnTo>
                  <a:pt x="687266" y="4591086"/>
                </a:lnTo>
                <a:lnTo>
                  <a:pt x="687266" y="4585358"/>
                </a:lnTo>
                <a:lnTo>
                  <a:pt x="0" y="4982487"/>
                </a:lnTo>
                <a:lnTo>
                  <a:pt x="0" y="2298810"/>
                </a:lnTo>
                <a:lnTo>
                  <a:pt x="687266" y="1902137"/>
                </a:lnTo>
                <a:lnTo>
                  <a:pt x="687266" y="0"/>
                </a:lnTo>
                <a:close/>
              </a:path>
            </a:pathLst>
          </a:custGeom>
          <a:solidFill>
            <a:schemeClr val="accent4">
              <a:lumMod val="75000"/>
              <a:alpha val="50000"/>
            </a:schemeClr>
          </a:solidFill>
          <a:ln>
            <a:noFill/>
          </a:ln>
        </p:spPr>
        <p:txBody>
          <a:bodyPr vert="horz" wrap="square" lIns="68580" tIns="34290" rIns="68580" bIns="34290" numCol="1" anchor="t" anchorCtr="0" compatLnSpc="1">
            <a:prstTxWarp prst="textNoShape">
              <a:avLst/>
            </a:prstTxWarp>
            <a:noAutofit/>
          </a:bodyPr>
          <a:lstStyle/>
          <a:p>
            <a:endParaRPr lang="zh-CN" altLang="en-US" sz="1400">
              <a:solidFill>
                <a:srgbClr val="000000"/>
              </a:solidFill>
            </a:endParaRPr>
          </a:p>
        </p:txBody>
      </p:sp>
      <p:sp>
        <p:nvSpPr>
          <p:cNvPr id="2194" name="Freeform 696_1"/>
          <p:cNvSpPr>
            <a:spLocks/>
          </p:cNvSpPr>
          <p:nvPr userDrawn="1"/>
        </p:nvSpPr>
        <p:spPr bwMode="auto">
          <a:xfrm>
            <a:off x="-11775" y="-10983"/>
            <a:ext cx="3603880" cy="3736865"/>
          </a:xfrm>
          <a:custGeom>
            <a:avLst/>
            <a:gdLst>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8980144 w 9265862"/>
              <a:gd name="connsiteY11" fmla="*/ 6695996 h 6860815"/>
              <a:gd name="connsiteX12" fmla="*/ 9265862 w 9265862"/>
              <a:gd name="connsiteY12" fmla="*/ 6860815 h 6860815"/>
              <a:gd name="connsiteX13" fmla="*/ 4610311 w 9265862"/>
              <a:gd name="connsiteY13" fmla="*/ 6860815 h 6860815"/>
              <a:gd name="connsiteX14" fmla="*/ 940557 w 9265862"/>
              <a:gd name="connsiteY14" fmla="*/ 4741712 h 6860815"/>
              <a:gd name="connsiteX15" fmla="*/ 961572 w 9265862"/>
              <a:gd name="connsiteY15" fmla="*/ 4729059 h 6860815"/>
              <a:gd name="connsiteX16" fmla="*/ 704592 w 9265862"/>
              <a:gd name="connsiteY16" fmla="*/ 4580666 h 6860815"/>
              <a:gd name="connsiteX17" fmla="*/ 687266 w 9265862"/>
              <a:gd name="connsiteY17" fmla="*/ 4591086 h 6860815"/>
              <a:gd name="connsiteX18" fmla="*/ 687266 w 9265862"/>
              <a:gd name="connsiteY18" fmla="*/ 4585358 h 6860815"/>
              <a:gd name="connsiteX19" fmla="*/ 0 w 9265862"/>
              <a:gd name="connsiteY19" fmla="*/ 4982487 h 6860815"/>
              <a:gd name="connsiteX20" fmla="*/ 0 w 9265862"/>
              <a:gd name="connsiteY20" fmla="*/ 2298810 h 6860815"/>
              <a:gd name="connsiteX21" fmla="*/ 687266 w 9265862"/>
              <a:gd name="connsiteY21" fmla="*/ 1902137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8980144 w 9265862"/>
              <a:gd name="connsiteY11" fmla="*/ 6695996 h 6860815"/>
              <a:gd name="connsiteX12" fmla="*/ 9265862 w 9265862"/>
              <a:gd name="connsiteY12" fmla="*/ 6860815 h 6860815"/>
              <a:gd name="connsiteX13" fmla="*/ 940557 w 9265862"/>
              <a:gd name="connsiteY13" fmla="*/ 4741712 h 6860815"/>
              <a:gd name="connsiteX14" fmla="*/ 961572 w 9265862"/>
              <a:gd name="connsiteY14" fmla="*/ 4729059 h 6860815"/>
              <a:gd name="connsiteX15" fmla="*/ 704592 w 9265862"/>
              <a:gd name="connsiteY15" fmla="*/ 4580666 h 6860815"/>
              <a:gd name="connsiteX16" fmla="*/ 687266 w 9265862"/>
              <a:gd name="connsiteY16" fmla="*/ 4591086 h 6860815"/>
              <a:gd name="connsiteX17" fmla="*/ 687266 w 9265862"/>
              <a:gd name="connsiteY17" fmla="*/ 4585358 h 6860815"/>
              <a:gd name="connsiteX18" fmla="*/ 0 w 9265862"/>
              <a:gd name="connsiteY18" fmla="*/ 4982487 h 6860815"/>
              <a:gd name="connsiteX19" fmla="*/ 0 w 9265862"/>
              <a:gd name="connsiteY19" fmla="*/ 2298810 h 6860815"/>
              <a:gd name="connsiteX20" fmla="*/ 687266 w 9265862"/>
              <a:gd name="connsiteY20" fmla="*/ 1902137 h 6860815"/>
              <a:gd name="connsiteX21" fmla="*/ 687266 w 9265862"/>
              <a:gd name="connsiteY21" fmla="*/ 0 h 6860815"/>
              <a:gd name="connsiteX0" fmla="*/ 687266 w 9023363"/>
              <a:gd name="connsiteY0" fmla="*/ 0 h 6695996"/>
              <a:gd name="connsiteX1" fmla="*/ 2982661 w 9023363"/>
              <a:gd name="connsiteY1" fmla="*/ 0 h 6695996"/>
              <a:gd name="connsiteX2" fmla="*/ 2982661 w 9023363"/>
              <a:gd name="connsiteY2" fmla="*/ 577291 h 6695996"/>
              <a:gd name="connsiteX3" fmla="*/ 3959464 w 9023363"/>
              <a:gd name="connsiteY3" fmla="*/ 13504 h 6695996"/>
              <a:gd name="connsiteX4" fmla="*/ 4805173 w 9023363"/>
              <a:gd name="connsiteY4" fmla="*/ 0 h 6695996"/>
              <a:gd name="connsiteX5" fmla="*/ 4805173 w 9023363"/>
              <a:gd name="connsiteY5" fmla="*/ 1709705 h 6695996"/>
              <a:gd name="connsiteX6" fmla="*/ 4788756 w 9023363"/>
              <a:gd name="connsiteY6" fmla="*/ 2215357 h 6695996"/>
              <a:gd name="connsiteX7" fmla="*/ 3021506 w 9023363"/>
              <a:gd name="connsiteY7" fmla="*/ 3236544 h 6695996"/>
              <a:gd name="connsiteX8" fmla="*/ 4666430 w 9023363"/>
              <a:gd name="connsiteY8" fmla="*/ 4184733 h 6695996"/>
              <a:gd name="connsiteX9" fmla="*/ 4670027 w 9023363"/>
              <a:gd name="connsiteY9" fmla="*/ 4184733 h 6695996"/>
              <a:gd name="connsiteX10" fmla="*/ 9023363 w 9023363"/>
              <a:gd name="connsiteY10" fmla="*/ 6695996 h 6695996"/>
              <a:gd name="connsiteX11" fmla="*/ 8980144 w 9023363"/>
              <a:gd name="connsiteY11" fmla="*/ 6695996 h 6695996"/>
              <a:gd name="connsiteX12" fmla="*/ 940557 w 9023363"/>
              <a:gd name="connsiteY12" fmla="*/ 4741712 h 6695996"/>
              <a:gd name="connsiteX13" fmla="*/ 961572 w 9023363"/>
              <a:gd name="connsiteY13" fmla="*/ 4729059 h 6695996"/>
              <a:gd name="connsiteX14" fmla="*/ 704592 w 9023363"/>
              <a:gd name="connsiteY14" fmla="*/ 4580666 h 6695996"/>
              <a:gd name="connsiteX15" fmla="*/ 687266 w 9023363"/>
              <a:gd name="connsiteY15" fmla="*/ 4591086 h 6695996"/>
              <a:gd name="connsiteX16" fmla="*/ 687266 w 9023363"/>
              <a:gd name="connsiteY16" fmla="*/ 4585358 h 6695996"/>
              <a:gd name="connsiteX17" fmla="*/ 0 w 9023363"/>
              <a:gd name="connsiteY17" fmla="*/ 4982487 h 6695996"/>
              <a:gd name="connsiteX18" fmla="*/ 0 w 9023363"/>
              <a:gd name="connsiteY18" fmla="*/ 2298810 h 6695996"/>
              <a:gd name="connsiteX19" fmla="*/ 687266 w 9023363"/>
              <a:gd name="connsiteY19" fmla="*/ 1902137 h 6695996"/>
              <a:gd name="connsiteX20" fmla="*/ 687266 w 9023363"/>
              <a:gd name="connsiteY20" fmla="*/ 0 h 6695996"/>
              <a:gd name="connsiteX0" fmla="*/ 687266 w 9023363"/>
              <a:gd name="connsiteY0" fmla="*/ 0 h 6695996"/>
              <a:gd name="connsiteX1" fmla="*/ 2982661 w 9023363"/>
              <a:gd name="connsiteY1" fmla="*/ 0 h 6695996"/>
              <a:gd name="connsiteX2" fmla="*/ 2982661 w 9023363"/>
              <a:gd name="connsiteY2" fmla="*/ 577291 h 6695996"/>
              <a:gd name="connsiteX3" fmla="*/ 3959464 w 9023363"/>
              <a:gd name="connsiteY3" fmla="*/ 13504 h 6695996"/>
              <a:gd name="connsiteX4" fmla="*/ 4805173 w 9023363"/>
              <a:gd name="connsiteY4" fmla="*/ 0 h 6695996"/>
              <a:gd name="connsiteX5" fmla="*/ 4805173 w 9023363"/>
              <a:gd name="connsiteY5" fmla="*/ 1709705 h 6695996"/>
              <a:gd name="connsiteX6" fmla="*/ 4788756 w 9023363"/>
              <a:gd name="connsiteY6" fmla="*/ 2215357 h 6695996"/>
              <a:gd name="connsiteX7" fmla="*/ 3021506 w 9023363"/>
              <a:gd name="connsiteY7" fmla="*/ 3236544 h 6695996"/>
              <a:gd name="connsiteX8" fmla="*/ 4666430 w 9023363"/>
              <a:gd name="connsiteY8" fmla="*/ 4184733 h 6695996"/>
              <a:gd name="connsiteX9" fmla="*/ 4670027 w 9023363"/>
              <a:gd name="connsiteY9" fmla="*/ 4184733 h 6695996"/>
              <a:gd name="connsiteX10" fmla="*/ 9023363 w 9023363"/>
              <a:gd name="connsiteY10" fmla="*/ 6695996 h 6695996"/>
              <a:gd name="connsiteX11" fmla="*/ 940557 w 9023363"/>
              <a:gd name="connsiteY11" fmla="*/ 4741712 h 6695996"/>
              <a:gd name="connsiteX12" fmla="*/ 961572 w 9023363"/>
              <a:gd name="connsiteY12" fmla="*/ 4729059 h 6695996"/>
              <a:gd name="connsiteX13" fmla="*/ 704592 w 9023363"/>
              <a:gd name="connsiteY13" fmla="*/ 4580666 h 6695996"/>
              <a:gd name="connsiteX14" fmla="*/ 687266 w 9023363"/>
              <a:gd name="connsiteY14" fmla="*/ 4591086 h 6695996"/>
              <a:gd name="connsiteX15" fmla="*/ 687266 w 9023363"/>
              <a:gd name="connsiteY15" fmla="*/ 4585358 h 6695996"/>
              <a:gd name="connsiteX16" fmla="*/ 0 w 9023363"/>
              <a:gd name="connsiteY16" fmla="*/ 4982487 h 6695996"/>
              <a:gd name="connsiteX17" fmla="*/ 0 w 9023363"/>
              <a:gd name="connsiteY17" fmla="*/ 2298810 h 6695996"/>
              <a:gd name="connsiteX18" fmla="*/ 687266 w 9023363"/>
              <a:gd name="connsiteY18" fmla="*/ 1902137 h 6695996"/>
              <a:gd name="connsiteX19" fmla="*/ 687266 w 9023363"/>
              <a:gd name="connsiteY19" fmla="*/ 0 h 6695996"/>
              <a:gd name="connsiteX0" fmla="*/ 687266 w 4805173"/>
              <a:gd name="connsiteY0" fmla="*/ 0 h 4982487"/>
              <a:gd name="connsiteX1" fmla="*/ 2982661 w 4805173"/>
              <a:gd name="connsiteY1" fmla="*/ 0 h 4982487"/>
              <a:gd name="connsiteX2" fmla="*/ 2982661 w 4805173"/>
              <a:gd name="connsiteY2" fmla="*/ 577291 h 4982487"/>
              <a:gd name="connsiteX3" fmla="*/ 3959464 w 4805173"/>
              <a:gd name="connsiteY3" fmla="*/ 13504 h 4982487"/>
              <a:gd name="connsiteX4" fmla="*/ 4805173 w 4805173"/>
              <a:gd name="connsiteY4" fmla="*/ 0 h 4982487"/>
              <a:gd name="connsiteX5" fmla="*/ 4805173 w 4805173"/>
              <a:gd name="connsiteY5" fmla="*/ 1709705 h 4982487"/>
              <a:gd name="connsiteX6" fmla="*/ 4788756 w 4805173"/>
              <a:gd name="connsiteY6" fmla="*/ 2215357 h 4982487"/>
              <a:gd name="connsiteX7" fmla="*/ 3021506 w 4805173"/>
              <a:gd name="connsiteY7" fmla="*/ 3236544 h 4982487"/>
              <a:gd name="connsiteX8" fmla="*/ 4666430 w 4805173"/>
              <a:gd name="connsiteY8" fmla="*/ 4184733 h 4982487"/>
              <a:gd name="connsiteX9" fmla="*/ 4670027 w 4805173"/>
              <a:gd name="connsiteY9" fmla="*/ 4184733 h 4982487"/>
              <a:gd name="connsiteX10" fmla="*/ 940557 w 4805173"/>
              <a:gd name="connsiteY10" fmla="*/ 4741712 h 4982487"/>
              <a:gd name="connsiteX11" fmla="*/ 961572 w 4805173"/>
              <a:gd name="connsiteY11" fmla="*/ 4729059 h 4982487"/>
              <a:gd name="connsiteX12" fmla="*/ 704592 w 4805173"/>
              <a:gd name="connsiteY12" fmla="*/ 4580666 h 4982487"/>
              <a:gd name="connsiteX13" fmla="*/ 687266 w 4805173"/>
              <a:gd name="connsiteY13" fmla="*/ 4591086 h 4982487"/>
              <a:gd name="connsiteX14" fmla="*/ 687266 w 4805173"/>
              <a:gd name="connsiteY14" fmla="*/ 4585358 h 4982487"/>
              <a:gd name="connsiteX15" fmla="*/ 0 w 4805173"/>
              <a:gd name="connsiteY15" fmla="*/ 4982487 h 4982487"/>
              <a:gd name="connsiteX16" fmla="*/ 0 w 4805173"/>
              <a:gd name="connsiteY16" fmla="*/ 2298810 h 4982487"/>
              <a:gd name="connsiteX17" fmla="*/ 687266 w 4805173"/>
              <a:gd name="connsiteY17" fmla="*/ 1902137 h 4982487"/>
              <a:gd name="connsiteX18" fmla="*/ 687266 w 4805173"/>
              <a:gd name="connsiteY18" fmla="*/ 0 h 4982487"/>
              <a:gd name="connsiteX0" fmla="*/ 687266 w 4805173"/>
              <a:gd name="connsiteY0" fmla="*/ 0 h 4982487"/>
              <a:gd name="connsiteX1" fmla="*/ 2982661 w 4805173"/>
              <a:gd name="connsiteY1" fmla="*/ 0 h 4982487"/>
              <a:gd name="connsiteX2" fmla="*/ 2982661 w 4805173"/>
              <a:gd name="connsiteY2" fmla="*/ 577291 h 4982487"/>
              <a:gd name="connsiteX3" fmla="*/ 3959464 w 4805173"/>
              <a:gd name="connsiteY3" fmla="*/ 13504 h 4982487"/>
              <a:gd name="connsiteX4" fmla="*/ 4805173 w 4805173"/>
              <a:gd name="connsiteY4" fmla="*/ 0 h 4982487"/>
              <a:gd name="connsiteX5" fmla="*/ 4805173 w 4805173"/>
              <a:gd name="connsiteY5" fmla="*/ 1709705 h 4982487"/>
              <a:gd name="connsiteX6" fmla="*/ 4788756 w 4805173"/>
              <a:gd name="connsiteY6" fmla="*/ 2215357 h 4982487"/>
              <a:gd name="connsiteX7" fmla="*/ 3021506 w 4805173"/>
              <a:gd name="connsiteY7" fmla="*/ 3236544 h 4982487"/>
              <a:gd name="connsiteX8" fmla="*/ 4666430 w 4805173"/>
              <a:gd name="connsiteY8" fmla="*/ 4184733 h 4982487"/>
              <a:gd name="connsiteX9" fmla="*/ 940557 w 4805173"/>
              <a:gd name="connsiteY9" fmla="*/ 4741712 h 4982487"/>
              <a:gd name="connsiteX10" fmla="*/ 961572 w 4805173"/>
              <a:gd name="connsiteY10" fmla="*/ 4729059 h 4982487"/>
              <a:gd name="connsiteX11" fmla="*/ 704592 w 4805173"/>
              <a:gd name="connsiteY11" fmla="*/ 4580666 h 4982487"/>
              <a:gd name="connsiteX12" fmla="*/ 687266 w 4805173"/>
              <a:gd name="connsiteY12" fmla="*/ 4591086 h 4982487"/>
              <a:gd name="connsiteX13" fmla="*/ 687266 w 4805173"/>
              <a:gd name="connsiteY13" fmla="*/ 4585358 h 4982487"/>
              <a:gd name="connsiteX14" fmla="*/ 0 w 4805173"/>
              <a:gd name="connsiteY14" fmla="*/ 4982487 h 4982487"/>
              <a:gd name="connsiteX15" fmla="*/ 0 w 4805173"/>
              <a:gd name="connsiteY15" fmla="*/ 2298810 h 4982487"/>
              <a:gd name="connsiteX16" fmla="*/ 687266 w 4805173"/>
              <a:gd name="connsiteY16" fmla="*/ 1902137 h 4982487"/>
              <a:gd name="connsiteX17" fmla="*/ 687266 w 4805173"/>
              <a:gd name="connsiteY17" fmla="*/ 0 h 4982487"/>
              <a:gd name="connsiteX0" fmla="*/ 687266 w 4805173"/>
              <a:gd name="connsiteY0" fmla="*/ 0 h 4982487"/>
              <a:gd name="connsiteX1" fmla="*/ 2982661 w 4805173"/>
              <a:gd name="connsiteY1" fmla="*/ 0 h 4982487"/>
              <a:gd name="connsiteX2" fmla="*/ 2982661 w 4805173"/>
              <a:gd name="connsiteY2" fmla="*/ 577291 h 4982487"/>
              <a:gd name="connsiteX3" fmla="*/ 3959464 w 4805173"/>
              <a:gd name="connsiteY3" fmla="*/ 13504 h 4982487"/>
              <a:gd name="connsiteX4" fmla="*/ 4805173 w 4805173"/>
              <a:gd name="connsiteY4" fmla="*/ 0 h 4982487"/>
              <a:gd name="connsiteX5" fmla="*/ 4805173 w 4805173"/>
              <a:gd name="connsiteY5" fmla="*/ 1709705 h 4982487"/>
              <a:gd name="connsiteX6" fmla="*/ 4788756 w 4805173"/>
              <a:gd name="connsiteY6" fmla="*/ 2215357 h 4982487"/>
              <a:gd name="connsiteX7" fmla="*/ 3021506 w 4805173"/>
              <a:gd name="connsiteY7" fmla="*/ 3236544 h 4982487"/>
              <a:gd name="connsiteX8" fmla="*/ 940557 w 4805173"/>
              <a:gd name="connsiteY8" fmla="*/ 4741712 h 4982487"/>
              <a:gd name="connsiteX9" fmla="*/ 961572 w 4805173"/>
              <a:gd name="connsiteY9" fmla="*/ 4729059 h 4982487"/>
              <a:gd name="connsiteX10" fmla="*/ 704592 w 4805173"/>
              <a:gd name="connsiteY10" fmla="*/ 4580666 h 4982487"/>
              <a:gd name="connsiteX11" fmla="*/ 687266 w 4805173"/>
              <a:gd name="connsiteY11" fmla="*/ 4591086 h 4982487"/>
              <a:gd name="connsiteX12" fmla="*/ 687266 w 4805173"/>
              <a:gd name="connsiteY12" fmla="*/ 4585358 h 4982487"/>
              <a:gd name="connsiteX13" fmla="*/ 0 w 4805173"/>
              <a:gd name="connsiteY13" fmla="*/ 4982487 h 4982487"/>
              <a:gd name="connsiteX14" fmla="*/ 0 w 4805173"/>
              <a:gd name="connsiteY14" fmla="*/ 2298810 h 4982487"/>
              <a:gd name="connsiteX15" fmla="*/ 687266 w 4805173"/>
              <a:gd name="connsiteY15" fmla="*/ 1902137 h 4982487"/>
              <a:gd name="connsiteX16" fmla="*/ 687266 w 4805173"/>
              <a:gd name="connsiteY16" fmla="*/ 0 h 4982487"/>
              <a:gd name="connsiteX0" fmla="*/ 687266 w 4805173"/>
              <a:gd name="connsiteY0" fmla="*/ 0 h 4982487"/>
              <a:gd name="connsiteX1" fmla="*/ 2982661 w 4805173"/>
              <a:gd name="connsiteY1" fmla="*/ 0 h 4982487"/>
              <a:gd name="connsiteX2" fmla="*/ 2982661 w 4805173"/>
              <a:gd name="connsiteY2" fmla="*/ 577291 h 4982487"/>
              <a:gd name="connsiteX3" fmla="*/ 3959464 w 4805173"/>
              <a:gd name="connsiteY3" fmla="*/ 13504 h 4982487"/>
              <a:gd name="connsiteX4" fmla="*/ 4805173 w 4805173"/>
              <a:gd name="connsiteY4" fmla="*/ 0 h 4982487"/>
              <a:gd name="connsiteX5" fmla="*/ 4805173 w 4805173"/>
              <a:gd name="connsiteY5" fmla="*/ 1709705 h 4982487"/>
              <a:gd name="connsiteX6" fmla="*/ 4788756 w 4805173"/>
              <a:gd name="connsiteY6" fmla="*/ 2215357 h 4982487"/>
              <a:gd name="connsiteX7" fmla="*/ 3021506 w 4805173"/>
              <a:gd name="connsiteY7" fmla="*/ 3236544 h 4982487"/>
              <a:gd name="connsiteX8" fmla="*/ 940557 w 4805173"/>
              <a:gd name="connsiteY8" fmla="*/ 4741712 h 4982487"/>
              <a:gd name="connsiteX9" fmla="*/ 704592 w 4805173"/>
              <a:gd name="connsiteY9" fmla="*/ 4580666 h 4982487"/>
              <a:gd name="connsiteX10" fmla="*/ 687266 w 4805173"/>
              <a:gd name="connsiteY10" fmla="*/ 4591086 h 4982487"/>
              <a:gd name="connsiteX11" fmla="*/ 687266 w 4805173"/>
              <a:gd name="connsiteY11" fmla="*/ 4585358 h 4982487"/>
              <a:gd name="connsiteX12" fmla="*/ 0 w 4805173"/>
              <a:gd name="connsiteY12" fmla="*/ 4982487 h 4982487"/>
              <a:gd name="connsiteX13" fmla="*/ 0 w 4805173"/>
              <a:gd name="connsiteY13" fmla="*/ 2298810 h 4982487"/>
              <a:gd name="connsiteX14" fmla="*/ 687266 w 4805173"/>
              <a:gd name="connsiteY14" fmla="*/ 1902137 h 4982487"/>
              <a:gd name="connsiteX15" fmla="*/ 687266 w 4805173"/>
              <a:gd name="connsiteY15" fmla="*/ 0 h 4982487"/>
              <a:gd name="connsiteX0" fmla="*/ 687266 w 4805173"/>
              <a:gd name="connsiteY0" fmla="*/ 0 h 4982487"/>
              <a:gd name="connsiteX1" fmla="*/ 2982661 w 4805173"/>
              <a:gd name="connsiteY1" fmla="*/ 0 h 4982487"/>
              <a:gd name="connsiteX2" fmla="*/ 2982661 w 4805173"/>
              <a:gd name="connsiteY2" fmla="*/ 577291 h 4982487"/>
              <a:gd name="connsiteX3" fmla="*/ 3959464 w 4805173"/>
              <a:gd name="connsiteY3" fmla="*/ 13504 h 4982487"/>
              <a:gd name="connsiteX4" fmla="*/ 4805173 w 4805173"/>
              <a:gd name="connsiteY4" fmla="*/ 0 h 4982487"/>
              <a:gd name="connsiteX5" fmla="*/ 4805173 w 4805173"/>
              <a:gd name="connsiteY5" fmla="*/ 1709705 h 4982487"/>
              <a:gd name="connsiteX6" fmla="*/ 4788756 w 4805173"/>
              <a:gd name="connsiteY6" fmla="*/ 2215357 h 4982487"/>
              <a:gd name="connsiteX7" fmla="*/ 3021506 w 4805173"/>
              <a:gd name="connsiteY7" fmla="*/ 3236544 h 4982487"/>
              <a:gd name="connsiteX8" fmla="*/ 704592 w 4805173"/>
              <a:gd name="connsiteY8" fmla="*/ 4580666 h 4982487"/>
              <a:gd name="connsiteX9" fmla="*/ 687266 w 4805173"/>
              <a:gd name="connsiteY9" fmla="*/ 4591086 h 4982487"/>
              <a:gd name="connsiteX10" fmla="*/ 687266 w 4805173"/>
              <a:gd name="connsiteY10" fmla="*/ 4585358 h 4982487"/>
              <a:gd name="connsiteX11" fmla="*/ 0 w 4805173"/>
              <a:gd name="connsiteY11" fmla="*/ 4982487 h 4982487"/>
              <a:gd name="connsiteX12" fmla="*/ 0 w 4805173"/>
              <a:gd name="connsiteY12" fmla="*/ 2298810 h 4982487"/>
              <a:gd name="connsiteX13" fmla="*/ 687266 w 4805173"/>
              <a:gd name="connsiteY13" fmla="*/ 1902137 h 4982487"/>
              <a:gd name="connsiteX14" fmla="*/ 687266 w 4805173"/>
              <a:gd name="connsiteY14" fmla="*/ 0 h 4982487"/>
              <a:gd name="connsiteX0" fmla="*/ 687266 w 4805173"/>
              <a:gd name="connsiteY0" fmla="*/ 0 h 4982487"/>
              <a:gd name="connsiteX1" fmla="*/ 2982661 w 4805173"/>
              <a:gd name="connsiteY1" fmla="*/ 0 h 4982487"/>
              <a:gd name="connsiteX2" fmla="*/ 2982661 w 4805173"/>
              <a:gd name="connsiteY2" fmla="*/ 577291 h 4982487"/>
              <a:gd name="connsiteX3" fmla="*/ 3959464 w 4805173"/>
              <a:gd name="connsiteY3" fmla="*/ 13504 h 4982487"/>
              <a:gd name="connsiteX4" fmla="*/ 4805173 w 4805173"/>
              <a:gd name="connsiteY4" fmla="*/ 0 h 4982487"/>
              <a:gd name="connsiteX5" fmla="*/ 4805173 w 4805173"/>
              <a:gd name="connsiteY5" fmla="*/ 1709705 h 4982487"/>
              <a:gd name="connsiteX6" fmla="*/ 4788756 w 4805173"/>
              <a:gd name="connsiteY6" fmla="*/ 2215357 h 4982487"/>
              <a:gd name="connsiteX7" fmla="*/ 3021506 w 4805173"/>
              <a:gd name="connsiteY7" fmla="*/ 3236544 h 4982487"/>
              <a:gd name="connsiteX8" fmla="*/ 704592 w 4805173"/>
              <a:gd name="connsiteY8" fmla="*/ 4580666 h 4982487"/>
              <a:gd name="connsiteX9" fmla="*/ 687266 w 4805173"/>
              <a:gd name="connsiteY9" fmla="*/ 4591086 h 4982487"/>
              <a:gd name="connsiteX10" fmla="*/ 0 w 4805173"/>
              <a:gd name="connsiteY10" fmla="*/ 4982487 h 4982487"/>
              <a:gd name="connsiteX11" fmla="*/ 0 w 4805173"/>
              <a:gd name="connsiteY11" fmla="*/ 2298810 h 4982487"/>
              <a:gd name="connsiteX12" fmla="*/ 687266 w 4805173"/>
              <a:gd name="connsiteY12" fmla="*/ 1902137 h 4982487"/>
              <a:gd name="connsiteX13" fmla="*/ 687266 w 4805173"/>
              <a:gd name="connsiteY13" fmla="*/ 0 h 4982487"/>
              <a:gd name="connsiteX0" fmla="*/ 687266 w 4805173"/>
              <a:gd name="connsiteY0" fmla="*/ 0 h 4982487"/>
              <a:gd name="connsiteX1" fmla="*/ 2982661 w 4805173"/>
              <a:gd name="connsiteY1" fmla="*/ 0 h 4982487"/>
              <a:gd name="connsiteX2" fmla="*/ 2982661 w 4805173"/>
              <a:gd name="connsiteY2" fmla="*/ 577291 h 4982487"/>
              <a:gd name="connsiteX3" fmla="*/ 3959464 w 4805173"/>
              <a:gd name="connsiteY3" fmla="*/ 13504 h 4982487"/>
              <a:gd name="connsiteX4" fmla="*/ 4805173 w 4805173"/>
              <a:gd name="connsiteY4" fmla="*/ 0 h 4982487"/>
              <a:gd name="connsiteX5" fmla="*/ 4805173 w 4805173"/>
              <a:gd name="connsiteY5" fmla="*/ 1709705 h 4982487"/>
              <a:gd name="connsiteX6" fmla="*/ 4788756 w 4805173"/>
              <a:gd name="connsiteY6" fmla="*/ 2215357 h 4982487"/>
              <a:gd name="connsiteX7" fmla="*/ 3021506 w 4805173"/>
              <a:gd name="connsiteY7" fmla="*/ 3236544 h 4982487"/>
              <a:gd name="connsiteX8" fmla="*/ 704592 w 4805173"/>
              <a:gd name="connsiteY8" fmla="*/ 4580666 h 4982487"/>
              <a:gd name="connsiteX9" fmla="*/ 0 w 4805173"/>
              <a:gd name="connsiteY9" fmla="*/ 4982487 h 4982487"/>
              <a:gd name="connsiteX10" fmla="*/ 0 w 4805173"/>
              <a:gd name="connsiteY10" fmla="*/ 2298810 h 4982487"/>
              <a:gd name="connsiteX11" fmla="*/ 687266 w 4805173"/>
              <a:gd name="connsiteY11" fmla="*/ 1902137 h 4982487"/>
              <a:gd name="connsiteX12" fmla="*/ 687266 w 4805173"/>
              <a:gd name="connsiteY12" fmla="*/ 0 h 4982487"/>
              <a:gd name="connsiteX0" fmla="*/ 687266 w 4805173"/>
              <a:gd name="connsiteY0" fmla="*/ 0 h 4982487"/>
              <a:gd name="connsiteX1" fmla="*/ 2982661 w 4805173"/>
              <a:gd name="connsiteY1" fmla="*/ 0 h 4982487"/>
              <a:gd name="connsiteX2" fmla="*/ 2982661 w 4805173"/>
              <a:gd name="connsiteY2" fmla="*/ 577291 h 4982487"/>
              <a:gd name="connsiteX3" fmla="*/ 3959464 w 4805173"/>
              <a:gd name="connsiteY3" fmla="*/ 13504 h 4982487"/>
              <a:gd name="connsiteX4" fmla="*/ 4805173 w 4805173"/>
              <a:gd name="connsiteY4" fmla="*/ 0 h 4982487"/>
              <a:gd name="connsiteX5" fmla="*/ 4805173 w 4805173"/>
              <a:gd name="connsiteY5" fmla="*/ 1709705 h 4982487"/>
              <a:gd name="connsiteX6" fmla="*/ 4788756 w 4805173"/>
              <a:gd name="connsiteY6" fmla="*/ 2215357 h 4982487"/>
              <a:gd name="connsiteX7" fmla="*/ 704592 w 4805173"/>
              <a:gd name="connsiteY7" fmla="*/ 4580666 h 4982487"/>
              <a:gd name="connsiteX8" fmla="*/ 0 w 4805173"/>
              <a:gd name="connsiteY8" fmla="*/ 4982487 h 4982487"/>
              <a:gd name="connsiteX9" fmla="*/ 0 w 4805173"/>
              <a:gd name="connsiteY9" fmla="*/ 2298810 h 4982487"/>
              <a:gd name="connsiteX10" fmla="*/ 687266 w 4805173"/>
              <a:gd name="connsiteY10" fmla="*/ 1902137 h 4982487"/>
              <a:gd name="connsiteX11" fmla="*/ 687266 w 4805173"/>
              <a:gd name="connsiteY11" fmla="*/ 0 h 4982487"/>
              <a:gd name="connsiteX0" fmla="*/ 687266 w 4805173"/>
              <a:gd name="connsiteY0" fmla="*/ 0 h 4982487"/>
              <a:gd name="connsiteX1" fmla="*/ 2982661 w 4805173"/>
              <a:gd name="connsiteY1" fmla="*/ 0 h 4982487"/>
              <a:gd name="connsiteX2" fmla="*/ 2982661 w 4805173"/>
              <a:gd name="connsiteY2" fmla="*/ 577291 h 4982487"/>
              <a:gd name="connsiteX3" fmla="*/ 3959464 w 4805173"/>
              <a:gd name="connsiteY3" fmla="*/ 13504 h 4982487"/>
              <a:gd name="connsiteX4" fmla="*/ 4805173 w 4805173"/>
              <a:gd name="connsiteY4" fmla="*/ 0 h 4982487"/>
              <a:gd name="connsiteX5" fmla="*/ 4805173 w 4805173"/>
              <a:gd name="connsiteY5" fmla="*/ 1709705 h 4982487"/>
              <a:gd name="connsiteX6" fmla="*/ 4788756 w 4805173"/>
              <a:gd name="connsiteY6" fmla="*/ 2215357 h 4982487"/>
              <a:gd name="connsiteX7" fmla="*/ 0 w 4805173"/>
              <a:gd name="connsiteY7" fmla="*/ 4982487 h 4982487"/>
              <a:gd name="connsiteX8" fmla="*/ 0 w 4805173"/>
              <a:gd name="connsiteY8" fmla="*/ 2298810 h 4982487"/>
              <a:gd name="connsiteX9" fmla="*/ 687266 w 4805173"/>
              <a:gd name="connsiteY9" fmla="*/ 1902137 h 4982487"/>
              <a:gd name="connsiteX10" fmla="*/ 687266 w 4805173"/>
              <a:gd name="connsiteY10" fmla="*/ 0 h 4982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05173" h="4982487">
                <a:moveTo>
                  <a:pt x="687266" y="0"/>
                </a:moveTo>
                <a:lnTo>
                  <a:pt x="2982661" y="0"/>
                </a:lnTo>
                <a:lnTo>
                  <a:pt x="2982661" y="577291"/>
                </a:lnTo>
                <a:lnTo>
                  <a:pt x="3959464" y="13504"/>
                </a:lnTo>
                <a:lnTo>
                  <a:pt x="4805173" y="0"/>
                </a:lnTo>
                <a:lnTo>
                  <a:pt x="4805173" y="1709705"/>
                </a:lnTo>
                <a:lnTo>
                  <a:pt x="4788756" y="2215357"/>
                </a:lnTo>
                <a:lnTo>
                  <a:pt x="0" y="4982487"/>
                </a:lnTo>
                <a:lnTo>
                  <a:pt x="0" y="2298810"/>
                </a:lnTo>
                <a:lnTo>
                  <a:pt x="687266" y="1902137"/>
                </a:lnTo>
                <a:lnTo>
                  <a:pt x="687266" y="0"/>
                </a:lnTo>
                <a:close/>
              </a:path>
            </a:pathLst>
          </a:custGeom>
          <a:solidFill>
            <a:schemeClr val="accent3"/>
          </a:solidFill>
          <a:ln>
            <a:noFill/>
          </a:ln>
        </p:spPr>
        <p:txBody>
          <a:bodyPr vert="horz" wrap="square" lIns="68580" tIns="34290" rIns="68580" bIns="34290" numCol="1" anchor="t" anchorCtr="0" compatLnSpc="1">
            <a:prstTxWarp prst="textNoShape">
              <a:avLst/>
            </a:prstTxWarp>
            <a:noAutofit/>
          </a:bodyPr>
          <a:lstStyle/>
          <a:p>
            <a:endParaRPr lang="zh-CN" altLang="en-US" sz="1400">
              <a:solidFill>
                <a:srgbClr val="000000"/>
              </a:solidFill>
            </a:endParaRPr>
          </a:p>
        </p:txBody>
      </p:sp>
      <p:sp>
        <p:nvSpPr>
          <p:cNvPr id="690" name="任意多边形 689"/>
          <p:cNvSpPr>
            <a:spLocks/>
          </p:cNvSpPr>
          <p:nvPr userDrawn="1"/>
        </p:nvSpPr>
        <p:spPr bwMode="auto">
          <a:xfrm flipH="1">
            <a:off x="3569159" y="1"/>
            <a:ext cx="5578331" cy="4857824"/>
          </a:xfrm>
          <a:custGeom>
            <a:avLst/>
            <a:gdLst>
              <a:gd name="connsiteX0" fmla="*/ 7437774 w 7437774"/>
              <a:gd name="connsiteY0" fmla="*/ 0 h 6477099"/>
              <a:gd name="connsiteX1" fmla="*/ 0 w 7437774"/>
              <a:gd name="connsiteY1" fmla="*/ 0 h 6477099"/>
              <a:gd name="connsiteX2" fmla="*/ 0 w 7437774"/>
              <a:gd name="connsiteY2" fmla="*/ 6477099 h 6477099"/>
              <a:gd name="connsiteX3" fmla="*/ 4001134 w 7437774"/>
              <a:gd name="connsiteY3" fmla="*/ 4172699 h 6477099"/>
              <a:gd name="connsiteX4" fmla="*/ 4001240 w 7437774"/>
              <a:gd name="connsiteY4" fmla="*/ 4169449 h 6477099"/>
              <a:gd name="connsiteX5" fmla="*/ 7421095 w 7437774"/>
              <a:gd name="connsiteY5" fmla="*/ 2199830 h 6477099"/>
              <a:gd name="connsiteX6" fmla="*/ 7437774 w 7437774"/>
              <a:gd name="connsiteY6" fmla="*/ 1687797 h 6477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37774" h="6477099">
                <a:moveTo>
                  <a:pt x="7437774" y="0"/>
                </a:moveTo>
                <a:lnTo>
                  <a:pt x="0" y="0"/>
                </a:lnTo>
                <a:lnTo>
                  <a:pt x="0" y="6477099"/>
                </a:lnTo>
                <a:lnTo>
                  <a:pt x="4001134" y="4172699"/>
                </a:lnTo>
                <a:lnTo>
                  <a:pt x="4001240" y="4169449"/>
                </a:lnTo>
                <a:lnTo>
                  <a:pt x="7421095" y="2199830"/>
                </a:lnTo>
                <a:lnTo>
                  <a:pt x="7437774" y="1687797"/>
                </a:lnTo>
                <a:close/>
              </a:path>
            </a:pathLst>
          </a:custGeom>
          <a:solidFill>
            <a:schemeClr val="bg1"/>
          </a:solidFill>
          <a:ln>
            <a:noFill/>
          </a:ln>
        </p:spPr>
        <p:txBody>
          <a:bodyPr vert="horz" wrap="square" lIns="68580" tIns="34290" rIns="68580" bIns="34290" numCol="1" anchor="t" anchorCtr="0" compatLnSpc="1">
            <a:prstTxWarp prst="textNoShape">
              <a:avLst/>
            </a:prstTxWarp>
            <a:noAutofit/>
          </a:bodyPr>
          <a:lstStyle/>
          <a:p>
            <a:endParaRPr lang="zh-CN" altLang="en-US" sz="1400">
              <a:solidFill>
                <a:srgbClr val="000000"/>
              </a:solidFill>
            </a:endParaRPr>
          </a:p>
        </p:txBody>
      </p:sp>
      <p:sp>
        <p:nvSpPr>
          <p:cNvPr id="9801" name="副标题 2"/>
          <p:cNvSpPr>
            <a:spLocks noGrp="1"/>
          </p:cNvSpPr>
          <p:nvPr userDrawn="1">
            <p:ph type="subTitle" idx="1"/>
          </p:nvPr>
        </p:nvSpPr>
        <p:spPr>
          <a:xfrm>
            <a:off x="4336378" y="2228872"/>
            <a:ext cx="4302797" cy="419099"/>
          </a:xfrm>
        </p:spPr>
        <p:txBody>
          <a:bodyPr anchor="t" anchorCtr="0">
            <a:normAutofit/>
          </a:bodyPr>
          <a:lstStyle>
            <a:lvl1pPr marL="0" indent="0" algn="r">
              <a:buNone/>
              <a:defRPr sz="1500">
                <a:solidFill>
                  <a:schemeClr val="accent2"/>
                </a:solidFill>
              </a:defRPr>
            </a:lvl1pPr>
            <a:lvl2pPr marL="342884" indent="0" algn="ctr">
              <a:buNone/>
              <a:defRPr sz="1500"/>
            </a:lvl2pPr>
            <a:lvl3pPr marL="685766" indent="0" algn="ctr">
              <a:buNone/>
              <a:defRPr sz="140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en-US" dirty="0"/>
              <a:t>Click to edit Master subtitle style</a:t>
            </a:r>
          </a:p>
        </p:txBody>
      </p:sp>
      <p:sp>
        <p:nvSpPr>
          <p:cNvPr id="9802" name="标题 1"/>
          <p:cNvSpPr>
            <a:spLocks noGrp="1"/>
          </p:cNvSpPr>
          <p:nvPr userDrawn="1">
            <p:ph type="ctrTitle"/>
          </p:nvPr>
        </p:nvSpPr>
        <p:spPr>
          <a:xfrm>
            <a:off x="4336378" y="1063581"/>
            <a:ext cx="4302797" cy="1085739"/>
          </a:xfrm>
        </p:spPr>
        <p:txBody>
          <a:bodyPr anchor="b" anchorCtr="0">
            <a:normAutofit/>
          </a:bodyPr>
          <a:lstStyle>
            <a:lvl1pPr algn="r">
              <a:defRPr sz="3000">
                <a:solidFill>
                  <a:schemeClr val="accent1"/>
                </a:solidFill>
              </a:defRPr>
            </a:lvl1pPr>
          </a:lstStyle>
          <a:p>
            <a:r>
              <a:rPr lang="en-US" dirty="0"/>
              <a:t>Click to edit Master title style</a:t>
            </a:r>
            <a:endParaRPr lang="zh-CN" altLang="en-US" dirty="0"/>
          </a:p>
        </p:txBody>
      </p:sp>
      <p:sp>
        <p:nvSpPr>
          <p:cNvPr id="12" name="文本占位符 13"/>
          <p:cNvSpPr>
            <a:spLocks noGrp="1"/>
          </p:cNvSpPr>
          <p:nvPr userDrawn="1">
            <p:ph type="body" sz="quarter" idx="10" hasCustomPrompt="1"/>
          </p:nvPr>
        </p:nvSpPr>
        <p:spPr>
          <a:xfrm>
            <a:off x="4336378" y="3210054"/>
            <a:ext cx="4302797" cy="222203"/>
          </a:xfrm>
        </p:spPr>
        <p:txBody>
          <a:bodyPr vert="horz" anchor="ctr">
            <a:noAutofit/>
          </a:bodyPr>
          <a:lstStyle>
            <a:lvl1pPr marL="0" indent="0" algn="r">
              <a:buNone/>
              <a:defRPr sz="1100" b="0">
                <a:solidFill>
                  <a:schemeClr val="accent1"/>
                </a:solidFill>
              </a:defRPr>
            </a:lvl1pPr>
            <a:lvl2pPr marL="342883" indent="0">
              <a:buNone/>
              <a:defRPr/>
            </a:lvl2pPr>
            <a:lvl3pPr marL="685765" indent="0">
              <a:buNone/>
              <a:defRPr/>
            </a:lvl3pPr>
            <a:lvl4pPr marL="1028648" indent="0">
              <a:buNone/>
              <a:defRPr/>
            </a:lvl4pPr>
            <a:lvl5pPr marL="1371532" indent="0">
              <a:buNone/>
              <a:defRPr/>
            </a:lvl5pPr>
          </a:lstStyle>
          <a:p>
            <a:pPr lvl="0"/>
            <a:r>
              <a:rPr lang="en-US" altLang="zh-CN" dirty="0"/>
              <a:t>Signature</a:t>
            </a:r>
          </a:p>
        </p:txBody>
      </p:sp>
      <p:sp>
        <p:nvSpPr>
          <p:cNvPr id="13" name="文本占位符 13"/>
          <p:cNvSpPr>
            <a:spLocks noGrp="1"/>
          </p:cNvSpPr>
          <p:nvPr userDrawn="1">
            <p:ph type="body" sz="quarter" idx="11" hasCustomPrompt="1"/>
          </p:nvPr>
        </p:nvSpPr>
        <p:spPr>
          <a:xfrm>
            <a:off x="4336378" y="3432258"/>
            <a:ext cx="4302797" cy="222203"/>
          </a:xfrm>
        </p:spPr>
        <p:txBody>
          <a:bodyPr vert="horz" anchor="ctr">
            <a:noAutofit/>
          </a:bodyPr>
          <a:lstStyle>
            <a:lvl1pPr marL="0" indent="0" algn="r">
              <a:buNone/>
              <a:defRPr sz="1100" b="0">
                <a:solidFill>
                  <a:schemeClr val="accent1"/>
                </a:solidFill>
              </a:defRPr>
            </a:lvl1pPr>
            <a:lvl2pPr marL="342883" indent="0">
              <a:buNone/>
              <a:defRPr/>
            </a:lvl2pPr>
            <a:lvl3pPr marL="685765" indent="0">
              <a:buNone/>
              <a:defRPr/>
            </a:lvl3pPr>
            <a:lvl4pPr marL="1028648" indent="0">
              <a:buNone/>
              <a:defRPr/>
            </a:lvl4pPr>
            <a:lvl5pPr marL="1371532" indent="0">
              <a:buNone/>
              <a:defRPr/>
            </a:lvl5pPr>
          </a:lstStyle>
          <a:p>
            <a:pPr lvl="0"/>
            <a:r>
              <a:rPr lang="en-US" altLang="zh-CN" dirty="0"/>
              <a:t>Date</a:t>
            </a:r>
            <a:endParaRPr lang="zh-CN" altLang="en-US" dirty="0"/>
          </a:p>
        </p:txBody>
      </p:sp>
      <p:grpSp>
        <p:nvGrpSpPr>
          <p:cNvPr id="11825" name="组合 11824"/>
          <p:cNvGrpSpPr/>
          <p:nvPr userDrawn="1"/>
        </p:nvGrpSpPr>
        <p:grpSpPr>
          <a:xfrm>
            <a:off x="533755" y="1012558"/>
            <a:ext cx="4024313" cy="3509963"/>
            <a:chOff x="711673" y="1350078"/>
            <a:chExt cx="5365750" cy="4679950"/>
          </a:xfrm>
        </p:grpSpPr>
        <p:sp>
          <p:nvSpPr>
            <p:cNvPr id="11624" name="Freeform 1299"/>
            <p:cNvSpPr>
              <a:spLocks/>
            </p:cNvSpPr>
            <p:nvPr userDrawn="1"/>
          </p:nvSpPr>
          <p:spPr bwMode="auto">
            <a:xfrm>
              <a:off x="3218335" y="1762828"/>
              <a:ext cx="530225" cy="357187"/>
            </a:xfrm>
            <a:custGeom>
              <a:avLst/>
              <a:gdLst>
                <a:gd name="T0" fmla="*/ 0 w 334"/>
                <a:gd name="T1" fmla="*/ 0 h 225"/>
                <a:gd name="T2" fmla="*/ 0 w 334"/>
                <a:gd name="T3" fmla="*/ 31 h 225"/>
                <a:gd name="T4" fmla="*/ 97 w 334"/>
                <a:gd name="T5" fmla="*/ 85 h 225"/>
                <a:gd name="T6" fmla="*/ 135 w 334"/>
                <a:gd name="T7" fmla="*/ 109 h 225"/>
                <a:gd name="T8" fmla="*/ 135 w 334"/>
                <a:gd name="T9" fmla="*/ 109 h 225"/>
                <a:gd name="T10" fmla="*/ 334 w 334"/>
                <a:gd name="T11" fmla="*/ 225 h 225"/>
                <a:gd name="T12" fmla="*/ 334 w 334"/>
                <a:gd name="T13" fmla="*/ 192 h 225"/>
                <a:gd name="T14" fmla="*/ 135 w 334"/>
                <a:gd name="T15" fmla="*/ 76 h 225"/>
                <a:gd name="T16" fmla="*/ 97 w 334"/>
                <a:gd name="T17" fmla="*/ 55 h 225"/>
                <a:gd name="T18" fmla="*/ 0 w 334"/>
                <a:gd name="T19"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4" h="225">
                  <a:moveTo>
                    <a:pt x="0" y="0"/>
                  </a:moveTo>
                  <a:lnTo>
                    <a:pt x="0" y="31"/>
                  </a:lnTo>
                  <a:lnTo>
                    <a:pt x="97" y="85"/>
                  </a:lnTo>
                  <a:lnTo>
                    <a:pt x="135" y="109"/>
                  </a:lnTo>
                  <a:lnTo>
                    <a:pt x="135" y="109"/>
                  </a:lnTo>
                  <a:lnTo>
                    <a:pt x="334" y="225"/>
                  </a:lnTo>
                  <a:lnTo>
                    <a:pt x="334" y="192"/>
                  </a:lnTo>
                  <a:lnTo>
                    <a:pt x="135" y="76"/>
                  </a:lnTo>
                  <a:lnTo>
                    <a:pt x="97" y="55"/>
                  </a:lnTo>
                  <a:lnTo>
                    <a:pt x="0" y="0"/>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25" name="Freeform 1300"/>
            <p:cNvSpPr>
              <a:spLocks/>
            </p:cNvSpPr>
            <p:nvPr userDrawn="1"/>
          </p:nvSpPr>
          <p:spPr bwMode="auto">
            <a:xfrm>
              <a:off x="3218335" y="1350078"/>
              <a:ext cx="1247775" cy="717550"/>
            </a:xfrm>
            <a:custGeom>
              <a:avLst/>
              <a:gdLst>
                <a:gd name="T0" fmla="*/ 0 w 786"/>
                <a:gd name="T1" fmla="*/ 260 h 452"/>
                <a:gd name="T2" fmla="*/ 97 w 786"/>
                <a:gd name="T3" fmla="*/ 315 h 452"/>
                <a:gd name="T4" fmla="*/ 135 w 786"/>
                <a:gd name="T5" fmla="*/ 336 h 452"/>
                <a:gd name="T6" fmla="*/ 334 w 786"/>
                <a:gd name="T7" fmla="*/ 452 h 452"/>
                <a:gd name="T8" fmla="*/ 786 w 786"/>
                <a:gd name="T9" fmla="*/ 191 h 452"/>
                <a:gd name="T10" fmla="*/ 584 w 786"/>
                <a:gd name="T11" fmla="*/ 75 h 452"/>
                <a:gd name="T12" fmla="*/ 547 w 786"/>
                <a:gd name="T13" fmla="*/ 54 h 452"/>
                <a:gd name="T14" fmla="*/ 452 w 786"/>
                <a:gd name="T15" fmla="*/ 0 h 452"/>
                <a:gd name="T16" fmla="*/ 0 w 786"/>
                <a:gd name="T17" fmla="*/ 26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6" h="452">
                  <a:moveTo>
                    <a:pt x="0" y="260"/>
                  </a:moveTo>
                  <a:lnTo>
                    <a:pt x="97" y="315"/>
                  </a:lnTo>
                  <a:lnTo>
                    <a:pt x="135" y="336"/>
                  </a:lnTo>
                  <a:lnTo>
                    <a:pt x="334" y="452"/>
                  </a:lnTo>
                  <a:lnTo>
                    <a:pt x="786" y="191"/>
                  </a:lnTo>
                  <a:lnTo>
                    <a:pt x="584" y="75"/>
                  </a:lnTo>
                  <a:lnTo>
                    <a:pt x="547" y="54"/>
                  </a:lnTo>
                  <a:lnTo>
                    <a:pt x="452" y="0"/>
                  </a:lnTo>
                  <a:lnTo>
                    <a:pt x="0" y="26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26" name="Freeform 1301"/>
            <p:cNvSpPr>
              <a:spLocks/>
            </p:cNvSpPr>
            <p:nvPr userDrawn="1"/>
          </p:nvSpPr>
          <p:spPr bwMode="auto">
            <a:xfrm>
              <a:off x="3072285" y="1812040"/>
              <a:ext cx="676275" cy="390525"/>
            </a:xfrm>
            <a:custGeom>
              <a:avLst/>
              <a:gdLst>
                <a:gd name="T0" fmla="*/ 0 w 426"/>
                <a:gd name="T1" fmla="*/ 52 h 246"/>
                <a:gd name="T2" fmla="*/ 333 w 426"/>
                <a:gd name="T3" fmla="*/ 246 h 246"/>
                <a:gd name="T4" fmla="*/ 426 w 426"/>
                <a:gd name="T5" fmla="*/ 194 h 246"/>
                <a:gd name="T6" fmla="*/ 224 w 426"/>
                <a:gd name="T7" fmla="*/ 76 h 246"/>
                <a:gd name="T8" fmla="*/ 189 w 426"/>
                <a:gd name="T9" fmla="*/ 54 h 246"/>
                <a:gd name="T10" fmla="*/ 92 w 426"/>
                <a:gd name="T11" fmla="*/ 0 h 246"/>
                <a:gd name="T12" fmla="*/ 0 w 426"/>
                <a:gd name="T13" fmla="*/ 52 h 246"/>
              </a:gdLst>
              <a:ahLst/>
              <a:cxnLst>
                <a:cxn ang="0">
                  <a:pos x="T0" y="T1"/>
                </a:cxn>
                <a:cxn ang="0">
                  <a:pos x="T2" y="T3"/>
                </a:cxn>
                <a:cxn ang="0">
                  <a:pos x="T4" y="T5"/>
                </a:cxn>
                <a:cxn ang="0">
                  <a:pos x="T6" y="T7"/>
                </a:cxn>
                <a:cxn ang="0">
                  <a:pos x="T8" y="T9"/>
                </a:cxn>
                <a:cxn ang="0">
                  <a:pos x="T10" y="T11"/>
                </a:cxn>
                <a:cxn ang="0">
                  <a:pos x="T12" y="T13"/>
                </a:cxn>
              </a:cxnLst>
              <a:rect l="0" t="0" r="r" b="b"/>
              <a:pathLst>
                <a:path w="426" h="246">
                  <a:moveTo>
                    <a:pt x="0" y="52"/>
                  </a:moveTo>
                  <a:lnTo>
                    <a:pt x="333" y="246"/>
                  </a:lnTo>
                  <a:lnTo>
                    <a:pt x="426" y="194"/>
                  </a:lnTo>
                  <a:lnTo>
                    <a:pt x="224" y="76"/>
                  </a:lnTo>
                  <a:lnTo>
                    <a:pt x="189" y="54"/>
                  </a:lnTo>
                  <a:lnTo>
                    <a:pt x="92" y="0"/>
                  </a:lnTo>
                  <a:lnTo>
                    <a:pt x="0" y="52"/>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27" name="Freeform 1302"/>
            <p:cNvSpPr>
              <a:spLocks/>
            </p:cNvSpPr>
            <p:nvPr userDrawn="1"/>
          </p:nvSpPr>
          <p:spPr bwMode="auto">
            <a:xfrm>
              <a:off x="2657948" y="2086678"/>
              <a:ext cx="530225" cy="357187"/>
            </a:xfrm>
            <a:custGeom>
              <a:avLst/>
              <a:gdLst>
                <a:gd name="T0" fmla="*/ 0 w 334"/>
                <a:gd name="T1" fmla="*/ 0 h 225"/>
                <a:gd name="T2" fmla="*/ 0 w 334"/>
                <a:gd name="T3" fmla="*/ 31 h 225"/>
                <a:gd name="T4" fmla="*/ 95 w 334"/>
                <a:gd name="T5" fmla="*/ 87 h 225"/>
                <a:gd name="T6" fmla="*/ 133 w 334"/>
                <a:gd name="T7" fmla="*/ 109 h 225"/>
                <a:gd name="T8" fmla="*/ 334 w 334"/>
                <a:gd name="T9" fmla="*/ 225 h 225"/>
                <a:gd name="T10" fmla="*/ 334 w 334"/>
                <a:gd name="T11" fmla="*/ 194 h 225"/>
                <a:gd name="T12" fmla="*/ 133 w 334"/>
                <a:gd name="T13" fmla="*/ 78 h 225"/>
                <a:gd name="T14" fmla="*/ 95 w 334"/>
                <a:gd name="T15" fmla="*/ 54 h 225"/>
                <a:gd name="T16" fmla="*/ 0 w 334"/>
                <a:gd name="T17"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225">
                  <a:moveTo>
                    <a:pt x="0" y="0"/>
                  </a:moveTo>
                  <a:lnTo>
                    <a:pt x="0" y="31"/>
                  </a:lnTo>
                  <a:lnTo>
                    <a:pt x="95" y="87"/>
                  </a:lnTo>
                  <a:lnTo>
                    <a:pt x="133" y="109"/>
                  </a:lnTo>
                  <a:lnTo>
                    <a:pt x="334" y="225"/>
                  </a:lnTo>
                  <a:lnTo>
                    <a:pt x="334" y="194"/>
                  </a:lnTo>
                  <a:lnTo>
                    <a:pt x="133" y="78"/>
                  </a:lnTo>
                  <a:lnTo>
                    <a:pt x="95" y="54"/>
                  </a:lnTo>
                  <a:lnTo>
                    <a:pt x="0" y="0"/>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28" name="Freeform 1303"/>
            <p:cNvSpPr>
              <a:spLocks/>
            </p:cNvSpPr>
            <p:nvPr userDrawn="1"/>
          </p:nvSpPr>
          <p:spPr bwMode="auto">
            <a:xfrm>
              <a:off x="2657948" y="1845378"/>
              <a:ext cx="942975" cy="549275"/>
            </a:xfrm>
            <a:custGeom>
              <a:avLst/>
              <a:gdLst>
                <a:gd name="T0" fmla="*/ 0 w 594"/>
                <a:gd name="T1" fmla="*/ 152 h 346"/>
                <a:gd name="T2" fmla="*/ 95 w 594"/>
                <a:gd name="T3" fmla="*/ 206 h 346"/>
                <a:gd name="T4" fmla="*/ 133 w 594"/>
                <a:gd name="T5" fmla="*/ 230 h 346"/>
                <a:gd name="T6" fmla="*/ 334 w 594"/>
                <a:gd name="T7" fmla="*/ 346 h 346"/>
                <a:gd name="T8" fmla="*/ 594 w 594"/>
                <a:gd name="T9" fmla="*/ 194 h 346"/>
                <a:gd name="T10" fmla="*/ 393 w 594"/>
                <a:gd name="T11" fmla="*/ 78 h 346"/>
                <a:gd name="T12" fmla="*/ 355 w 594"/>
                <a:gd name="T13" fmla="*/ 55 h 346"/>
                <a:gd name="T14" fmla="*/ 261 w 594"/>
                <a:gd name="T15" fmla="*/ 0 h 346"/>
                <a:gd name="T16" fmla="*/ 0 w 594"/>
                <a:gd name="T17" fmla="*/ 152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4" h="346">
                  <a:moveTo>
                    <a:pt x="0" y="152"/>
                  </a:moveTo>
                  <a:lnTo>
                    <a:pt x="95" y="206"/>
                  </a:lnTo>
                  <a:lnTo>
                    <a:pt x="133" y="230"/>
                  </a:lnTo>
                  <a:lnTo>
                    <a:pt x="334" y="346"/>
                  </a:lnTo>
                  <a:lnTo>
                    <a:pt x="594" y="194"/>
                  </a:lnTo>
                  <a:lnTo>
                    <a:pt x="393" y="78"/>
                  </a:lnTo>
                  <a:lnTo>
                    <a:pt x="355" y="55"/>
                  </a:lnTo>
                  <a:lnTo>
                    <a:pt x="261" y="0"/>
                  </a:lnTo>
                  <a:lnTo>
                    <a:pt x="0" y="15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29" name="Freeform 1304"/>
            <p:cNvSpPr>
              <a:spLocks/>
            </p:cNvSpPr>
            <p:nvPr userDrawn="1"/>
          </p:nvSpPr>
          <p:spPr bwMode="auto">
            <a:xfrm>
              <a:off x="2511898" y="2135890"/>
              <a:ext cx="676275" cy="393700"/>
            </a:xfrm>
            <a:custGeom>
              <a:avLst/>
              <a:gdLst>
                <a:gd name="T0" fmla="*/ 0 w 426"/>
                <a:gd name="T1" fmla="*/ 54 h 248"/>
                <a:gd name="T2" fmla="*/ 334 w 426"/>
                <a:gd name="T3" fmla="*/ 248 h 248"/>
                <a:gd name="T4" fmla="*/ 426 w 426"/>
                <a:gd name="T5" fmla="*/ 194 h 248"/>
                <a:gd name="T6" fmla="*/ 225 w 426"/>
                <a:gd name="T7" fmla="*/ 78 h 248"/>
                <a:gd name="T8" fmla="*/ 187 w 426"/>
                <a:gd name="T9" fmla="*/ 56 h 248"/>
                <a:gd name="T10" fmla="*/ 92 w 426"/>
                <a:gd name="T11" fmla="*/ 0 h 248"/>
                <a:gd name="T12" fmla="*/ 0 w 426"/>
                <a:gd name="T13" fmla="*/ 54 h 248"/>
              </a:gdLst>
              <a:ahLst/>
              <a:cxnLst>
                <a:cxn ang="0">
                  <a:pos x="T0" y="T1"/>
                </a:cxn>
                <a:cxn ang="0">
                  <a:pos x="T2" y="T3"/>
                </a:cxn>
                <a:cxn ang="0">
                  <a:pos x="T4" y="T5"/>
                </a:cxn>
                <a:cxn ang="0">
                  <a:pos x="T6" y="T7"/>
                </a:cxn>
                <a:cxn ang="0">
                  <a:pos x="T8" y="T9"/>
                </a:cxn>
                <a:cxn ang="0">
                  <a:pos x="T10" y="T11"/>
                </a:cxn>
                <a:cxn ang="0">
                  <a:pos x="T12" y="T13"/>
                </a:cxn>
              </a:cxnLst>
              <a:rect l="0" t="0" r="r" b="b"/>
              <a:pathLst>
                <a:path w="426" h="248">
                  <a:moveTo>
                    <a:pt x="0" y="54"/>
                  </a:moveTo>
                  <a:lnTo>
                    <a:pt x="334" y="248"/>
                  </a:lnTo>
                  <a:lnTo>
                    <a:pt x="426" y="194"/>
                  </a:lnTo>
                  <a:lnTo>
                    <a:pt x="225" y="78"/>
                  </a:lnTo>
                  <a:lnTo>
                    <a:pt x="187" y="56"/>
                  </a:lnTo>
                  <a:lnTo>
                    <a:pt x="92" y="0"/>
                  </a:lnTo>
                  <a:lnTo>
                    <a:pt x="0" y="54"/>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30" name="Freeform 1305"/>
            <p:cNvSpPr>
              <a:spLocks/>
            </p:cNvSpPr>
            <p:nvPr userDrawn="1"/>
          </p:nvSpPr>
          <p:spPr bwMode="auto">
            <a:xfrm>
              <a:off x="2322985" y="1653290"/>
              <a:ext cx="2146300" cy="2884487"/>
            </a:xfrm>
            <a:custGeom>
              <a:avLst/>
              <a:gdLst>
                <a:gd name="T0" fmla="*/ 0 w 1352"/>
                <a:gd name="T1" fmla="*/ 779 h 1817"/>
                <a:gd name="T2" fmla="*/ 3 w 1352"/>
                <a:gd name="T3" fmla="*/ 1817 h 1817"/>
                <a:gd name="T4" fmla="*/ 1352 w 1352"/>
                <a:gd name="T5" fmla="*/ 1038 h 1817"/>
                <a:gd name="T6" fmla="*/ 1350 w 1352"/>
                <a:gd name="T7" fmla="*/ 0 h 1817"/>
                <a:gd name="T8" fmla="*/ 898 w 1352"/>
                <a:gd name="T9" fmla="*/ 261 h 1817"/>
                <a:gd name="T10" fmla="*/ 898 w 1352"/>
                <a:gd name="T11" fmla="*/ 294 h 1817"/>
                <a:gd name="T12" fmla="*/ 805 w 1352"/>
                <a:gd name="T13" fmla="*/ 346 h 1817"/>
                <a:gd name="T14" fmla="*/ 805 w 1352"/>
                <a:gd name="T15" fmla="*/ 315 h 1817"/>
                <a:gd name="T16" fmla="*/ 545 w 1352"/>
                <a:gd name="T17" fmla="*/ 467 h 1817"/>
                <a:gd name="T18" fmla="*/ 545 w 1352"/>
                <a:gd name="T19" fmla="*/ 498 h 1817"/>
                <a:gd name="T20" fmla="*/ 453 w 1352"/>
                <a:gd name="T21" fmla="*/ 552 h 1817"/>
                <a:gd name="T22" fmla="*/ 453 w 1352"/>
                <a:gd name="T23" fmla="*/ 519 h 1817"/>
                <a:gd name="T24" fmla="*/ 0 w 1352"/>
                <a:gd name="T25" fmla="*/ 779 h 1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52" h="1817">
                  <a:moveTo>
                    <a:pt x="0" y="779"/>
                  </a:moveTo>
                  <a:lnTo>
                    <a:pt x="3" y="1817"/>
                  </a:lnTo>
                  <a:lnTo>
                    <a:pt x="1352" y="1038"/>
                  </a:lnTo>
                  <a:lnTo>
                    <a:pt x="1350" y="0"/>
                  </a:lnTo>
                  <a:lnTo>
                    <a:pt x="898" y="261"/>
                  </a:lnTo>
                  <a:lnTo>
                    <a:pt x="898" y="294"/>
                  </a:lnTo>
                  <a:lnTo>
                    <a:pt x="805" y="346"/>
                  </a:lnTo>
                  <a:lnTo>
                    <a:pt x="805" y="315"/>
                  </a:lnTo>
                  <a:lnTo>
                    <a:pt x="545" y="467"/>
                  </a:lnTo>
                  <a:lnTo>
                    <a:pt x="545" y="498"/>
                  </a:lnTo>
                  <a:lnTo>
                    <a:pt x="453" y="552"/>
                  </a:lnTo>
                  <a:lnTo>
                    <a:pt x="453" y="519"/>
                  </a:lnTo>
                  <a:lnTo>
                    <a:pt x="0" y="77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31" name="Freeform 1306"/>
            <p:cNvSpPr>
              <a:spLocks/>
            </p:cNvSpPr>
            <p:nvPr userDrawn="1"/>
          </p:nvSpPr>
          <p:spPr bwMode="auto">
            <a:xfrm>
              <a:off x="1794348" y="2586740"/>
              <a:ext cx="533400" cy="1951037"/>
            </a:xfrm>
            <a:custGeom>
              <a:avLst/>
              <a:gdLst>
                <a:gd name="T0" fmla="*/ 0 w 336"/>
                <a:gd name="T1" fmla="*/ 0 h 1229"/>
                <a:gd name="T2" fmla="*/ 2 w 336"/>
                <a:gd name="T3" fmla="*/ 1034 h 1229"/>
                <a:gd name="T4" fmla="*/ 94 w 336"/>
                <a:gd name="T5" fmla="*/ 1089 h 1229"/>
                <a:gd name="T6" fmla="*/ 132 w 336"/>
                <a:gd name="T7" fmla="*/ 1110 h 1229"/>
                <a:gd name="T8" fmla="*/ 336 w 336"/>
                <a:gd name="T9" fmla="*/ 1229 h 1229"/>
                <a:gd name="T10" fmla="*/ 333 w 336"/>
                <a:gd name="T11" fmla="*/ 191 h 1229"/>
                <a:gd name="T12" fmla="*/ 132 w 336"/>
                <a:gd name="T13" fmla="*/ 75 h 1229"/>
                <a:gd name="T14" fmla="*/ 94 w 336"/>
                <a:gd name="T15" fmla="*/ 54 h 1229"/>
                <a:gd name="T16" fmla="*/ 0 w 336"/>
                <a:gd name="T17" fmla="*/ 0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1229">
                  <a:moveTo>
                    <a:pt x="0" y="0"/>
                  </a:moveTo>
                  <a:lnTo>
                    <a:pt x="2" y="1034"/>
                  </a:lnTo>
                  <a:lnTo>
                    <a:pt x="94" y="1089"/>
                  </a:lnTo>
                  <a:lnTo>
                    <a:pt x="132" y="1110"/>
                  </a:lnTo>
                  <a:lnTo>
                    <a:pt x="336" y="1229"/>
                  </a:lnTo>
                  <a:lnTo>
                    <a:pt x="333" y="191"/>
                  </a:lnTo>
                  <a:lnTo>
                    <a:pt x="132" y="75"/>
                  </a:lnTo>
                  <a:lnTo>
                    <a:pt x="94" y="54"/>
                  </a:lnTo>
                  <a:lnTo>
                    <a:pt x="0" y="0"/>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32" name="Freeform 1307"/>
            <p:cNvSpPr>
              <a:spLocks/>
            </p:cNvSpPr>
            <p:nvPr userDrawn="1"/>
          </p:nvSpPr>
          <p:spPr bwMode="auto">
            <a:xfrm>
              <a:off x="1943573" y="2672465"/>
              <a:ext cx="60325" cy="1676400"/>
            </a:xfrm>
            <a:custGeom>
              <a:avLst/>
              <a:gdLst>
                <a:gd name="T0" fmla="*/ 0 w 38"/>
                <a:gd name="T1" fmla="*/ 0 h 1056"/>
                <a:gd name="T2" fmla="*/ 0 w 38"/>
                <a:gd name="T3" fmla="*/ 1035 h 1056"/>
                <a:gd name="T4" fmla="*/ 38 w 38"/>
                <a:gd name="T5" fmla="*/ 1056 h 1056"/>
                <a:gd name="T6" fmla="*/ 38 w 38"/>
                <a:gd name="T7" fmla="*/ 21 h 1056"/>
                <a:gd name="T8" fmla="*/ 0 w 38"/>
                <a:gd name="T9" fmla="*/ 0 h 1056"/>
              </a:gdLst>
              <a:ahLst/>
              <a:cxnLst>
                <a:cxn ang="0">
                  <a:pos x="T0" y="T1"/>
                </a:cxn>
                <a:cxn ang="0">
                  <a:pos x="T2" y="T3"/>
                </a:cxn>
                <a:cxn ang="0">
                  <a:pos x="T4" y="T5"/>
                </a:cxn>
                <a:cxn ang="0">
                  <a:pos x="T6" y="T7"/>
                </a:cxn>
                <a:cxn ang="0">
                  <a:pos x="T8" y="T9"/>
                </a:cxn>
              </a:cxnLst>
              <a:rect l="0" t="0" r="r" b="b"/>
              <a:pathLst>
                <a:path w="38" h="1056">
                  <a:moveTo>
                    <a:pt x="0" y="0"/>
                  </a:moveTo>
                  <a:lnTo>
                    <a:pt x="0" y="1035"/>
                  </a:lnTo>
                  <a:lnTo>
                    <a:pt x="38" y="1056"/>
                  </a:lnTo>
                  <a:lnTo>
                    <a:pt x="38" y="21"/>
                  </a:lnTo>
                  <a:lnTo>
                    <a:pt x="0"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33" name="Freeform 1308"/>
            <p:cNvSpPr>
              <a:spLocks/>
            </p:cNvSpPr>
            <p:nvPr userDrawn="1"/>
          </p:nvSpPr>
          <p:spPr bwMode="auto">
            <a:xfrm>
              <a:off x="2808760" y="1932690"/>
              <a:ext cx="473075" cy="277812"/>
            </a:xfrm>
            <a:custGeom>
              <a:avLst/>
              <a:gdLst>
                <a:gd name="T0" fmla="*/ 0 w 298"/>
                <a:gd name="T1" fmla="*/ 151 h 175"/>
                <a:gd name="T2" fmla="*/ 38 w 298"/>
                <a:gd name="T3" fmla="*/ 175 h 175"/>
                <a:gd name="T4" fmla="*/ 298 w 298"/>
                <a:gd name="T5" fmla="*/ 23 h 175"/>
                <a:gd name="T6" fmla="*/ 260 w 298"/>
                <a:gd name="T7" fmla="*/ 0 h 175"/>
                <a:gd name="T8" fmla="*/ 0 w 298"/>
                <a:gd name="T9" fmla="*/ 151 h 175"/>
              </a:gdLst>
              <a:ahLst/>
              <a:cxnLst>
                <a:cxn ang="0">
                  <a:pos x="T0" y="T1"/>
                </a:cxn>
                <a:cxn ang="0">
                  <a:pos x="T2" y="T3"/>
                </a:cxn>
                <a:cxn ang="0">
                  <a:pos x="T4" y="T5"/>
                </a:cxn>
                <a:cxn ang="0">
                  <a:pos x="T6" y="T7"/>
                </a:cxn>
                <a:cxn ang="0">
                  <a:pos x="T8" y="T9"/>
                </a:cxn>
              </a:cxnLst>
              <a:rect l="0" t="0" r="r" b="b"/>
              <a:pathLst>
                <a:path w="298" h="175">
                  <a:moveTo>
                    <a:pt x="0" y="151"/>
                  </a:moveTo>
                  <a:lnTo>
                    <a:pt x="38" y="175"/>
                  </a:lnTo>
                  <a:lnTo>
                    <a:pt x="298" y="23"/>
                  </a:lnTo>
                  <a:lnTo>
                    <a:pt x="260" y="0"/>
                  </a:lnTo>
                  <a:lnTo>
                    <a:pt x="0" y="15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34" name="Freeform 1309"/>
            <p:cNvSpPr>
              <a:spLocks/>
            </p:cNvSpPr>
            <p:nvPr userDrawn="1"/>
          </p:nvSpPr>
          <p:spPr bwMode="auto">
            <a:xfrm>
              <a:off x="2808760" y="2172403"/>
              <a:ext cx="60325" cy="87312"/>
            </a:xfrm>
            <a:custGeom>
              <a:avLst/>
              <a:gdLst>
                <a:gd name="T0" fmla="*/ 0 w 38"/>
                <a:gd name="T1" fmla="*/ 0 h 55"/>
                <a:gd name="T2" fmla="*/ 0 w 38"/>
                <a:gd name="T3" fmla="*/ 33 h 55"/>
                <a:gd name="T4" fmla="*/ 38 w 38"/>
                <a:gd name="T5" fmla="*/ 55 h 55"/>
                <a:gd name="T6" fmla="*/ 38 w 38"/>
                <a:gd name="T7" fmla="*/ 24 h 55"/>
                <a:gd name="T8" fmla="*/ 0 w 38"/>
                <a:gd name="T9" fmla="*/ 0 h 55"/>
              </a:gdLst>
              <a:ahLst/>
              <a:cxnLst>
                <a:cxn ang="0">
                  <a:pos x="T0" y="T1"/>
                </a:cxn>
                <a:cxn ang="0">
                  <a:pos x="T2" y="T3"/>
                </a:cxn>
                <a:cxn ang="0">
                  <a:pos x="T4" y="T5"/>
                </a:cxn>
                <a:cxn ang="0">
                  <a:pos x="T6" y="T7"/>
                </a:cxn>
                <a:cxn ang="0">
                  <a:pos x="T8" y="T9"/>
                </a:cxn>
              </a:cxnLst>
              <a:rect l="0" t="0" r="r" b="b"/>
              <a:pathLst>
                <a:path w="38" h="55">
                  <a:moveTo>
                    <a:pt x="0" y="0"/>
                  </a:moveTo>
                  <a:lnTo>
                    <a:pt x="0" y="33"/>
                  </a:lnTo>
                  <a:lnTo>
                    <a:pt x="38" y="55"/>
                  </a:lnTo>
                  <a:lnTo>
                    <a:pt x="38" y="24"/>
                  </a:lnTo>
                  <a:lnTo>
                    <a:pt x="0"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35" name="Freeform 1310"/>
            <p:cNvSpPr>
              <a:spLocks/>
            </p:cNvSpPr>
            <p:nvPr userDrawn="1"/>
          </p:nvSpPr>
          <p:spPr bwMode="auto">
            <a:xfrm>
              <a:off x="2703985" y="2224790"/>
              <a:ext cx="165100" cy="95250"/>
            </a:xfrm>
            <a:custGeom>
              <a:avLst/>
              <a:gdLst>
                <a:gd name="T0" fmla="*/ 0 w 104"/>
                <a:gd name="T1" fmla="*/ 36 h 60"/>
                <a:gd name="T2" fmla="*/ 37 w 104"/>
                <a:gd name="T3" fmla="*/ 60 h 60"/>
                <a:gd name="T4" fmla="*/ 104 w 104"/>
                <a:gd name="T5" fmla="*/ 22 h 60"/>
                <a:gd name="T6" fmla="*/ 66 w 104"/>
                <a:gd name="T7" fmla="*/ 0 h 60"/>
                <a:gd name="T8" fmla="*/ 0 w 104"/>
                <a:gd name="T9" fmla="*/ 36 h 60"/>
              </a:gdLst>
              <a:ahLst/>
              <a:cxnLst>
                <a:cxn ang="0">
                  <a:pos x="T0" y="T1"/>
                </a:cxn>
                <a:cxn ang="0">
                  <a:pos x="T2" y="T3"/>
                </a:cxn>
                <a:cxn ang="0">
                  <a:pos x="T4" y="T5"/>
                </a:cxn>
                <a:cxn ang="0">
                  <a:pos x="T6" y="T7"/>
                </a:cxn>
                <a:cxn ang="0">
                  <a:pos x="T8" y="T9"/>
                </a:cxn>
              </a:cxnLst>
              <a:rect l="0" t="0" r="r" b="b"/>
              <a:pathLst>
                <a:path w="104" h="60">
                  <a:moveTo>
                    <a:pt x="0" y="36"/>
                  </a:moveTo>
                  <a:lnTo>
                    <a:pt x="37" y="60"/>
                  </a:lnTo>
                  <a:lnTo>
                    <a:pt x="104" y="22"/>
                  </a:lnTo>
                  <a:lnTo>
                    <a:pt x="66" y="0"/>
                  </a:lnTo>
                  <a:lnTo>
                    <a:pt x="0" y="3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36" name="Freeform 1311"/>
            <p:cNvSpPr>
              <a:spLocks/>
            </p:cNvSpPr>
            <p:nvPr userDrawn="1"/>
          </p:nvSpPr>
          <p:spPr bwMode="auto">
            <a:xfrm>
              <a:off x="3372323" y="1435803"/>
              <a:ext cx="773113" cy="447675"/>
            </a:xfrm>
            <a:custGeom>
              <a:avLst/>
              <a:gdLst>
                <a:gd name="T0" fmla="*/ 0 w 487"/>
                <a:gd name="T1" fmla="*/ 261 h 282"/>
                <a:gd name="T2" fmla="*/ 0 w 487"/>
                <a:gd name="T3" fmla="*/ 261 h 282"/>
                <a:gd name="T4" fmla="*/ 38 w 487"/>
                <a:gd name="T5" fmla="*/ 282 h 282"/>
                <a:gd name="T6" fmla="*/ 487 w 487"/>
                <a:gd name="T7" fmla="*/ 21 h 282"/>
                <a:gd name="T8" fmla="*/ 450 w 487"/>
                <a:gd name="T9" fmla="*/ 0 h 282"/>
                <a:gd name="T10" fmla="*/ 0 w 487"/>
                <a:gd name="T11" fmla="*/ 261 h 282"/>
              </a:gdLst>
              <a:ahLst/>
              <a:cxnLst>
                <a:cxn ang="0">
                  <a:pos x="T0" y="T1"/>
                </a:cxn>
                <a:cxn ang="0">
                  <a:pos x="T2" y="T3"/>
                </a:cxn>
                <a:cxn ang="0">
                  <a:pos x="T4" y="T5"/>
                </a:cxn>
                <a:cxn ang="0">
                  <a:pos x="T6" y="T7"/>
                </a:cxn>
                <a:cxn ang="0">
                  <a:pos x="T8" y="T9"/>
                </a:cxn>
                <a:cxn ang="0">
                  <a:pos x="T10" y="T11"/>
                </a:cxn>
              </a:cxnLst>
              <a:rect l="0" t="0" r="r" b="b"/>
              <a:pathLst>
                <a:path w="487" h="282">
                  <a:moveTo>
                    <a:pt x="0" y="261"/>
                  </a:moveTo>
                  <a:lnTo>
                    <a:pt x="0" y="261"/>
                  </a:lnTo>
                  <a:lnTo>
                    <a:pt x="38" y="282"/>
                  </a:lnTo>
                  <a:lnTo>
                    <a:pt x="487" y="21"/>
                  </a:lnTo>
                  <a:lnTo>
                    <a:pt x="450" y="0"/>
                  </a:lnTo>
                  <a:lnTo>
                    <a:pt x="0" y="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37" name="Freeform 1312"/>
            <p:cNvSpPr>
              <a:spLocks/>
            </p:cNvSpPr>
            <p:nvPr userDrawn="1"/>
          </p:nvSpPr>
          <p:spPr bwMode="auto">
            <a:xfrm>
              <a:off x="3372323" y="1850140"/>
              <a:ext cx="60325" cy="85725"/>
            </a:xfrm>
            <a:custGeom>
              <a:avLst/>
              <a:gdLst>
                <a:gd name="T0" fmla="*/ 0 w 38"/>
                <a:gd name="T1" fmla="*/ 0 h 54"/>
                <a:gd name="T2" fmla="*/ 0 w 38"/>
                <a:gd name="T3" fmla="*/ 30 h 54"/>
                <a:gd name="T4" fmla="*/ 38 w 38"/>
                <a:gd name="T5" fmla="*/ 54 h 54"/>
                <a:gd name="T6" fmla="*/ 38 w 38"/>
                <a:gd name="T7" fmla="*/ 54 h 54"/>
                <a:gd name="T8" fmla="*/ 38 w 38"/>
                <a:gd name="T9" fmla="*/ 21 h 54"/>
                <a:gd name="T10" fmla="*/ 0 w 38"/>
                <a:gd name="T11" fmla="*/ 0 h 54"/>
              </a:gdLst>
              <a:ahLst/>
              <a:cxnLst>
                <a:cxn ang="0">
                  <a:pos x="T0" y="T1"/>
                </a:cxn>
                <a:cxn ang="0">
                  <a:pos x="T2" y="T3"/>
                </a:cxn>
                <a:cxn ang="0">
                  <a:pos x="T4" y="T5"/>
                </a:cxn>
                <a:cxn ang="0">
                  <a:pos x="T6" y="T7"/>
                </a:cxn>
                <a:cxn ang="0">
                  <a:pos x="T8" y="T9"/>
                </a:cxn>
                <a:cxn ang="0">
                  <a:pos x="T10" y="T11"/>
                </a:cxn>
              </a:cxnLst>
              <a:rect l="0" t="0" r="r" b="b"/>
              <a:pathLst>
                <a:path w="38" h="54">
                  <a:moveTo>
                    <a:pt x="0" y="0"/>
                  </a:moveTo>
                  <a:lnTo>
                    <a:pt x="0" y="30"/>
                  </a:lnTo>
                  <a:lnTo>
                    <a:pt x="38" y="54"/>
                  </a:lnTo>
                  <a:lnTo>
                    <a:pt x="38" y="54"/>
                  </a:lnTo>
                  <a:lnTo>
                    <a:pt x="38" y="21"/>
                  </a:lnTo>
                  <a:lnTo>
                    <a:pt x="0"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38" name="Freeform 1313"/>
            <p:cNvSpPr>
              <a:spLocks/>
            </p:cNvSpPr>
            <p:nvPr userDrawn="1"/>
          </p:nvSpPr>
          <p:spPr bwMode="auto">
            <a:xfrm>
              <a:off x="3267548" y="1897765"/>
              <a:ext cx="165100" cy="95250"/>
            </a:xfrm>
            <a:custGeom>
              <a:avLst/>
              <a:gdLst>
                <a:gd name="T0" fmla="*/ 0 w 104"/>
                <a:gd name="T1" fmla="*/ 38 h 60"/>
                <a:gd name="T2" fmla="*/ 37 w 104"/>
                <a:gd name="T3" fmla="*/ 60 h 60"/>
                <a:gd name="T4" fmla="*/ 104 w 104"/>
                <a:gd name="T5" fmla="*/ 24 h 60"/>
                <a:gd name="T6" fmla="*/ 101 w 104"/>
                <a:gd name="T7" fmla="*/ 22 h 60"/>
                <a:gd name="T8" fmla="*/ 66 w 104"/>
                <a:gd name="T9" fmla="*/ 0 h 60"/>
                <a:gd name="T10" fmla="*/ 0 w 104"/>
                <a:gd name="T11" fmla="*/ 38 h 60"/>
              </a:gdLst>
              <a:ahLst/>
              <a:cxnLst>
                <a:cxn ang="0">
                  <a:pos x="T0" y="T1"/>
                </a:cxn>
                <a:cxn ang="0">
                  <a:pos x="T2" y="T3"/>
                </a:cxn>
                <a:cxn ang="0">
                  <a:pos x="T4" y="T5"/>
                </a:cxn>
                <a:cxn ang="0">
                  <a:pos x="T6" y="T7"/>
                </a:cxn>
                <a:cxn ang="0">
                  <a:pos x="T8" y="T9"/>
                </a:cxn>
                <a:cxn ang="0">
                  <a:pos x="T10" y="T11"/>
                </a:cxn>
              </a:cxnLst>
              <a:rect l="0" t="0" r="r" b="b"/>
              <a:pathLst>
                <a:path w="104" h="60">
                  <a:moveTo>
                    <a:pt x="0" y="38"/>
                  </a:moveTo>
                  <a:lnTo>
                    <a:pt x="37" y="60"/>
                  </a:lnTo>
                  <a:lnTo>
                    <a:pt x="104" y="24"/>
                  </a:lnTo>
                  <a:lnTo>
                    <a:pt x="101" y="22"/>
                  </a:lnTo>
                  <a:lnTo>
                    <a:pt x="66" y="0"/>
                  </a:lnTo>
                  <a:lnTo>
                    <a:pt x="0" y="3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39" name="Freeform 1314"/>
            <p:cNvSpPr>
              <a:spLocks/>
            </p:cNvSpPr>
            <p:nvPr userDrawn="1"/>
          </p:nvSpPr>
          <p:spPr bwMode="auto">
            <a:xfrm>
              <a:off x="3394548" y="1834265"/>
              <a:ext cx="109538" cy="258762"/>
            </a:xfrm>
            <a:custGeom>
              <a:avLst/>
              <a:gdLst>
                <a:gd name="T0" fmla="*/ 69 w 69"/>
                <a:gd name="T1" fmla="*/ 38 h 163"/>
                <a:gd name="T2" fmla="*/ 0 w 69"/>
                <a:gd name="T3" fmla="*/ 0 h 163"/>
                <a:gd name="T4" fmla="*/ 2 w 69"/>
                <a:gd name="T5" fmla="*/ 123 h 163"/>
                <a:gd name="T6" fmla="*/ 69 w 69"/>
                <a:gd name="T7" fmla="*/ 163 h 163"/>
                <a:gd name="T8" fmla="*/ 69 w 69"/>
                <a:gd name="T9" fmla="*/ 38 h 163"/>
              </a:gdLst>
              <a:ahLst/>
              <a:cxnLst>
                <a:cxn ang="0">
                  <a:pos x="T0" y="T1"/>
                </a:cxn>
                <a:cxn ang="0">
                  <a:pos x="T2" y="T3"/>
                </a:cxn>
                <a:cxn ang="0">
                  <a:pos x="T4" y="T5"/>
                </a:cxn>
                <a:cxn ang="0">
                  <a:pos x="T6" y="T7"/>
                </a:cxn>
                <a:cxn ang="0">
                  <a:pos x="T8" y="T9"/>
                </a:cxn>
              </a:cxnLst>
              <a:rect l="0" t="0" r="r" b="b"/>
              <a:pathLst>
                <a:path w="69" h="163">
                  <a:moveTo>
                    <a:pt x="69" y="38"/>
                  </a:moveTo>
                  <a:lnTo>
                    <a:pt x="0" y="0"/>
                  </a:lnTo>
                  <a:lnTo>
                    <a:pt x="2" y="123"/>
                  </a:lnTo>
                  <a:lnTo>
                    <a:pt x="69" y="163"/>
                  </a:lnTo>
                  <a:lnTo>
                    <a:pt x="69" y="3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40" name="Freeform 1315"/>
            <p:cNvSpPr>
              <a:spLocks/>
            </p:cNvSpPr>
            <p:nvPr userDrawn="1"/>
          </p:nvSpPr>
          <p:spPr bwMode="auto">
            <a:xfrm>
              <a:off x="2823048" y="2086678"/>
              <a:ext cx="106363" cy="338137"/>
            </a:xfrm>
            <a:custGeom>
              <a:avLst/>
              <a:gdLst>
                <a:gd name="T0" fmla="*/ 67 w 67"/>
                <a:gd name="T1" fmla="*/ 38 h 213"/>
                <a:gd name="T2" fmla="*/ 67 w 67"/>
                <a:gd name="T3" fmla="*/ 87 h 213"/>
                <a:gd name="T4" fmla="*/ 67 w 67"/>
                <a:gd name="T5" fmla="*/ 213 h 213"/>
                <a:gd name="T6" fmla="*/ 0 w 67"/>
                <a:gd name="T7" fmla="*/ 173 h 213"/>
                <a:gd name="T8" fmla="*/ 0 w 67"/>
                <a:gd name="T9" fmla="*/ 49 h 213"/>
                <a:gd name="T10" fmla="*/ 0 w 67"/>
                <a:gd name="T11" fmla="*/ 0 h 213"/>
                <a:gd name="T12" fmla="*/ 67 w 67"/>
                <a:gd name="T13" fmla="*/ 38 h 213"/>
              </a:gdLst>
              <a:ahLst/>
              <a:cxnLst>
                <a:cxn ang="0">
                  <a:pos x="T0" y="T1"/>
                </a:cxn>
                <a:cxn ang="0">
                  <a:pos x="T2" y="T3"/>
                </a:cxn>
                <a:cxn ang="0">
                  <a:pos x="T4" y="T5"/>
                </a:cxn>
                <a:cxn ang="0">
                  <a:pos x="T6" y="T7"/>
                </a:cxn>
                <a:cxn ang="0">
                  <a:pos x="T8" y="T9"/>
                </a:cxn>
                <a:cxn ang="0">
                  <a:pos x="T10" y="T11"/>
                </a:cxn>
                <a:cxn ang="0">
                  <a:pos x="T12" y="T13"/>
                </a:cxn>
              </a:cxnLst>
              <a:rect l="0" t="0" r="r" b="b"/>
              <a:pathLst>
                <a:path w="67" h="213">
                  <a:moveTo>
                    <a:pt x="67" y="38"/>
                  </a:moveTo>
                  <a:lnTo>
                    <a:pt x="67" y="87"/>
                  </a:lnTo>
                  <a:lnTo>
                    <a:pt x="67" y="213"/>
                  </a:lnTo>
                  <a:lnTo>
                    <a:pt x="0" y="173"/>
                  </a:lnTo>
                  <a:lnTo>
                    <a:pt x="0" y="49"/>
                  </a:lnTo>
                  <a:lnTo>
                    <a:pt x="0" y="0"/>
                  </a:lnTo>
                  <a:lnTo>
                    <a:pt x="67" y="3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41" name="Freeform 1316"/>
            <p:cNvSpPr>
              <a:spLocks/>
            </p:cNvSpPr>
            <p:nvPr userDrawn="1"/>
          </p:nvSpPr>
          <p:spPr bwMode="auto">
            <a:xfrm>
              <a:off x="2823048" y="1713615"/>
              <a:ext cx="747713" cy="433387"/>
            </a:xfrm>
            <a:custGeom>
              <a:avLst/>
              <a:gdLst>
                <a:gd name="T0" fmla="*/ 471 w 471"/>
                <a:gd name="T1" fmla="*/ 41 h 273"/>
                <a:gd name="T2" fmla="*/ 405 w 471"/>
                <a:gd name="T3" fmla="*/ 0 h 273"/>
                <a:gd name="T4" fmla="*/ 0 w 471"/>
                <a:gd name="T5" fmla="*/ 235 h 273"/>
                <a:gd name="T6" fmla="*/ 67 w 471"/>
                <a:gd name="T7" fmla="*/ 273 h 273"/>
                <a:gd name="T8" fmla="*/ 471 w 471"/>
                <a:gd name="T9" fmla="*/ 41 h 273"/>
              </a:gdLst>
              <a:ahLst/>
              <a:cxnLst>
                <a:cxn ang="0">
                  <a:pos x="T0" y="T1"/>
                </a:cxn>
                <a:cxn ang="0">
                  <a:pos x="T2" y="T3"/>
                </a:cxn>
                <a:cxn ang="0">
                  <a:pos x="T4" y="T5"/>
                </a:cxn>
                <a:cxn ang="0">
                  <a:pos x="T6" y="T7"/>
                </a:cxn>
                <a:cxn ang="0">
                  <a:pos x="T8" y="T9"/>
                </a:cxn>
              </a:cxnLst>
              <a:rect l="0" t="0" r="r" b="b"/>
              <a:pathLst>
                <a:path w="471" h="273">
                  <a:moveTo>
                    <a:pt x="471" y="41"/>
                  </a:moveTo>
                  <a:lnTo>
                    <a:pt x="405" y="0"/>
                  </a:lnTo>
                  <a:lnTo>
                    <a:pt x="0" y="235"/>
                  </a:lnTo>
                  <a:lnTo>
                    <a:pt x="67" y="273"/>
                  </a:lnTo>
                  <a:lnTo>
                    <a:pt x="471" y="4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42" name="Freeform 1317"/>
            <p:cNvSpPr>
              <a:spLocks/>
            </p:cNvSpPr>
            <p:nvPr userDrawn="1"/>
          </p:nvSpPr>
          <p:spPr bwMode="auto">
            <a:xfrm>
              <a:off x="2929410" y="1778703"/>
              <a:ext cx="641350" cy="646112"/>
            </a:xfrm>
            <a:custGeom>
              <a:avLst/>
              <a:gdLst>
                <a:gd name="T0" fmla="*/ 0 w 404"/>
                <a:gd name="T1" fmla="*/ 232 h 407"/>
                <a:gd name="T2" fmla="*/ 0 w 404"/>
                <a:gd name="T3" fmla="*/ 281 h 407"/>
                <a:gd name="T4" fmla="*/ 0 w 404"/>
                <a:gd name="T5" fmla="*/ 407 h 407"/>
                <a:gd name="T6" fmla="*/ 45 w 404"/>
                <a:gd name="T7" fmla="*/ 381 h 407"/>
                <a:gd name="T8" fmla="*/ 45 w 404"/>
                <a:gd name="T9" fmla="*/ 258 h 407"/>
                <a:gd name="T10" fmla="*/ 362 w 404"/>
                <a:gd name="T11" fmla="*/ 73 h 407"/>
                <a:gd name="T12" fmla="*/ 362 w 404"/>
                <a:gd name="T13" fmla="*/ 198 h 407"/>
                <a:gd name="T14" fmla="*/ 404 w 404"/>
                <a:gd name="T15" fmla="*/ 172 h 407"/>
                <a:gd name="T16" fmla="*/ 404 w 404"/>
                <a:gd name="T17" fmla="*/ 49 h 407"/>
                <a:gd name="T18" fmla="*/ 404 w 404"/>
                <a:gd name="T19" fmla="*/ 0 h 407"/>
                <a:gd name="T20" fmla="*/ 0 w 404"/>
                <a:gd name="T21" fmla="*/ 23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4" h="407">
                  <a:moveTo>
                    <a:pt x="0" y="232"/>
                  </a:moveTo>
                  <a:lnTo>
                    <a:pt x="0" y="281"/>
                  </a:lnTo>
                  <a:lnTo>
                    <a:pt x="0" y="407"/>
                  </a:lnTo>
                  <a:lnTo>
                    <a:pt x="45" y="381"/>
                  </a:lnTo>
                  <a:lnTo>
                    <a:pt x="45" y="258"/>
                  </a:lnTo>
                  <a:lnTo>
                    <a:pt x="362" y="73"/>
                  </a:lnTo>
                  <a:lnTo>
                    <a:pt x="362" y="198"/>
                  </a:lnTo>
                  <a:lnTo>
                    <a:pt x="404" y="172"/>
                  </a:lnTo>
                  <a:lnTo>
                    <a:pt x="404" y="49"/>
                  </a:lnTo>
                  <a:lnTo>
                    <a:pt x="404" y="0"/>
                  </a:lnTo>
                  <a:lnTo>
                    <a:pt x="0" y="23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43" name="Freeform 1318"/>
            <p:cNvSpPr>
              <a:spLocks/>
            </p:cNvSpPr>
            <p:nvPr userDrawn="1"/>
          </p:nvSpPr>
          <p:spPr bwMode="auto">
            <a:xfrm>
              <a:off x="1794348" y="2172403"/>
              <a:ext cx="1247775" cy="717550"/>
            </a:xfrm>
            <a:custGeom>
              <a:avLst/>
              <a:gdLst>
                <a:gd name="T0" fmla="*/ 0 w 786"/>
                <a:gd name="T1" fmla="*/ 261 h 452"/>
                <a:gd name="T2" fmla="*/ 94 w 786"/>
                <a:gd name="T3" fmla="*/ 315 h 452"/>
                <a:gd name="T4" fmla="*/ 132 w 786"/>
                <a:gd name="T5" fmla="*/ 336 h 452"/>
                <a:gd name="T6" fmla="*/ 333 w 786"/>
                <a:gd name="T7" fmla="*/ 452 h 452"/>
                <a:gd name="T8" fmla="*/ 786 w 786"/>
                <a:gd name="T9" fmla="*/ 192 h 452"/>
                <a:gd name="T10" fmla="*/ 584 w 786"/>
                <a:gd name="T11" fmla="*/ 76 h 452"/>
                <a:gd name="T12" fmla="*/ 547 w 786"/>
                <a:gd name="T13" fmla="*/ 55 h 452"/>
                <a:gd name="T14" fmla="*/ 452 w 786"/>
                <a:gd name="T15" fmla="*/ 0 h 452"/>
                <a:gd name="T16" fmla="*/ 0 w 786"/>
                <a:gd name="T17" fmla="*/ 26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6" h="452">
                  <a:moveTo>
                    <a:pt x="0" y="261"/>
                  </a:moveTo>
                  <a:lnTo>
                    <a:pt x="94" y="315"/>
                  </a:lnTo>
                  <a:lnTo>
                    <a:pt x="132" y="336"/>
                  </a:lnTo>
                  <a:lnTo>
                    <a:pt x="333" y="452"/>
                  </a:lnTo>
                  <a:lnTo>
                    <a:pt x="786" y="192"/>
                  </a:lnTo>
                  <a:lnTo>
                    <a:pt x="584" y="76"/>
                  </a:lnTo>
                  <a:lnTo>
                    <a:pt x="547" y="55"/>
                  </a:lnTo>
                  <a:lnTo>
                    <a:pt x="452" y="0"/>
                  </a:lnTo>
                  <a:lnTo>
                    <a:pt x="0" y="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44" name="Freeform 1319"/>
            <p:cNvSpPr>
              <a:spLocks/>
            </p:cNvSpPr>
            <p:nvPr userDrawn="1"/>
          </p:nvSpPr>
          <p:spPr bwMode="auto">
            <a:xfrm>
              <a:off x="1943573" y="2259715"/>
              <a:ext cx="777875" cy="446087"/>
            </a:xfrm>
            <a:custGeom>
              <a:avLst/>
              <a:gdLst>
                <a:gd name="T0" fmla="*/ 0 w 490"/>
                <a:gd name="T1" fmla="*/ 260 h 281"/>
                <a:gd name="T2" fmla="*/ 38 w 490"/>
                <a:gd name="T3" fmla="*/ 281 h 281"/>
                <a:gd name="T4" fmla="*/ 490 w 490"/>
                <a:gd name="T5" fmla="*/ 21 h 281"/>
                <a:gd name="T6" fmla="*/ 453 w 490"/>
                <a:gd name="T7" fmla="*/ 0 h 281"/>
                <a:gd name="T8" fmla="*/ 0 w 490"/>
                <a:gd name="T9" fmla="*/ 260 h 281"/>
              </a:gdLst>
              <a:ahLst/>
              <a:cxnLst>
                <a:cxn ang="0">
                  <a:pos x="T0" y="T1"/>
                </a:cxn>
                <a:cxn ang="0">
                  <a:pos x="T2" y="T3"/>
                </a:cxn>
                <a:cxn ang="0">
                  <a:pos x="T4" y="T5"/>
                </a:cxn>
                <a:cxn ang="0">
                  <a:pos x="T6" y="T7"/>
                </a:cxn>
                <a:cxn ang="0">
                  <a:pos x="T8" y="T9"/>
                </a:cxn>
              </a:cxnLst>
              <a:rect l="0" t="0" r="r" b="b"/>
              <a:pathLst>
                <a:path w="490" h="281">
                  <a:moveTo>
                    <a:pt x="0" y="260"/>
                  </a:moveTo>
                  <a:lnTo>
                    <a:pt x="38" y="281"/>
                  </a:lnTo>
                  <a:lnTo>
                    <a:pt x="490" y="21"/>
                  </a:lnTo>
                  <a:lnTo>
                    <a:pt x="453" y="0"/>
                  </a:lnTo>
                  <a:lnTo>
                    <a:pt x="0" y="2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45" name="Freeform 1320"/>
            <p:cNvSpPr>
              <a:spLocks/>
            </p:cNvSpPr>
            <p:nvPr userDrawn="1"/>
          </p:nvSpPr>
          <p:spPr bwMode="auto">
            <a:xfrm>
              <a:off x="2041998" y="2491490"/>
              <a:ext cx="371475" cy="260350"/>
            </a:xfrm>
            <a:custGeom>
              <a:avLst/>
              <a:gdLst>
                <a:gd name="T0" fmla="*/ 234 w 234"/>
                <a:gd name="T1" fmla="*/ 138 h 164"/>
                <a:gd name="T2" fmla="*/ 0 w 234"/>
                <a:gd name="T3" fmla="*/ 0 h 164"/>
                <a:gd name="T4" fmla="*/ 0 w 234"/>
                <a:gd name="T5" fmla="*/ 29 h 164"/>
                <a:gd name="T6" fmla="*/ 234 w 234"/>
                <a:gd name="T7" fmla="*/ 164 h 164"/>
                <a:gd name="T8" fmla="*/ 234 w 234"/>
                <a:gd name="T9" fmla="*/ 138 h 164"/>
              </a:gdLst>
              <a:ahLst/>
              <a:cxnLst>
                <a:cxn ang="0">
                  <a:pos x="T0" y="T1"/>
                </a:cxn>
                <a:cxn ang="0">
                  <a:pos x="T2" y="T3"/>
                </a:cxn>
                <a:cxn ang="0">
                  <a:pos x="T4" y="T5"/>
                </a:cxn>
                <a:cxn ang="0">
                  <a:pos x="T6" y="T7"/>
                </a:cxn>
                <a:cxn ang="0">
                  <a:pos x="T8" y="T9"/>
                </a:cxn>
              </a:cxnLst>
              <a:rect l="0" t="0" r="r" b="b"/>
              <a:pathLst>
                <a:path w="234" h="164">
                  <a:moveTo>
                    <a:pt x="234" y="138"/>
                  </a:moveTo>
                  <a:lnTo>
                    <a:pt x="0" y="0"/>
                  </a:lnTo>
                  <a:lnTo>
                    <a:pt x="0" y="29"/>
                  </a:lnTo>
                  <a:lnTo>
                    <a:pt x="234" y="164"/>
                  </a:lnTo>
                  <a:lnTo>
                    <a:pt x="234" y="13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46" name="Freeform 1321"/>
            <p:cNvSpPr>
              <a:spLocks/>
            </p:cNvSpPr>
            <p:nvPr userDrawn="1"/>
          </p:nvSpPr>
          <p:spPr bwMode="auto">
            <a:xfrm>
              <a:off x="2041998" y="2394653"/>
              <a:ext cx="544513" cy="315912"/>
            </a:xfrm>
            <a:custGeom>
              <a:avLst/>
              <a:gdLst>
                <a:gd name="T0" fmla="*/ 343 w 343"/>
                <a:gd name="T1" fmla="*/ 135 h 199"/>
                <a:gd name="T2" fmla="*/ 109 w 343"/>
                <a:gd name="T3" fmla="*/ 0 h 199"/>
                <a:gd name="T4" fmla="*/ 0 w 343"/>
                <a:gd name="T5" fmla="*/ 61 h 199"/>
                <a:gd name="T6" fmla="*/ 234 w 343"/>
                <a:gd name="T7" fmla="*/ 199 h 199"/>
                <a:gd name="T8" fmla="*/ 343 w 343"/>
                <a:gd name="T9" fmla="*/ 135 h 199"/>
              </a:gdLst>
              <a:ahLst/>
              <a:cxnLst>
                <a:cxn ang="0">
                  <a:pos x="T0" y="T1"/>
                </a:cxn>
                <a:cxn ang="0">
                  <a:pos x="T2" y="T3"/>
                </a:cxn>
                <a:cxn ang="0">
                  <a:pos x="T4" y="T5"/>
                </a:cxn>
                <a:cxn ang="0">
                  <a:pos x="T6" y="T7"/>
                </a:cxn>
                <a:cxn ang="0">
                  <a:pos x="T8" y="T9"/>
                </a:cxn>
              </a:cxnLst>
              <a:rect l="0" t="0" r="r" b="b"/>
              <a:pathLst>
                <a:path w="343" h="199">
                  <a:moveTo>
                    <a:pt x="343" y="135"/>
                  </a:moveTo>
                  <a:lnTo>
                    <a:pt x="109" y="0"/>
                  </a:lnTo>
                  <a:lnTo>
                    <a:pt x="0" y="61"/>
                  </a:lnTo>
                  <a:lnTo>
                    <a:pt x="234" y="199"/>
                  </a:lnTo>
                  <a:lnTo>
                    <a:pt x="343" y="1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47" name="Freeform 1322"/>
            <p:cNvSpPr>
              <a:spLocks/>
            </p:cNvSpPr>
            <p:nvPr userDrawn="1"/>
          </p:nvSpPr>
          <p:spPr bwMode="auto">
            <a:xfrm>
              <a:off x="2413473" y="2608965"/>
              <a:ext cx="173038" cy="142875"/>
            </a:xfrm>
            <a:custGeom>
              <a:avLst/>
              <a:gdLst>
                <a:gd name="T0" fmla="*/ 0 w 109"/>
                <a:gd name="T1" fmla="*/ 64 h 90"/>
                <a:gd name="T2" fmla="*/ 0 w 109"/>
                <a:gd name="T3" fmla="*/ 90 h 90"/>
                <a:gd name="T4" fmla="*/ 109 w 109"/>
                <a:gd name="T5" fmla="*/ 28 h 90"/>
                <a:gd name="T6" fmla="*/ 109 w 109"/>
                <a:gd name="T7" fmla="*/ 0 h 90"/>
                <a:gd name="T8" fmla="*/ 0 w 109"/>
                <a:gd name="T9" fmla="*/ 64 h 90"/>
              </a:gdLst>
              <a:ahLst/>
              <a:cxnLst>
                <a:cxn ang="0">
                  <a:pos x="T0" y="T1"/>
                </a:cxn>
                <a:cxn ang="0">
                  <a:pos x="T2" y="T3"/>
                </a:cxn>
                <a:cxn ang="0">
                  <a:pos x="T4" y="T5"/>
                </a:cxn>
                <a:cxn ang="0">
                  <a:pos x="T6" y="T7"/>
                </a:cxn>
                <a:cxn ang="0">
                  <a:pos x="T8" y="T9"/>
                </a:cxn>
              </a:cxnLst>
              <a:rect l="0" t="0" r="r" b="b"/>
              <a:pathLst>
                <a:path w="109" h="90">
                  <a:moveTo>
                    <a:pt x="0" y="64"/>
                  </a:moveTo>
                  <a:lnTo>
                    <a:pt x="0" y="90"/>
                  </a:lnTo>
                  <a:lnTo>
                    <a:pt x="109" y="28"/>
                  </a:lnTo>
                  <a:lnTo>
                    <a:pt x="109" y="0"/>
                  </a:lnTo>
                  <a:lnTo>
                    <a:pt x="0" y="64"/>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48" name="Freeform 1323"/>
            <p:cNvSpPr>
              <a:spLocks/>
            </p:cNvSpPr>
            <p:nvPr userDrawn="1"/>
          </p:nvSpPr>
          <p:spPr bwMode="auto">
            <a:xfrm>
              <a:off x="3672360" y="1570740"/>
              <a:ext cx="373063" cy="260350"/>
            </a:xfrm>
            <a:custGeom>
              <a:avLst/>
              <a:gdLst>
                <a:gd name="T0" fmla="*/ 235 w 235"/>
                <a:gd name="T1" fmla="*/ 135 h 164"/>
                <a:gd name="T2" fmla="*/ 0 w 235"/>
                <a:gd name="T3" fmla="*/ 0 h 164"/>
                <a:gd name="T4" fmla="*/ 0 w 235"/>
                <a:gd name="T5" fmla="*/ 26 h 164"/>
                <a:gd name="T6" fmla="*/ 235 w 235"/>
                <a:gd name="T7" fmla="*/ 164 h 164"/>
                <a:gd name="T8" fmla="*/ 235 w 235"/>
                <a:gd name="T9" fmla="*/ 135 h 164"/>
              </a:gdLst>
              <a:ahLst/>
              <a:cxnLst>
                <a:cxn ang="0">
                  <a:pos x="T0" y="T1"/>
                </a:cxn>
                <a:cxn ang="0">
                  <a:pos x="T2" y="T3"/>
                </a:cxn>
                <a:cxn ang="0">
                  <a:pos x="T4" y="T5"/>
                </a:cxn>
                <a:cxn ang="0">
                  <a:pos x="T6" y="T7"/>
                </a:cxn>
                <a:cxn ang="0">
                  <a:pos x="T8" y="T9"/>
                </a:cxn>
              </a:cxnLst>
              <a:rect l="0" t="0" r="r" b="b"/>
              <a:pathLst>
                <a:path w="235" h="164">
                  <a:moveTo>
                    <a:pt x="235" y="135"/>
                  </a:moveTo>
                  <a:lnTo>
                    <a:pt x="0" y="0"/>
                  </a:lnTo>
                  <a:lnTo>
                    <a:pt x="0" y="26"/>
                  </a:lnTo>
                  <a:lnTo>
                    <a:pt x="235" y="164"/>
                  </a:lnTo>
                  <a:lnTo>
                    <a:pt x="235" y="135"/>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49" name="Freeform 1324"/>
            <p:cNvSpPr>
              <a:spLocks/>
            </p:cNvSpPr>
            <p:nvPr userDrawn="1"/>
          </p:nvSpPr>
          <p:spPr bwMode="auto">
            <a:xfrm>
              <a:off x="3672360" y="1469140"/>
              <a:ext cx="541338" cy="315912"/>
            </a:xfrm>
            <a:custGeom>
              <a:avLst/>
              <a:gdLst>
                <a:gd name="T0" fmla="*/ 341 w 341"/>
                <a:gd name="T1" fmla="*/ 138 h 199"/>
                <a:gd name="T2" fmla="*/ 109 w 341"/>
                <a:gd name="T3" fmla="*/ 0 h 199"/>
                <a:gd name="T4" fmla="*/ 0 w 341"/>
                <a:gd name="T5" fmla="*/ 64 h 199"/>
                <a:gd name="T6" fmla="*/ 235 w 341"/>
                <a:gd name="T7" fmla="*/ 199 h 199"/>
                <a:gd name="T8" fmla="*/ 341 w 341"/>
                <a:gd name="T9" fmla="*/ 138 h 199"/>
              </a:gdLst>
              <a:ahLst/>
              <a:cxnLst>
                <a:cxn ang="0">
                  <a:pos x="T0" y="T1"/>
                </a:cxn>
                <a:cxn ang="0">
                  <a:pos x="T2" y="T3"/>
                </a:cxn>
                <a:cxn ang="0">
                  <a:pos x="T4" y="T5"/>
                </a:cxn>
                <a:cxn ang="0">
                  <a:pos x="T6" y="T7"/>
                </a:cxn>
                <a:cxn ang="0">
                  <a:pos x="T8" y="T9"/>
                </a:cxn>
              </a:cxnLst>
              <a:rect l="0" t="0" r="r" b="b"/>
              <a:pathLst>
                <a:path w="341" h="199">
                  <a:moveTo>
                    <a:pt x="341" y="138"/>
                  </a:moveTo>
                  <a:lnTo>
                    <a:pt x="109" y="0"/>
                  </a:lnTo>
                  <a:lnTo>
                    <a:pt x="0" y="64"/>
                  </a:lnTo>
                  <a:lnTo>
                    <a:pt x="235" y="199"/>
                  </a:lnTo>
                  <a:lnTo>
                    <a:pt x="341" y="13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50" name="Freeform 1325"/>
            <p:cNvSpPr>
              <a:spLocks/>
            </p:cNvSpPr>
            <p:nvPr userDrawn="1"/>
          </p:nvSpPr>
          <p:spPr bwMode="auto">
            <a:xfrm>
              <a:off x="4045423" y="1688215"/>
              <a:ext cx="168275" cy="142875"/>
            </a:xfrm>
            <a:custGeom>
              <a:avLst/>
              <a:gdLst>
                <a:gd name="T0" fmla="*/ 0 w 106"/>
                <a:gd name="T1" fmla="*/ 61 h 90"/>
                <a:gd name="T2" fmla="*/ 0 w 106"/>
                <a:gd name="T3" fmla="*/ 90 h 90"/>
                <a:gd name="T4" fmla="*/ 106 w 106"/>
                <a:gd name="T5" fmla="*/ 26 h 90"/>
                <a:gd name="T6" fmla="*/ 106 w 106"/>
                <a:gd name="T7" fmla="*/ 0 h 90"/>
                <a:gd name="T8" fmla="*/ 0 w 106"/>
                <a:gd name="T9" fmla="*/ 61 h 90"/>
              </a:gdLst>
              <a:ahLst/>
              <a:cxnLst>
                <a:cxn ang="0">
                  <a:pos x="T0" y="T1"/>
                </a:cxn>
                <a:cxn ang="0">
                  <a:pos x="T2" y="T3"/>
                </a:cxn>
                <a:cxn ang="0">
                  <a:pos x="T4" y="T5"/>
                </a:cxn>
                <a:cxn ang="0">
                  <a:pos x="T6" y="T7"/>
                </a:cxn>
                <a:cxn ang="0">
                  <a:pos x="T8" y="T9"/>
                </a:cxn>
              </a:cxnLst>
              <a:rect l="0" t="0" r="r" b="b"/>
              <a:pathLst>
                <a:path w="106" h="90">
                  <a:moveTo>
                    <a:pt x="0" y="61"/>
                  </a:moveTo>
                  <a:lnTo>
                    <a:pt x="0" y="90"/>
                  </a:lnTo>
                  <a:lnTo>
                    <a:pt x="106" y="26"/>
                  </a:lnTo>
                  <a:lnTo>
                    <a:pt x="106" y="0"/>
                  </a:lnTo>
                  <a:lnTo>
                    <a:pt x="0" y="6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51" name="Freeform 1326"/>
            <p:cNvSpPr>
              <a:spLocks noEditPoints="1"/>
            </p:cNvSpPr>
            <p:nvPr userDrawn="1"/>
          </p:nvSpPr>
          <p:spPr bwMode="auto">
            <a:xfrm>
              <a:off x="2962748" y="2462915"/>
              <a:ext cx="868363" cy="1270000"/>
            </a:xfrm>
            <a:custGeom>
              <a:avLst/>
              <a:gdLst>
                <a:gd name="T0" fmla="*/ 115 w 231"/>
                <a:gd name="T1" fmla="*/ 37 h 338"/>
                <a:gd name="T2" fmla="*/ 230 w 231"/>
                <a:gd name="T3" fmla="*/ 103 h 338"/>
                <a:gd name="T4" fmla="*/ 116 w 231"/>
                <a:gd name="T5" fmla="*/ 301 h 338"/>
                <a:gd name="T6" fmla="*/ 1 w 231"/>
                <a:gd name="T7" fmla="*/ 235 h 338"/>
                <a:gd name="T8" fmla="*/ 115 w 231"/>
                <a:gd name="T9" fmla="*/ 37 h 338"/>
                <a:gd name="T10" fmla="*/ 188 w 231"/>
                <a:gd name="T11" fmla="*/ 151 h 338"/>
                <a:gd name="T12" fmla="*/ 188 w 231"/>
                <a:gd name="T13" fmla="*/ 104 h 338"/>
                <a:gd name="T14" fmla="*/ 136 w 231"/>
                <a:gd name="T15" fmla="*/ 134 h 338"/>
                <a:gd name="T16" fmla="*/ 136 w 231"/>
                <a:gd name="T17" fmla="*/ 74 h 338"/>
                <a:gd name="T18" fmla="*/ 95 w 231"/>
                <a:gd name="T19" fmla="*/ 98 h 338"/>
                <a:gd name="T20" fmla="*/ 95 w 231"/>
                <a:gd name="T21" fmla="*/ 157 h 338"/>
                <a:gd name="T22" fmla="*/ 43 w 231"/>
                <a:gd name="T23" fmla="*/ 187 h 338"/>
                <a:gd name="T24" fmla="*/ 43 w 231"/>
                <a:gd name="T25" fmla="*/ 234 h 338"/>
                <a:gd name="T26" fmla="*/ 95 w 231"/>
                <a:gd name="T27" fmla="*/ 204 h 338"/>
                <a:gd name="T28" fmla="*/ 95 w 231"/>
                <a:gd name="T29" fmla="*/ 264 h 338"/>
                <a:gd name="T30" fmla="*/ 136 w 231"/>
                <a:gd name="T31" fmla="*/ 240 h 338"/>
                <a:gd name="T32" fmla="*/ 136 w 231"/>
                <a:gd name="T33" fmla="*/ 181 h 338"/>
                <a:gd name="T34" fmla="*/ 188 w 231"/>
                <a:gd name="T35" fmla="*/ 15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1" h="338">
                  <a:moveTo>
                    <a:pt x="115" y="37"/>
                  </a:moveTo>
                  <a:cubicBezTo>
                    <a:pt x="179" y="0"/>
                    <a:pt x="230" y="30"/>
                    <a:pt x="230" y="103"/>
                  </a:cubicBezTo>
                  <a:cubicBezTo>
                    <a:pt x="231" y="175"/>
                    <a:pt x="179" y="264"/>
                    <a:pt x="116" y="301"/>
                  </a:cubicBezTo>
                  <a:cubicBezTo>
                    <a:pt x="53" y="338"/>
                    <a:pt x="1" y="308"/>
                    <a:pt x="1" y="235"/>
                  </a:cubicBezTo>
                  <a:cubicBezTo>
                    <a:pt x="0" y="162"/>
                    <a:pt x="52" y="73"/>
                    <a:pt x="115" y="37"/>
                  </a:cubicBezTo>
                  <a:close/>
                  <a:moveTo>
                    <a:pt x="188" y="151"/>
                  </a:moveTo>
                  <a:cubicBezTo>
                    <a:pt x="188" y="104"/>
                    <a:pt x="188" y="104"/>
                    <a:pt x="188" y="104"/>
                  </a:cubicBezTo>
                  <a:cubicBezTo>
                    <a:pt x="136" y="134"/>
                    <a:pt x="136" y="134"/>
                    <a:pt x="136" y="134"/>
                  </a:cubicBezTo>
                  <a:cubicBezTo>
                    <a:pt x="136" y="74"/>
                    <a:pt x="136" y="74"/>
                    <a:pt x="136" y="74"/>
                  </a:cubicBezTo>
                  <a:cubicBezTo>
                    <a:pt x="95" y="98"/>
                    <a:pt x="95" y="98"/>
                    <a:pt x="95" y="98"/>
                  </a:cubicBezTo>
                  <a:cubicBezTo>
                    <a:pt x="95" y="157"/>
                    <a:pt x="95" y="157"/>
                    <a:pt x="95" y="157"/>
                  </a:cubicBezTo>
                  <a:cubicBezTo>
                    <a:pt x="43" y="187"/>
                    <a:pt x="43" y="187"/>
                    <a:pt x="43" y="187"/>
                  </a:cubicBezTo>
                  <a:cubicBezTo>
                    <a:pt x="43" y="234"/>
                    <a:pt x="43" y="234"/>
                    <a:pt x="43" y="234"/>
                  </a:cubicBezTo>
                  <a:cubicBezTo>
                    <a:pt x="95" y="204"/>
                    <a:pt x="95" y="204"/>
                    <a:pt x="95" y="204"/>
                  </a:cubicBezTo>
                  <a:cubicBezTo>
                    <a:pt x="95" y="264"/>
                    <a:pt x="95" y="264"/>
                    <a:pt x="95" y="264"/>
                  </a:cubicBezTo>
                  <a:cubicBezTo>
                    <a:pt x="136" y="240"/>
                    <a:pt x="136" y="240"/>
                    <a:pt x="136" y="240"/>
                  </a:cubicBezTo>
                  <a:cubicBezTo>
                    <a:pt x="136" y="181"/>
                    <a:pt x="136" y="181"/>
                    <a:pt x="136" y="181"/>
                  </a:cubicBezTo>
                  <a:cubicBezTo>
                    <a:pt x="188" y="151"/>
                    <a:pt x="188" y="151"/>
                    <a:pt x="188" y="151"/>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52" name="Freeform 1327"/>
            <p:cNvSpPr>
              <a:spLocks/>
            </p:cNvSpPr>
            <p:nvPr userDrawn="1"/>
          </p:nvSpPr>
          <p:spPr bwMode="auto">
            <a:xfrm>
              <a:off x="3124673" y="2740728"/>
              <a:ext cx="544513" cy="714375"/>
            </a:xfrm>
            <a:custGeom>
              <a:avLst/>
              <a:gdLst>
                <a:gd name="T0" fmla="*/ 123 w 343"/>
                <a:gd name="T1" fmla="*/ 57 h 450"/>
                <a:gd name="T2" fmla="*/ 123 w 343"/>
                <a:gd name="T3" fmla="*/ 196 h 450"/>
                <a:gd name="T4" fmla="*/ 0 w 343"/>
                <a:gd name="T5" fmla="*/ 267 h 450"/>
                <a:gd name="T6" fmla="*/ 0 w 343"/>
                <a:gd name="T7" fmla="*/ 379 h 450"/>
                <a:gd name="T8" fmla="*/ 123 w 343"/>
                <a:gd name="T9" fmla="*/ 308 h 450"/>
                <a:gd name="T10" fmla="*/ 123 w 343"/>
                <a:gd name="T11" fmla="*/ 450 h 450"/>
                <a:gd name="T12" fmla="*/ 220 w 343"/>
                <a:gd name="T13" fmla="*/ 393 h 450"/>
                <a:gd name="T14" fmla="*/ 220 w 343"/>
                <a:gd name="T15" fmla="*/ 253 h 450"/>
                <a:gd name="T16" fmla="*/ 343 w 343"/>
                <a:gd name="T17" fmla="*/ 182 h 450"/>
                <a:gd name="T18" fmla="*/ 343 w 343"/>
                <a:gd name="T19" fmla="*/ 71 h 450"/>
                <a:gd name="T20" fmla="*/ 220 w 343"/>
                <a:gd name="T21" fmla="*/ 142 h 450"/>
                <a:gd name="T22" fmla="*/ 220 w 343"/>
                <a:gd name="T23" fmla="*/ 0 h 450"/>
                <a:gd name="T24" fmla="*/ 123 w 343"/>
                <a:gd name="T25" fmla="*/ 57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 h="450">
                  <a:moveTo>
                    <a:pt x="123" y="57"/>
                  </a:moveTo>
                  <a:lnTo>
                    <a:pt x="123" y="196"/>
                  </a:lnTo>
                  <a:lnTo>
                    <a:pt x="0" y="267"/>
                  </a:lnTo>
                  <a:lnTo>
                    <a:pt x="0" y="379"/>
                  </a:lnTo>
                  <a:lnTo>
                    <a:pt x="123" y="308"/>
                  </a:lnTo>
                  <a:lnTo>
                    <a:pt x="123" y="450"/>
                  </a:lnTo>
                  <a:lnTo>
                    <a:pt x="220" y="393"/>
                  </a:lnTo>
                  <a:lnTo>
                    <a:pt x="220" y="253"/>
                  </a:lnTo>
                  <a:lnTo>
                    <a:pt x="343" y="182"/>
                  </a:lnTo>
                  <a:lnTo>
                    <a:pt x="343" y="71"/>
                  </a:lnTo>
                  <a:lnTo>
                    <a:pt x="220" y="142"/>
                  </a:lnTo>
                  <a:lnTo>
                    <a:pt x="220" y="0"/>
                  </a:lnTo>
                  <a:lnTo>
                    <a:pt x="123" y="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53" name="Freeform 1328"/>
            <p:cNvSpPr>
              <a:spLocks noEditPoints="1"/>
            </p:cNvSpPr>
            <p:nvPr userDrawn="1"/>
          </p:nvSpPr>
          <p:spPr bwMode="auto">
            <a:xfrm>
              <a:off x="2932585" y="2416878"/>
              <a:ext cx="928688" cy="1360487"/>
            </a:xfrm>
            <a:custGeom>
              <a:avLst/>
              <a:gdLst>
                <a:gd name="T0" fmla="*/ 247 w 247"/>
                <a:gd name="T1" fmla="*/ 110 h 362"/>
                <a:gd name="T2" fmla="*/ 124 w 247"/>
                <a:gd name="T3" fmla="*/ 323 h 362"/>
                <a:gd name="T4" fmla="*/ 0 w 247"/>
                <a:gd name="T5" fmla="*/ 252 h 362"/>
                <a:gd name="T6" fmla="*/ 123 w 247"/>
                <a:gd name="T7" fmla="*/ 39 h 362"/>
                <a:gd name="T8" fmla="*/ 247 w 247"/>
                <a:gd name="T9" fmla="*/ 110 h 362"/>
                <a:gd name="T10" fmla="*/ 124 w 247"/>
                <a:gd name="T11" fmla="*/ 313 h 362"/>
                <a:gd name="T12" fmla="*/ 238 w 247"/>
                <a:gd name="T13" fmla="*/ 115 h 362"/>
                <a:gd name="T14" fmla="*/ 123 w 247"/>
                <a:gd name="T15" fmla="*/ 49 h 362"/>
                <a:gd name="T16" fmla="*/ 9 w 247"/>
                <a:gd name="T17" fmla="*/ 247 h 362"/>
                <a:gd name="T18" fmla="*/ 124 w 247"/>
                <a:gd name="T19" fmla="*/ 313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362">
                  <a:moveTo>
                    <a:pt x="247" y="110"/>
                  </a:moveTo>
                  <a:cubicBezTo>
                    <a:pt x="247" y="188"/>
                    <a:pt x="192" y="283"/>
                    <a:pt x="124" y="323"/>
                  </a:cubicBezTo>
                  <a:cubicBezTo>
                    <a:pt x="56" y="362"/>
                    <a:pt x="0" y="330"/>
                    <a:pt x="0" y="252"/>
                  </a:cubicBezTo>
                  <a:cubicBezTo>
                    <a:pt x="0" y="174"/>
                    <a:pt x="55" y="78"/>
                    <a:pt x="123" y="39"/>
                  </a:cubicBezTo>
                  <a:cubicBezTo>
                    <a:pt x="191" y="0"/>
                    <a:pt x="247" y="31"/>
                    <a:pt x="247" y="110"/>
                  </a:cubicBezTo>
                  <a:close/>
                  <a:moveTo>
                    <a:pt x="124" y="313"/>
                  </a:moveTo>
                  <a:cubicBezTo>
                    <a:pt x="187" y="276"/>
                    <a:pt x="239" y="187"/>
                    <a:pt x="238" y="115"/>
                  </a:cubicBezTo>
                  <a:cubicBezTo>
                    <a:pt x="238" y="42"/>
                    <a:pt x="187" y="12"/>
                    <a:pt x="123" y="49"/>
                  </a:cubicBezTo>
                  <a:cubicBezTo>
                    <a:pt x="60" y="85"/>
                    <a:pt x="8" y="174"/>
                    <a:pt x="9" y="247"/>
                  </a:cubicBezTo>
                  <a:cubicBezTo>
                    <a:pt x="9" y="320"/>
                    <a:pt x="61" y="350"/>
                    <a:pt x="124" y="31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54" name="Freeform 1329"/>
            <p:cNvSpPr>
              <a:spLocks noEditPoints="1"/>
            </p:cNvSpPr>
            <p:nvPr userDrawn="1"/>
          </p:nvSpPr>
          <p:spPr bwMode="auto">
            <a:xfrm>
              <a:off x="2322985" y="1653290"/>
              <a:ext cx="2146300" cy="2884487"/>
            </a:xfrm>
            <a:custGeom>
              <a:avLst/>
              <a:gdLst>
                <a:gd name="T0" fmla="*/ 191 w 571"/>
                <a:gd name="T1" fmla="*/ 233 h 767"/>
                <a:gd name="T2" fmla="*/ 230 w 571"/>
                <a:gd name="T3" fmla="*/ 210 h 767"/>
                <a:gd name="T4" fmla="*/ 230 w 571"/>
                <a:gd name="T5" fmla="*/ 197 h 767"/>
                <a:gd name="T6" fmla="*/ 340 w 571"/>
                <a:gd name="T7" fmla="*/ 133 h 767"/>
                <a:gd name="T8" fmla="*/ 340 w 571"/>
                <a:gd name="T9" fmla="*/ 146 h 767"/>
                <a:gd name="T10" fmla="*/ 379 w 571"/>
                <a:gd name="T11" fmla="*/ 124 h 767"/>
                <a:gd name="T12" fmla="*/ 379 w 571"/>
                <a:gd name="T13" fmla="*/ 110 h 767"/>
                <a:gd name="T14" fmla="*/ 570 w 571"/>
                <a:gd name="T15" fmla="*/ 0 h 767"/>
                <a:gd name="T16" fmla="*/ 571 w 571"/>
                <a:gd name="T17" fmla="*/ 438 h 767"/>
                <a:gd name="T18" fmla="*/ 1 w 571"/>
                <a:gd name="T19" fmla="*/ 767 h 767"/>
                <a:gd name="T20" fmla="*/ 0 w 571"/>
                <a:gd name="T21" fmla="*/ 329 h 767"/>
                <a:gd name="T22" fmla="*/ 191 w 571"/>
                <a:gd name="T23" fmla="*/ 219 h 767"/>
                <a:gd name="T24" fmla="*/ 191 w 571"/>
                <a:gd name="T25" fmla="*/ 233 h 767"/>
                <a:gd name="T26" fmla="*/ 409 w 571"/>
                <a:gd name="T27" fmla="*/ 313 h 767"/>
                <a:gd name="T28" fmla="*/ 285 w 571"/>
                <a:gd name="T29" fmla="*/ 242 h 767"/>
                <a:gd name="T30" fmla="*/ 162 w 571"/>
                <a:gd name="T31" fmla="*/ 455 h 767"/>
                <a:gd name="T32" fmla="*/ 286 w 571"/>
                <a:gd name="T33" fmla="*/ 526 h 767"/>
                <a:gd name="T34" fmla="*/ 409 w 571"/>
                <a:gd name="T35" fmla="*/ 313 h 767"/>
                <a:gd name="T36" fmla="*/ 31 w 571"/>
                <a:gd name="T37" fmla="*/ 356 h 767"/>
                <a:gd name="T38" fmla="*/ 539 w 571"/>
                <a:gd name="T39" fmla="*/ 63 h 767"/>
                <a:gd name="T40" fmla="*/ 543 w 571"/>
                <a:gd name="T41" fmla="*/ 56 h 767"/>
                <a:gd name="T42" fmla="*/ 539 w 571"/>
                <a:gd name="T43" fmla="*/ 53 h 767"/>
                <a:gd name="T44" fmla="*/ 31 w 571"/>
                <a:gd name="T45" fmla="*/ 346 h 767"/>
                <a:gd name="T46" fmla="*/ 27 w 571"/>
                <a:gd name="T47" fmla="*/ 354 h 767"/>
                <a:gd name="T48" fmla="*/ 31 w 571"/>
                <a:gd name="T49" fmla="*/ 356 h 767"/>
                <a:gd name="T50" fmla="*/ 32 w 571"/>
                <a:gd name="T51" fmla="*/ 725 h 767"/>
                <a:gd name="T52" fmla="*/ 540 w 571"/>
                <a:gd name="T53" fmla="*/ 431 h 767"/>
                <a:gd name="T54" fmla="*/ 544 w 571"/>
                <a:gd name="T55" fmla="*/ 424 h 767"/>
                <a:gd name="T56" fmla="*/ 540 w 571"/>
                <a:gd name="T57" fmla="*/ 422 h 767"/>
                <a:gd name="T58" fmla="*/ 32 w 571"/>
                <a:gd name="T59" fmla="*/ 715 h 767"/>
                <a:gd name="T60" fmla="*/ 28 w 571"/>
                <a:gd name="T61" fmla="*/ 722 h 767"/>
                <a:gd name="T62" fmla="*/ 32 w 571"/>
                <a:gd name="T63" fmla="*/ 725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1" h="767">
                  <a:moveTo>
                    <a:pt x="191" y="233"/>
                  </a:moveTo>
                  <a:cubicBezTo>
                    <a:pt x="230" y="210"/>
                    <a:pt x="230" y="210"/>
                    <a:pt x="230" y="210"/>
                  </a:cubicBezTo>
                  <a:cubicBezTo>
                    <a:pt x="230" y="197"/>
                    <a:pt x="230" y="197"/>
                    <a:pt x="230" y="197"/>
                  </a:cubicBezTo>
                  <a:cubicBezTo>
                    <a:pt x="340" y="133"/>
                    <a:pt x="340" y="133"/>
                    <a:pt x="340" y="133"/>
                  </a:cubicBezTo>
                  <a:cubicBezTo>
                    <a:pt x="340" y="146"/>
                    <a:pt x="340" y="146"/>
                    <a:pt x="340" y="146"/>
                  </a:cubicBezTo>
                  <a:cubicBezTo>
                    <a:pt x="379" y="124"/>
                    <a:pt x="379" y="124"/>
                    <a:pt x="379" y="124"/>
                  </a:cubicBezTo>
                  <a:cubicBezTo>
                    <a:pt x="379" y="110"/>
                    <a:pt x="379" y="110"/>
                    <a:pt x="379" y="110"/>
                  </a:cubicBezTo>
                  <a:cubicBezTo>
                    <a:pt x="570" y="0"/>
                    <a:pt x="570" y="0"/>
                    <a:pt x="570" y="0"/>
                  </a:cubicBezTo>
                  <a:cubicBezTo>
                    <a:pt x="571" y="438"/>
                    <a:pt x="571" y="438"/>
                    <a:pt x="571" y="438"/>
                  </a:cubicBezTo>
                  <a:cubicBezTo>
                    <a:pt x="1" y="767"/>
                    <a:pt x="1" y="767"/>
                    <a:pt x="1" y="767"/>
                  </a:cubicBezTo>
                  <a:cubicBezTo>
                    <a:pt x="0" y="329"/>
                    <a:pt x="0" y="329"/>
                    <a:pt x="0" y="329"/>
                  </a:cubicBezTo>
                  <a:cubicBezTo>
                    <a:pt x="191" y="219"/>
                    <a:pt x="191" y="219"/>
                    <a:pt x="191" y="219"/>
                  </a:cubicBezTo>
                  <a:lnTo>
                    <a:pt x="191" y="233"/>
                  </a:lnTo>
                  <a:close/>
                  <a:moveTo>
                    <a:pt x="409" y="313"/>
                  </a:moveTo>
                  <a:cubicBezTo>
                    <a:pt x="409" y="234"/>
                    <a:pt x="353" y="203"/>
                    <a:pt x="285" y="242"/>
                  </a:cubicBezTo>
                  <a:cubicBezTo>
                    <a:pt x="217" y="281"/>
                    <a:pt x="162" y="377"/>
                    <a:pt x="162" y="455"/>
                  </a:cubicBezTo>
                  <a:cubicBezTo>
                    <a:pt x="162" y="533"/>
                    <a:pt x="218" y="565"/>
                    <a:pt x="286" y="526"/>
                  </a:cubicBezTo>
                  <a:cubicBezTo>
                    <a:pt x="354" y="486"/>
                    <a:pt x="409" y="391"/>
                    <a:pt x="409" y="313"/>
                  </a:cubicBezTo>
                  <a:moveTo>
                    <a:pt x="31" y="356"/>
                  </a:moveTo>
                  <a:cubicBezTo>
                    <a:pt x="539" y="63"/>
                    <a:pt x="539" y="63"/>
                    <a:pt x="539" y="63"/>
                  </a:cubicBezTo>
                  <a:cubicBezTo>
                    <a:pt x="541" y="61"/>
                    <a:pt x="543" y="58"/>
                    <a:pt x="543" y="56"/>
                  </a:cubicBezTo>
                  <a:cubicBezTo>
                    <a:pt x="543" y="53"/>
                    <a:pt x="541" y="52"/>
                    <a:pt x="539" y="53"/>
                  </a:cubicBezTo>
                  <a:cubicBezTo>
                    <a:pt x="31" y="346"/>
                    <a:pt x="31" y="346"/>
                    <a:pt x="31" y="346"/>
                  </a:cubicBezTo>
                  <a:cubicBezTo>
                    <a:pt x="29" y="348"/>
                    <a:pt x="27" y="351"/>
                    <a:pt x="27" y="354"/>
                  </a:cubicBezTo>
                  <a:cubicBezTo>
                    <a:pt x="27" y="356"/>
                    <a:pt x="29" y="357"/>
                    <a:pt x="31" y="356"/>
                  </a:cubicBezTo>
                  <a:moveTo>
                    <a:pt x="32" y="725"/>
                  </a:moveTo>
                  <a:cubicBezTo>
                    <a:pt x="540" y="431"/>
                    <a:pt x="540" y="431"/>
                    <a:pt x="540" y="431"/>
                  </a:cubicBezTo>
                  <a:cubicBezTo>
                    <a:pt x="542" y="430"/>
                    <a:pt x="544" y="427"/>
                    <a:pt x="544" y="424"/>
                  </a:cubicBezTo>
                  <a:cubicBezTo>
                    <a:pt x="544" y="421"/>
                    <a:pt x="542" y="420"/>
                    <a:pt x="540" y="422"/>
                  </a:cubicBezTo>
                  <a:cubicBezTo>
                    <a:pt x="32" y="715"/>
                    <a:pt x="32" y="715"/>
                    <a:pt x="32" y="715"/>
                  </a:cubicBezTo>
                  <a:cubicBezTo>
                    <a:pt x="30" y="716"/>
                    <a:pt x="28" y="719"/>
                    <a:pt x="28" y="722"/>
                  </a:cubicBezTo>
                  <a:cubicBezTo>
                    <a:pt x="28" y="725"/>
                    <a:pt x="30" y="726"/>
                    <a:pt x="32" y="725"/>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55" name="Freeform 1330"/>
            <p:cNvSpPr>
              <a:spLocks/>
            </p:cNvSpPr>
            <p:nvPr userDrawn="1"/>
          </p:nvSpPr>
          <p:spPr bwMode="auto">
            <a:xfrm>
              <a:off x="2429348" y="3232853"/>
              <a:ext cx="1938338" cy="1150937"/>
            </a:xfrm>
            <a:custGeom>
              <a:avLst/>
              <a:gdLst>
                <a:gd name="T0" fmla="*/ 4 w 516"/>
                <a:gd name="T1" fmla="*/ 295 h 306"/>
                <a:gd name="T2" fmla="*/ 0 w 516"/>
                <a:gd name="T3" fmla="*/ 302 h 306"/>
                <a:gd name="T4" fmla="*/ 4 w 516"/>
                <a:gd name="T5" fmla="*/ 305 h 306"/>
                <a:gd name="T6" fmla="*/ 512 w 516"/>
                <a:gd name="T7" fmla="*/ 11 h 306"/>
                <a:gd name="T8" fmla="*/ 516 w 516"/>
                <a:gd name="T9" fmla="*/ 4 h 306"/>
                <a:gd name="T10" fmla="*/ 512 w 516"/>
                <a:gd name="T11" fmla="*/ 2 h 306"/>
                <a:gd name="T12" fmla="*/ 4 w 516"/>
                <a:gd name="T13" fmla="*/ 295 h 306"/>
              </a:gdLst>
              <a:ahLst/>
              <a:cxnLst>
                <a:cxn ang="0">
                  <a:pos x="T0" y="T1"/>
                </a:cxn>
                <a:cxn ang="0">
                  <a:pos x="T2" y="T3"/>
                </a:cxn>
                <a:cxn ang="0">
                  <a:pos x="T4" y="T5"/>
                </a:cxn>
                <a:cxn ang="0">
                  <a:pos x="T6" y="T7"/>
                </a:cxn>
                <a:cxn ang="0">
                  <a:pos x="T8" y="T9"/>
                </a:cxn>
                <a:cxn ang="0">
                  <a:pos x="T10" y="T11"/>
                </a:cxn>
                <a:cxn ang="0">
                  <a:pos x="T12" y="T13"/>
                </a:cxn>
              </a:cxnLst>
              <a:rect l="0" t="0" r="r" b="b"/>
              <a:pathLst>
                <a:path w="516" h="306">
                  <a:moveTo>
                    <a:pt x="4" y="295"/>
                  </a:moveTo>
                  <a:cubicBezTo>
                    <a:pt x="2" y="296"/>
                    <a:pt x="0" y="299"/>
                    <a:pt x="0" y="302"/>
                  </a:cubicBezTo>
                  <a:cubicBezTo>
                    <a:pt x="0" y="305"/>
                    <a:pt x="2" y="306"/>
                    <a:pt x="4" y="305"/>
                  </a:cubicBezTo>
                  <a:cubicBezTo>
                    <a:pt x="512" y="11"/>
                    <a:pt x="512" y="11"/>
                    <a:pt x="512" y="11"/>
                  </a:cubicBezTo>
                  <a:cubicBezTo>
                    <a:pt x="514" y="10"/>
                    <a:pt x="516" y="7"/>
                    <a:pt x="516" y="4"/>
                  </a:cubicBezTo>
                  <a:cubicBezTo>
                    <a:pt x="516" y="1"/>
                    <a:pt x="514" y="0"/>
                    <a:pt x="512" y="2"/>
                  </a:cubicBezTo>
                  <a:lnTo>
                    <a:pt x="4" y="2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56" name="Freeform 1331"/>
            <p:cNvSpPr>
              <a:spLocks/>
            </p:cNvSpPr>
            <p:nvPr userDrawn="1"/>
          </p:nvSpPr>
          <p:spPr bwMode="auto">
            <a:xfrm>
              <a:off x="2424585" y="1850140"/>
              <a:ext cx="1939925" cy="1146175"/>
            </a:xfrm>
            <a:custGeom>
              <a:avLst/>
              <a:gdLst>
                <a:gd name="T0" fmla="*/ 4 w 516"/>
                <a:gd name="T1" fmla="*/ 294 h 305"/>
                <a:gd name="T2" fmla="*/ 0 w 516"/>
                <a:gd name="T3" fmla="*/ 302 h 305"/>
                <a:gd name="T4" fmla="*/ 4 w 516"/>
                <a:gd name="T5" fmla="*/ 304 h 305"/>
                <a:gd name="T6" fmla="*/ 512 w 516"/>
                <a:gd name="T7" fmla="*/ 11 h 305"/>
                <a:gd name="T8" fmla="*/ 516 w 516"/>
                <a:gd name="T9" fmla="*/ 4 h 305"/>
                <a:gd name="T10" fmla="*/ 512 w 516"/>
                <a:gd name="T11" fmla="*/ 1 h 305"/>
                <a:gd name="T12" fmla="*/ 4 w 516"/>
                <a:gd name="T13" fmla="*/ 294 h 305"/>
              </a:gdLst>
              <a:ahLst/>
              <a:cxnLst>
                <a:cxn ang="0">
                  <a:pos x="T0" y="T1"/>
                </a:cxn>
                <a:cxn ang="0">
                  <a:pos x="T2" y="T3"/>
                </a:cxn>
                <a:cxn ang="0">
                  <a:pos x="T4" y="T5"/>
                </a:cxn>
                <a:cxn ang="0">
                  <a:pos x="T6" y="T7"/>
                </a:cxn>
                <a:cxn ang="0">
                  <a:pos x="T8" y="T9"/>
                </a:cxn>
                <a:cxn ang="0">
                  <a:pos x="T10" y="T11"/>
                </a:cxn>
                <a:cxn ang="0">
                  <a:pos x="T12" y="T13"/>
                </a:cxn>
              </a:cxnLst>
              <a:rect l="0" t="0" r="r" b="b"/>
              <a:pathLst>
                <a:path w="516" h="305">
                  <a:moveTo>
                    <a:pt x="4" y="294"/>
                  </a:moveTo>
                  <a:cubicBezTo>
                    <a:pt x="2" y="296"/>
                    <a:pt x="0" y="299"/>
                    <a:pt x="0" y="302"/>
                  </a:cubicBezTo>
                  <a:cubicBezTo>
                    <a:pt x="0" y="304"/>
                    <a:pt x="2" y="305"/>
                    <a:pt x="4" y="304"/>
                  </a:cubicBezTo>
                  <a:cubicBezTo>
                    <a:pt x="512" y="11"/>
                    <a:pt x="512" y="11"/>
                    <a:pt x="512" y="11"/>
                  </a:cubicBezTo>
                  <a:cubicBezTo>
                    <a:pt x="514" y="9"/>
                    <a:pt x="516" y="6"/>
                    <a:pt x="516" y="4"/>
                  </a:cubicBezTo>
                  <a:cubicBezTo>
                    <a:pt x="516" y="1"/>
                    <a:pt x="514" y="0"/>
                    <a:pt x="512" y="1"/>
                  </a:cubicBezTo>
                  <a:lnTo>
                    <a:pt x="4" y="2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57" name="Freeform 1332"/>
            <p:cNvSpPr>
              <a:spLocks/>
            </p:cNvSpPr>
            <p:nvPr userDrawn="1"/>
          </p:nvSpPr>
          <p:spPr bwMode="auto">
            <a:xfrm>
              <a:off x="1343498" y="4864803"/>
              <a:ext cx="60325" cy="127000"/>
            </a:xfrm>
            <a:custGeom>
              <a:avLst/>
              <a:gdLst>
                <a:gd name="T0" fmla="*/ 14 w 16"/>
                <a:gd name="T1" fmla="*/ 2 h 34"/>
                <a:gd name="T2" fmla="*/ 16 w 16"/>
                <a:gd name="T3" fmla="*/ 0 h 34"/>
                <a:gd name="T4" fmla="*/ 16 w 16"/>
                <a:gd name="T5" fmla="*/ 23 h 34"/>
                <a:gd name="T6" fmla="*/ 14 w 16"/>
                <a:gd name="T7" fmla="*/ 25 h 34"/>
                <a:gd name="T8" fmla="*/ 0 w 16"/>
                <a:gd name="T9" fmla="*/ 34 h 34"/>
                <a:gd name="T10" fmla="*/ 0 w 16"/>
                <a:gd name="T11" fmla="*/ 11 h 34"/>
                <a:gd name="T12" fmla="*/ 14 w 16"/>
                <a:gd name="T13" fmla="*/ 2 h 34"/>
              </a:gdLst>
              <a:ahLst/>
              <a:cxnLst>
                <a:cxn ang="0">
                  <a:pos x="T0" y="T1"/>
                </a:cxn>
                <a:cxn ang="0">
                  <a:pos x="T2" y="T3"/>
                </a:cxn>
                <a:cxn ang="0">
                  <a:pos x="T4" y="T5"/>
                </a:cxn>
                <a:cxn ang="0">
                  <a:pos x="T6" y="T7"/>
                </a:cxn>
                <a:cxn ang="0">
                  <a:pos x="T8" y="T9"/>
                </a:cxn>
                <a:cxn ang="0">
                  <a:pos x="T10" y="T11"/>
                </a:cxn>
                <a:cxn ang="0">
                  <a:pos x="T12" y="T13"/>
                </a:cxn>
              </a:cxnLst>
              <a:rect l="0" t="0" r="r" b="b"/>
              <a:pathLst>
                <a:path w="16" h="34">
                  <a:moveTo>
                    <a:pt x="14" y="2"/>
                  </a:moveTo>
                  <a:cubicBezTo>
                    <a:pt x="16" y="2"/>
                    <a:pt x="16" y="1"/>
                    <a:pt x="16" y="0"/>
                  </a:cubicBezTo>
                  <a:cubicBezTo>
                    <a:pt x="16" y="23"/>
                    <a:pt x="16" y="23"/>
                    <a:pt x="16" y="23"/>
                  </a:cubicBezTo>
                  <a:cubicBezTo>
                    <a:pt x="16" y="24"/>
                    <a:pt x="16" y="25"/>
                    <a:pt x="14" y="25"/>
                  </a:cubicBezTo>
                  <a:cubicBezTo>
                    <a:pt x="0" y="34"/>
                    <a:pt x="0" y="34"/>
                    <a:pt x="0" y="34"/>
                  </a:cubicBezTo>
                  <a:cubicBezTo>
                    <a:pt x="0" y="11"/>
                    <a:pt x="0" y="11"/>
                    <a:pt x="0" y="11"/>
                  </a:cubicBezTo>
                  <a:lnTo>
                    <a:pt x="14" y="2"/>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58" name="Freeform 1333"/>
            <p:cNvSpPr>
              <a:spLocks/>
            </p:cNvSpPr>
            <p:nvPr userDrawn="1"/>
          </p:nvSpPr>
          <p:spPr bwMode="auto">
            <a:xfrm>
              <a:off x="1308573" y="4887028"/>
              <a:ext cx="34925" cy="104775"/>
            </a:xfrm>
            <a:custGeom>
              <a:avLst/>
              <a:gdLst>
                <a:gd name="T0" fmla="*/ 0 w 22"/>
                <a:gd name="T1" fmla="*/ 0 h 66"/>
                <a:gd name="T2" fmla="*/ 0 w 22"/>
                <a:gd name="T3" fmla="*/ 54 h 66"/>
                <a:gd name="T4" fmla="*/ 22 w 22"/>
                <a:gd name="T5" fmla="*/ 66 h 66"/>
                <a:gd name="T6" fmla="*/ 22 w 22"/>
                <a:gd name="T7" fmla="*/ 12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2"/>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59" name="Freeform 1334"/>
            <p:cNvSpPr>
              <a:spLocks/>
            </p:cNvSpPr>
            <p:nvPr userDrawn="1"/>
          </p:nvSpPr>
          <p:spPr bwMode="auto">
            <a:xfrm>
              <a:off x="1308573" y="4848928"/>
              <a:ext cx="98425" cy="57150"/>
            </a:xfrm>
            <a:custGeom>
              <a:avLst/>
              <a:gdLst>
                <a:gd name="T0" fmla="*/ 0 w 26"/>
                <a:gd name="T1" fmla="*/ 10 h 15"/>
                <a:gd name="T2" fmla="*/ 9 w 26"/>
                <a:gd name="T3" fmla="*/ 15 h 15"/>
                <a:gd name="T4" fmla="*/ 23 w 26"/>
                <a:gd name="T5" fmla="*/ 6 h 15"/>
                <a:gd name="T6" fmla="*/ 23 w 26"/>
                <a:gd name="T7" fmla="*/ 1 h 15"/>
                <a:gd name="T8" fmla="*/ 15 w 26"/>
                <a:gd name="T9" fmla="*/ 1 h 15"/>
                <a:gd name="T10" fmla="*/ 0 w 26"/>
                <a:gd name="T11" fmla="*/ 10 h 15"/>
              </a:gdLst>
              <a:ahLst/>
              <a:cxnLst>
                <a:cxn ang="0">
                  <a:pos x="T0" y="T1"/>
                </a:cxn>
                <a:cxn ang="0">
                  <a:pos x="T2" y="T3"/>
                </a:cxn>
                <a:cxn ang="0">
                  <a:pos x="T4" y="T5"/>
                </a:cxn>
                <a:cxn ang="0">
                  <a:pos x="T6" y="T7"/>
                </a:cxn>
                <a:cxn ang="0">
                  <a:pos x="T8" y="T9"/>
                </a:cxn>
                <a:cxn ang="0">
                  <a:pos x="T10" y="T11"/>
                </a:cxn>
              </a:cxnLst>
              <a:rect l="0" t="0" r="r" b="b"/>
              <a:pathLst>
                <a:path w="26" h="15">
                  <a:moveTo>
                    <a:pt x="0" y="10"/>
                  </a:moveTo>
                  <a:cubicBezTo>
                    <a:pt x="9" y="15"/>
                    <a:pt x="9" y="15"/>
                    <a:pt x="9" y="15"/>
                  </a:cubicBezTo>
                  <a:cubicBezTo>
                    <a:pt x="23" y="6"/>
                    <a:pt x="23" y="6"/>
                    <a:pt x="23" y="6"/>
                  </a:cubicBezTo>
                  <a:cubicBezTo>
                    <a:pt x="26" y="5"/>
                    <a:pt x="26" y="3"/>
                    <a:pt x="23" y="1"/>
                  </a:cubicBezTo>
                  <a:cubicBezTo>
                    <a:pt x="21" y="0"/>
                    <a:pt x="17" y="0"/>
                    <a:pt x="15" y="1"/>
                  </a:cubicBezTo>
                  <a:lnTo>
                    <a:pt x="0" y="1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60" name="Freeform 1335"/>
            <p:cNvSpPr>
              <a:spLocks/>
            </p:cNvSpPr>
            <p:nvPr userDrawn="1"/>
          </p:nvSpPr>
          <p:spPr bwMode="auto">
            <a:xfrm>
              <a:off x="1665760" y="4680653"/>
              <a:ext cx="34925" cy="104775"/>
            </a:xfrm>
            <a:custGeom>
              <a:avLst/>
              <a:gdLst>
                <a:gd name="T0" fmla="*/ 0 w 22"/>
                <a:gd name="T1" fmla="*/ 0 h 66"/>
                <a:gd name="T2" fmla="*/ 0 w 22"/>
                <a:gd name="T3" fmla="*/ 54 h 66"/>
                <a:gd name="T4" fmla="*/ 22 w 22"/>
                <a:gd name="T5" fmla="*/ 66 h 66"/>
                <a:gd name="T6" fmla="*/ 22 w 22"/>
                <a:gd name="T7" fmla="*/ 11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1"/>
                  </a:lnTo>
                  <a:lnTo>
                    <a:pt x="0" y="0"/>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61" name="Freeform 1336"/>
            <p:cNvSpPr>
              <a:spLocks/>
            </p:cNvSpPr>
            <p:nvPr userDrawn="1"/>
          </p:nvSpPr>
          <p:spPr bwMode="auto">
            <a:xfrm>
              <a:off x="2869085" y="4483803"/>
              <a:ext cx="698500" cy="339725"/>
            </a:xfrm>
            <a:custGeom>
              <a:avLst/>
              <a:gdLst>
                <a:gd name="T0" fmla="*/ 16 w 186"/>
                <a:gd name="T1" fmla="*/ 11 h 90"/>
                <a:gd name="T2" fmla="*/ 90 w 186"/>
                <a:gd name="T3" fmla="*/ 11 h 90"/>
                <a:gd name="T4" fmla="*/ 186 w 186"/>
                <a:gd name="T5" fmla="*/ 67 h 90"/>
                <a:gd name="T6" fmla="*/ 186 w 186"/>
                <a:gd name="T7" fmla="*/ 90 h 90"/>
                <a:gd name="T8" fmla="*/ 90 w 186"/>
                <a:gd name="T9" fmla="*/ 34 h 90"/>
                <a:gd name="T10" fmla="*/ 16 w 186"/>
                <a:gd name="T11" fmla="*/ 34 h 90"/>
                <a:gd name="T12" fmla="*/ 0 w 186"/>
                <a:gd name="T13" fmla="*/ 56 h 90"/>
                <a:gd name="T14" fmla="*/ 0 w 186"/>
                <a:gd name="T15" fmla="*/ 33 h 90"/>
                <a:gd name="T16" fmla="*/ 16 w 186"/>
                <a:gd name="T17" fmla="*/ 1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90">
                  <a:moveTo>
                    <a:pt x="16" y="11"/>
                  </a:moveTo>
                  <a:cubicBezTo>
                    <a:pt x="36" y="0"/>
                    <a:pt x="70" y="0"/>
                    <a:pt x="90" y="11"/>
                  </a:cubicBezTo>
                  <a:cubicBezTo>
                    <a:pt x="186" y="67"/>
                    <a:pt x="186" y="67"/>
                    <a:pt x="186" y="67"/>
                  </a:cubicBezTo>
                  <a:cubicBezTo>
                    <a:pt x="186" y="90"/>
                    <a:pt x="186" y="90"/>
                    <a:pt x="186" y="90"/>
                  </a:cubicBezTo>
                  <a:cubicBezTo>
                    <a:pt x="90" y="34"/>
                    <a:pt x="90" y="34"/>
                    <a:pt x="90" y="34"/>
                  </a:cubicBezTo>
                  <a:cubicBezTo>
                    <a:pt x="70" y="22"/>
                    <a:pt x="36" y="22"/>
                    <a:pt x="16" y="34"/>
                  </a:cubicBezTo>
                  <a:cubicBezTo>
                    <a:pt x="5" y="40"/>
                    <a:pt x="0" y="48"/>
                    <a:pt x="0" y="56"/>
                  </a:cubicBezTo>
                  <a:cubicBezTo>
                    <a:pt x="0" y="33"/>
                    <a:pt x="0" y="33"/>
                    <a:pt x="0" y="33"/>
                  </a:cubicBezTo>
                  <a:cubicBezTo>
                    <a:pt x="0" y="25"/>
                    <a:pt x="5" y="17"/>
                    <a:pt x="16"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62" name="Freeform 1337"/>
            <p:cNvSpPr>
              <a:spLocks/>
            </p:cNvSpPr>
            <p:nvPr userDrawn="1"/>
          </p:nvSpPr>
          <p:spPr bwMode="auto">
            <a:xfrm>
              <a:off x="3567585" y="4717165"/>
              <a:ext cx="33338" cy="106362"/>
            </a:xfrm>
            <a:custGeom>
              <a:avLst/>
              <a:gdLst>
                <a:gd name="T0" fmla="*/ 0 w 9"/>
                <a:gd name="T1" fmla="*/ 5 h 28"/>
                <a:gd name="T2" fmla="*/ 0 w 9"/>
                <a:gd name="T3" fmla="*/ 28 h 28"/>
                <a:gd name="T4" fmla="*/ 4 w 9"/>
                <a:gd name="T5" fmla="*/ 25 h 28"/>
                <a:gd name="T6" fmla="*/ 9 w 9"/>
                <a:gd name="T7" fmla="*/ 23 h 28"/>
                <a:gd name="T8" fmla="*/ 9 w 9"/>
                <a:gd name="T9" fmla="*/ 0 h 28"/>
                <a:gd name="T10" fmla="*/ 4 w 9"/>
                <a:gd name="T11" fmla="*/ 2 h 28"/>
                <a:gd name="T12" fmla="*/ 0 w 9"/>
                <a:gd name="T13" fmla="*/ 5 h 28"/>
              </a:gdLst>
              <a:ahLst/>
              <a:cxnLst>
                <a:cxn ang="0">
                  <a:pos x="T0" y="T1"/>
                </a:cxn>
                <a:cxn ang="0">
                  <a:pos x="T2" y="T3"/>
                </a:cxn>
                <a:cxn ang="0">
                  <a:pos x="T4" y="T5"/>
                </a:cxn>
                <a:cxn ang="0">
                  <a:pos x="T6" y="T7"/>
                </a:cxn>
                <a:cxn ang="0">
                  <a:pos x="T8" y="T9"/>
                </a:cxn>
                <a:cxn ang="0">
                  <a:pos x="T10" y="T11"/>
                </a:cxn>
                <a:cxn ang="0">
                  <a:pos x="T12" y="T13"/>
                </a:cxn>
              </a:cxnLst>
              <a:rect l="0" t="0" r="r" b="b"/>
              <a:pathLst>
                <a:path w="9" h="28">
                  <a:moveTo>
                    <a:pt x="0" y="5"/>
                  </a:moveTo>
                  <a:cubicBezTo>
                    <a:pt x="0" y="28"/>
                    <a:pt x="0" y="28"/>
                    <a:pt x="0" y="28"/>
                  </a:cubicBezTo>
                  <a:cubicBezTo>
                    <a:pt x="1" y="27"/>
                    <a:pt x="3" y="26"/>
                    <a:pt x="4" y="25"/>
                  </a:cubicBezTo>
                  <a:cubicBezTo>
                    <a:pt x="6" y="24"/>
                    <a:pt x="7" y="23"/>
                    <a:pt x="9" y="23"/>
                  </a:cubicBezTo>
                  <a:cubicBezTo>
                    <a:pt x="9" y="0"/>
                    <a:pt x="9" y="0"/>
                    <a:pt x="9" y="0"/>
                  </a:cubicBezTo>
                  <a:cubicBezTo>
                    <a:pt x="7" y="1"/>
                    <a:pt x="5" y="1"/>
                    <a:pt x="4" y="2"/>
                  </a:cubicBezTo>
                  <a:cubicBezTo>
                    <a:pt x="2" y="3"/>
                    <a:pt x="1" y="4"/>
                    <a:pt x="0" y="5"/>
                  </a:cubicBez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63" name="Freeform 1338"/>
            <p:cNvSpPr>
              <a:spLocks/>
            </p:cNvSpPr>
            <p:nvPr userDrawn="1"/>
          </p:nvSpPr>
          <p:spPr bwMode="auto">
            <a:xfrm>
              <a:off x="3537423" y="4785428"/>
              <a:ext cx="296863" cy="180975"/>
            </a:xfrm>
            <a:custGeom>
              <a:avLst/>
              <a:gdLst>
                <a:gd name="T0" fmla="*/ 0 w 79"/>
                <a:gd name="T1" fmla="*/ 0 h 48"/>
                <a:gd name="T2" fmla="*/ 1 w 79"/>
                <a:gd name="T3" fmla="*/ 23 h 48"/>
                <a:gd name="T4" fmla="*/ 12 w 79"/>
                <a:gd name="T5" fmla="*/ 39 h 48"/>
                <a:gd name="T6" fmla="*/ 67 w 79"/>
                <a:gd name="T7" fmla="*/ 39 h 48"/>
                <a:gd name="T8" fmla="*/ 79 w 79"/>
                <a:gd name="T9" fmla="*/ 23 h 48"/>
                <a:gd name="T10" fmla="*/ 78 w 79"/>
                <a:gd name="T11" fmla="*/ 0 h 48"/>
                <a:gd name="T12" fmla="*/ 67 w 79"/>
                <a:gd name="T13" fmla="*/ 16 h 48"/>
                <a:gd name="T14" fmla="*/ 12 w 79"/>
                <a:gd name="T15" fmla="*/ 16 h 48"/>
                <a:gd name="T16" fmla="*/ 0 w 79"/>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8">
                  <a:moveTo>
                    <a:pt x="0" y="0"/>
                  </a:moveTo>
                  <a:cubicBezTo>
                    <a:pt x="1" y="23"/>
                    <a:pt x="1" y="23"/>
                    <a:pt x="1" y="23"/>
                  </a:cubicBezTo>
                  <a:cubicBezTo>
                    <a:pt x="1" y="29"/>
                    <a:pt x="4" y="35"/>
                    <a:pt x="12" y="39"/>
                  </a:cubicBezTo>
                  <a:cubicBezTo>
                    <a:pt x="27" y="48"/>
                    <a:pt x="52" y="48"/>
                    <a:pt x="67" y="39"/>
                  </a:cubicBezTo>
                  <a:cubicBezTo>
                    <a:pt x="75" y="35"/>
                    <a:pt x="79" y="29"/>
                    <a:pt x="79" y="23"/>
                  </a:cubicBezTo>
                  <a:cubicBezTo>
                    <a:pt x="78" y="0"/>
                    <a:pt x="78" y="0"/>
                    <a:pt x="78" y="0"/>
                  </a:cubicBezTo>
                  <a:cubicBezTo>
                    <a:pt x="78" y="6"/>
                    <a:pt x="75" y="12"/>
                    <a:pt x="67" y="16"/>
                  </a:cubicBezTo>
                  <a:cubicBezTo>
                    <a:pt x="52" y="25"/>
                    <a:pt x="27" y="25"/>
                    <a:pt x="12" y="16"/>
                  </a:cubicBezTo>
                  <a:cubicBezTo>
                    <a:pt x="4" y="12"/>
                    <a:pt x="1" y="6"/>
                    <a:pt x="0" y="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64" name="Freeform 1339"/>
            <p:cNvSpPr>
              <a:spLocks/>
            </p:cNvSpPr>
            <p:nvPr userDrawn="1"/>
          </p:nvSpPr>
          <p:spPr bwMode="auto">
            <a:xfrm>
              <a:off x="3526310" y="4691765"/>
              <a:ext cx="319088" cy="187325"/>
            </a:xfrm>
            <a:custGeom>
              <a:avLst/>
              <a:gdLst>
                <a:gd name="T0" fmla="*/ 15 w 85"/>
                <a:gd name="T1" fmla="*/ 9 h 50"/>
                <a:gd name="T2" fmla="*/ 15 w 85"/>
                <a:gd name="T3" fmla="*/ 41 h 50"/>
                <a:gd name="T4" fmla="*/ 70 w 85"/>
                <a:gd name="T5" fmla="*/ 41 h 50"/>
                <a:gd name="T6" fmla="*/ 70 w 85"/>
                <a:gd name="T7" fmla="*/ 9 h 50"/>
                <a:gd name="T8" fmla="*/ 15 w 85"/>
                <a:gd name="T9" fmla="*/ 9 h 50"/>
              </a:gdLst>
              <a:ahLst/>
              <a:cxnLst>
                <a:cxn ang="0">
                  <a:pos x="T0" y="T1"/>
                </a:cxn>
                <a:cxn ang="0">
                  <a:pos x="T2" y="T3"/>
                </a:cxn>
                <a:cxn ang="0">
                  <a:pos x="T4" y="T5"/>
                </a:cxn>
                <a:cxn ang="0">
                  <a:pos x="T6" y="T7"/>
                </a:cxn>
                <a:cxn ang="0">
                  <a:pos x="T8" y="T9"/>
                </a:cxn>
              </a:cxnLst>
              <a:rect l="0" t="0" r="r" b="b"/>
              <a:pathLst>
                <a:path w="85" h="50">
                  <a:moveTo>
                    <a:pt x="15" y="9"/>
                  </a:moveTo>
                  <a:cubicBezTo>
                    <a:pt x="0" y="18"/>
                    <a:pt x="0" y="32"/>
                    <a:pt x="15" y="41"/>
                  </a:cubicBezTo>
                  <a:cubicBezTo>
                    <a:pt x="30" y="50"/>
                    <a:pt x="55" y="50"/>
                    <a:pt x="70" y="41"/>
                  </a:cubicBezTo>
                  <a:cubicBezTo>
                    <a:pt x="85" y="32"/>
                    <a:pt x="85" y="18"/>
                    <a:pt x="70" y="9"/>
                  </a:cubicBezTo>
                  <a:cubicBezTo>
                    <a:pt x="55" y="0"/>
                    <a:pt x="30" y="0"/>
                    <a:pt x="15" y="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65" name="Freeform 1340"/>
            <p:cNvSpPr>
              <a:spLocks/>
            </p:cNvSpPr>
            <p:nvPr userDrawn="1"/>
          </p:nvSpPr>
          <p:spPr bwMode="auto">
            <a:xfrm>
              <a:off x="2402360" y="4950528"/>
              <a:ext cx="38100" cy="104775"/>
            </a:xfrm>
            <a:custGeom>
              <a:avLst/>
              <a:gdLst>
                <a:gd name="T0" fmla="*/ 0 w 24"/>
                <a:gd name="T1" fmla="*/ 12 h 66"/>
                <a:gd name="T2" fmla="*/ 0 w 24"/>
                <a:gd name="T3" fmla="*/ 66 h 66"/>
                <a:gd name="T4" fmla="*/ 24 w 24"/>
                <a:gd name="T5" fmla="*/ 55 h 66"/>
                <a:gd name="T6" fmla="*/ 24 w 24"/>
                <a:gd name="T7" fmla="*/ 0 h 66"/>
                <a:gd name="T8" fmla="*/ 0 w 24"/>
                <a:gd name="T9" fmla="*/ 12 h 66"/>
              </a:gdLst>
              <a:ahLst/>
              <a:cxnLst>
                <a:cxn ang="0">
                  <a:pos x="T0" y="T1"/>
                </a:cxn>
                <a:cxn ang="0">
                  <a:pos x="T2" y="T3"/>
                </a:cxn>
                <a:cxn ang="0">
                  <a:pos x="T4" y="T5"/>
                </a:cxn>
                <a:cxn ang="0">
                  <a:pos x="T6" y="T7"/>
                </a:cxn>
                <a:cxn ang="0">
                  <a:pos x="T8" y="T9"/>
                </a:cxn>
              </a:cxnLst>
              <a:rect l="0" t="0" r="r" b="b"/>
              <a:pathLst>
                <a:path w="24" h="66">
                  <a:moveTo>
                    <a:pt x="0" y="12"/>
                  </a:moveTo>
                  <a:lnTo>
                    <a:pt x="0" y="66"/>
                  </a:lnTo>
                  <a:lnTo>
                    <a:pt x="24" y="55"/>
                  </a:lnTo>
                  <a:lnTo>
                    <a:pt x="24"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66" name="Freeform 1341"/>
            <p:cNvSpPr>
              <a:spLocks/>
            </p:cNvSpPr>
            <p:nvPr userDrawn="1"/>
          </p:nvSpPr>
          <p:spPr bwMode="auto">
            <a:xfrm>
              <a:off x="1700685" y="4634615"/>
              <a:ext cx="701675" cy="420687"/>
            </a:xfrm>
            <a:custGeom>
              <a:avLst/>
              <a:gdLst>
                <a:gd name="T0" fmla="*/ 12 w 187"/>
                <a:gd name="T1" fmla="*/ 10 h 112"/>
                <a:gd name="T2" fmla="*/ 55 w 187"/>
                <a:gd name="T3" fmla="*/ 1 h 112"/>
                <a:gd name="T4" fmla="*/ 96 w 187"/>
                <a:gd name="T5" fmla="*/ 14 h 112"/>
                <a:gd name="T6" fmla="*/ 178 w 187"/>
                <a:gd name="T7" fmla="*/ 80 h 112"/>
                <a:gd name="T8" fmla="*/ 187 w 187"/>
                <a:gd name="T9" fmla="*/ 89 h 112"/>
                <a:gd name="T10" fmla="*/ 187 w 187"/>
                <a:gd name="T11" fmla="*/ 112 h 112"/>
                <a:gd name="T12" fmla="*/ 178 w 187"/>
                <a:gd name="T13" fmla="*/ 103 h 112"/>
                <a:gd name="T14" fmla="*/ 96 w 187"/>
                <a:gd name="T15" fmla="*/ 37 h 112"/>
                <a:gd name="T16" fmla="*/ 55 w 187"/>
                <a:gd name="T17" fmla="*/ 24 h 112"/>
                <a:gd name="T18" fmla="*/ 12 w 187"/>
                <a:gd name="T19" fmla="*/ 33 h 112"/>
                <a:gd name="T20" fmla="*/ 0 w 187"/>
                <a:gd name="T21" fmla="*/ 40 h 112"/>
                <a:gd name="T22" fmla="*/ 0 w 187"/>
                <a:gd name="T23" fmla="*/ 17 h 112"/>
                <a:gd name="T24" fmla="*/ 12 w 187"/>
                <a:gd name="T25" fmla="*/ 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7" h="112">
                  <a:moveTo>
                    <a:pt x="12" y="10"/>
                  </a:moveTo>
                  <a:cubicBezTo>
                    <a:pt x="23" y="3"/>
                    <a:pt x="39" y="0"/>
                    <a:pt x="55" y="1"/>
                  </a:cubicBezTo>
                  <a:cubicBezTo>
                    <a:pt x="71" y="2"/>
                    <a:pt x="86" y="6"/>
                    <a:pt x="96" y="14"/>
                  </a:cubicBezTo>
                  <a:cubicBezTo>
                    <a:pt x="178" y="80"/>
                    <a:pt x="178" y="80"/>
                    <a:pt x="178" y="80"/>
                  </a:cubicBezTo>
                  <a:cubicBezTo>
                    <a:pt x="182" y="83"/>
                    <a:pt x="185" y="86"/>
                    <a:pt x="187" y="89"/>
                  </a:cubicBezTo>
                  <a:cubicBezTo>
                    <a:pt x="187" y="112"/>
                    <a:pt x="187" y="112"/>
                    <a:pt x="187" y="112"/>
                  </a:cubicBezTo>
                  <a:cubicBezTo>
                    <a:pt x="185" y="109"/>
                    <a:pt x="182" y="106"/>
                    <a:pt x="178" y="103"/>
                  </a:cubicBezTo>
                  <a:cubicBezTo>
                    <a:pt x="96" y="37"/>
                    <a:pt x="96" y="37"/>
                    <a:pt x="96" y="37"/>
                  </a:cubicBezTo>
                  <a:cubicBezTo>
                    <a:pt x="86" y="29"/>
                    <a:pt x="71" y="24"/>
                    <a:pt x="55" y="24"/>
                  </a:cubicBezTo>
                  <a:cubicBezTo>
                    <a:pt x="39" y="23"/>
                    <a:pt x="23" y="26"/>
                    <a:pt x="12" y="33"/>
                  </a:cubicBezTo>
                  <a:cubicBezTo>
                    <a:pt x="0" y="40"/>
                    <a:pt x="0" y="40"/>
                    <a:pt x="0" y="40"/>
                  </a:cubicBezTo>
                  <a:cubicBezTo>
                    <a:pt x="0" y="17"/>
                    <a:pt x="0" y="17"/>
                    <a:pt x="0" y="17"/>
                  </a:cubicBezTo>
                  <a:lnTo>
                    <a:pt x="12" y="1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67" name="Freeform 1342"/>
            <p:cNvSpPr>
              <a:spLocks/>
            </p:cNvSpPr>
            <p:nvPr userDrawn="1"/>
          </p:nvSpPr>
          <p:spPr bwMode="auto">
            <a:xfrm>
              <a:off x="1665760" y="4609215"/>
              <a:ext cx="774700" cy="360362"/>
            </a:xfrm>
            <a:custGeom>
              <a:avLst/>
              <a:gdLst>
                <a:gd name="T0" fmla="*/ 0 w 206"/>
                <a:gd name="T1" fmla="*/ 19 h 96"/>
                <a:gd name="T2" fmla="*/ 9 w 206"/>
                <a:gd name="T3" fmla="*/ 24 h 96"/>
                <a:gd name="T4" fmla="*/ 21 w 206"/>
                <a:gd name="T5" fmla="*/ 17 h 96"/>
                <a:gd name="T6" fmla="*/ 64 w 206"/>
                <a:gd name="T7" fmla="*/ 8 h 96"/>
                <a:gd name="T8" fmla="*/ 105 w 206"/>
                <a:gd name="T9" fmla="*/ 21 h 96"/>
                <a:gd name="T10" fmla="*/ 187 w 206"/>
                <a:gd name="T11" fmla="*/ 87 h 96"/>
                <a:gd name="T12" fmla="*/ 196 w 206"/>
                <a:gd name="T13" fmla="*/ 96 h 96"/>
                <a:gd name="T14" fmla="*/ 206 w 206"/>
                <a:gd name="T15" fmla="*/ 91 h 96"/>
                <a:gd name="T16" fmla="*/ 197 w 206"/>
                <a:gd name="T17" fmla="*/ 83 h 96"/>
                <a:gd name="T18" fmla="*/ 115 w 206"/>
                <a:gd name="T19" fmla="*/ 17 h 96"/>
                <a:gd name="T20" fmla="*/ 65 w 206"/>
                <a:gd name="T21" fmla="*/ 1 h 96"/>
                <a:gd name="T22" fmla="*/ 12 w 206"/>
                <a:gd name="T23" fmla="*/ 12 h 96"/>
                <a:gd name="T24" fmla="*/ 0 w 206"/>
                <a:gd name="T25" fmla="*/ 1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96">
                  <a:moveTo>
                    <a:pt x="0" y="19"/>
                  </a:moveTo>
                  <a:cubicBezTo>
                    <a:pt x="9" y="24"/>
                    <a:pt x="9" y="24"/>
                    <a:pt x="9" y="24"/>
                  </a:cubicBezTo>
                  <a:cubicBezTo>
                    <a:pt x="21" y="17"/>
                    <a:pt x="21" y="17"/>
                    <a:pt x="21" y="17"/>
                  </a:cubicBezTo>
                  <a:cubicBezTo>
                    <a:pt x="32" y="10"/>
                    <a:pt x="48" y="7"/>
                    <a:pt x="64" y="8"/>
                  </a:cubicBezTo>
                  <a:cubicBezTo>
                    <a:pt x="80" y="9"/>
                    <a:pt x="95" y="13"/>
                    <a:pt x="105" y="21"/>
                  </a:cubicBezTo>
                  <a:cubicBezTo>
                    <a:pt x="187" y="87"/>
                    <a:pt x="187" y="87"/>
                    <a:pt x="187" y="87"/>
                  </a:cubicBezTo>
                  <a:cubicBezTo>
                    <a:pt x="191" y="90"/>
                    <a:pt x="194" y="93"/>
                    <a:pt x="196" y="96"/>
                  </a:cubicBezTo>
                  <a:cubicBezTo>
                    <a:pt x="206" y="91"/>
                    <a:pt x="206" y="91"/>
                    <a:pt x="206" y="91"/>
                  </a:cubicBezTo>
                  <a:cubicBezTo>
                    <a:pt x="203" y="88"/>
                    <a:pt x="201" y="85"/>
                    <a:pt x="197" y="83"/>
                  </a:cubicBezTo>
                  <a:cubicBezTo>
                    <a:pt x="115" y="17"/>
                    <a:pt x="115" y="17"/>
                    <a:pt x="115" y="17"/>
                  </a:cubicBezTo>
                  <a:cubicBezTo>
                    <a:pt x="103" y="7"/>
                    <a:pt x="85" y="1"/>
                    <a:pt x="65" y="1"/>
                  </a:cubicBezTo>
                  <a:cubicBezTo>
                    <a:pt x="45" y="0"/>
                    <a:pt x="26" y="4"/>
                    <a:pt x="12" y="12"/>
                  </a:cubicBezTo>
                  <a:lnTo>
                    <a:pt x="0" y="19"/>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68" name="Freeform 1343"/>
            <p:cNvSpPr>
              <a:spLocks/>
            </p:cNvSpPr>
            <p:nvPr userDrawn="1"/>
          </p:nvSpPr>
          <p:spPr bwMode="auto">
            <a:xfrm>
              <a:off x="1233960" y="4906078"/>
              <a:ext cx="109538" cy="198437"/>
            </a:xfrm>
            <a:custGeom>
              <a:avLst/>
              <a:gdLst>
                <a:gd name="T0" fmla="*/ 17 w 29"/>
                <a:gd name="T1" fmla="*/ 7 h 53"/>
                <a:gd name="T2" fmla="*/ 29 w 29"/>
                <a:gd name="T3" fmla="*/ 0 h 53"/>
                <a:gd name="T4" fmla="*/ 29 w 29"/>
                <a:gd name="T5" fmla="*/ 23 h 53"/>
                <a:gd name="T6" fmla="*/ 17 w 29"/>
                <a:gd name="T7" fmla="*/ 30 h 53"/>
                <a:gd name="T8" fmla="*/ 0 w 29"/>
                <a:gd name="T9" fmla="*/ 53 h 53"/>
                <a:gd name="T10" fmla="*/ 0 w 29"/>
                <a:gd name="T11" fmla="*/ 30 h 53"/>
                <a:gd name="T12" fmla="*/ 17 w 29"/>
                <a:gd name="T13" fmla="*/ 7 h 53"/>
              </a:gdLst>
              <a:ahLst/>
              <a:cxnLst>
                <a:cxn ang="0">
                  <a:pos x="T0" y="T1"/>
                </a:cxn>
                <a:cxn ang="0">
                  <a:pos x="T2" y="T3"/>
                </a:cxn>
                <a:cxn ang="0">
                  <a:pos x="T4" y="T5"/>
                </a:cxn>
                <a:cxn ang="0">
                  <a:pos x="T6" y="T7"/>
                </a:cxn>
                <a:cxn ang="0">
                  <a:pos x="T8" y="T9"/>
                </a:cxn>
                <a:cxn ang="0">
                  <a:pos x="T10" y="T11"/>
                </a:cxn>
                <a:cxn ang="0">
                  <a:pos x="T12" y="T13"/>
                </a:cxn>
              </a:cxnLst>
              <a:rect l="0" t="0" r="r" b="b"/>
              <a:pathLst>
                <a:path w="29" h="53">
                  <a:moveTo>
                    <a:pt x="17" y="7"/>
                  </a:moveTo>
                  <a:cubicBezTo>
                    <a:pt x="29" y="0"/>
                    <a:pt x="29" y="0"/>
                    <a:pt x="29" y="0"/>
                  </a:cubicBezTo>
                  <a:cubicBezTo>
                    <a:pt x="29" y="23"/>
                    <a:pt x="29" y="23"/>
                    <a:pt x="29" y="23"/>
                  </a:cubicBezTo>
                  <a:cubicBezTo>
                    <a:pt x="17" y="30"/>
                    <a:pt x="17" y="30"/>
                    <a:pt x="17" y="30"/>
                  </a:cubicBezTo>
                  <a:cubicBezTo>
                    <a:pt x="6" y="36"/>
                    <a:pt x="0" y="44"/>
                    <a:pt x="0" y="53"/>
                  </a:cubicBezTo>
                  <a:cubicBezTo>
                    <a:pt x="0" y="30"/>
                    <a:pt x="0" y="30"/>
                    <a:pt x="0" y="30"/>
                  </a:cubicBezTo>
                  <a:cubicBezTo>
                    <a:pt x="0" y="21"/>
                    <a:pt x="6" y="13"/>
                    <a:pt x="17" y="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69" name="Freeform 1344"/>
            <p:cNvSpPr>
              <a:spLocks/>
            </p:cNvSpPr>
            <p:nvPr userDrawn="1"/>
          </p:nvSpPr>
          <p:spPr bwMode="auto">
            <a:xfrm>
              <a:off x="2402360" y="4969578"/>
              <a:ext cx="15875" cy="134937"/>
            </a:xfrm>
            <a:custGeom>
              <a:avLst/>
              <a:gdLst>
                <a:gd name="T0" fmla="*/ 4 w 4"/>
                <a:gd name="T1" fmla="*/ 36 h 36"/>
                <a:gd name="T2" fmla="*/ 4 w 4"/>
                <a:gd name="T3" fmla="*/ 13 h 36"/>
                <a:gd name="T4" fmla="*/ 0 w 4"/>
                <a:gd name="T5" fmla="*/ 0 h 36"/>
                <a:gd name="T6" fmla="*/ 0 w 4"/>
                <a:gd name="T7" fmla="*/ 23 h 36"/>
                <a:gd name="T8" fmla="*/ 4 w 4"/>
                <a:gd name="T9" fmla="*/ 36 h 36"/>
              </a:gdLst>
              <a:ahLst/>
              <a:cxnLst>
                <a:cxn ang="0">
                  <a:pos x="T0" y="T1"/>
                </a:cxn>
                <a:cxn ang="0">
                  <a:pos x="T2" y="T3"/>
                </a:cxn>
                <a:cxn ang="0">
                  <a:pos x="T4" y="T5"/>
                </a:cxn>
                <a:cxn ang="0">
                  <a:pos x="T6" y="T7"/>
                </a:cxn>
                <a:cxn ang="0">
                  <a:pos x="T8" y="T9"/>
                </a:cxn>
              </a:cxnLst>
              <a:rect l="0" t="0" r="r" b="b"/>
              <a:pathLst>
                <a:path w="4" h="36">
                  <a:moveTo>
                    <a:pt x="4" y="36"/>
                  </a:moveTo>
                  <a:cubicBezTo>
                    <a:pt x="4" y="13"/>
                    <a:pt x="4" y="13"/>
                    <a:pt x="4" y="13"/>
                  </a:cubicBezTo>
                  <a:cubicBezTo>
                    <a:pt x="4" y="9"/>
                    <a:pt x="2" y="4"/>
                    <a:pt x="0" y="0"/>
                  </a:cubicBezTo>
                  <a:cubicBezTo>
                    <a:pt x="0" y="23"/>
                    <a:pt x="0" y="23"/>
                    <a:pt x="0" y="23"/>
                  </a:cubicBezTo>
                  <a:cubicBezTo>
                    <a:pt x="2" y="27"/>
                    <a:pt x="4" y="31"/>
                    <a:pt x="4" y="3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70" name="Freeform 1345"/>
            <p:cNvSpPr>
              <a:spLocks/>
            </p:cNvSpPr>
            <p:nvPr userDrawn="1"/>
          </p:nvSpPr>
          <p:spPr bwMode="auto">
            <a:xfrm>
              <a:off x="2440460" y="4950528"/>
              <a:ext cx="22225" cy="153987"/>
            </a:xfrm>
            <a:custGeom>
              <a:avLst/>
              <a:gdLst>
                <a:gd name="T0" fmla="*/ 6 w 6"/>
                <a:gd name="T1" fmla="*/ 41 h 41"/>
                <a:gd name="T2" fmla="*/ 6 w 6"/>
                <a:gd name="T3" fmla="*/ 18 h 41"/>
                <a:gd name="T4" fmla="*/ 0 w 6"/>
                <a:gd name="T5" fmla="*/ 0 h 41"/>
                <a:gd name="T6" fmla="*/ 0 w 6"/>
                <a:gd name="T7" fmla="*/ 23 h 41"/>
                <a:gd name="T8" fmla="*/ 6 w 6"/>
                <a:gd name="T9" fmla="*/ 41 h 41"/>
              </a:gdLst>
              <a:ahLst/>
              <a:cxnLst>
                <a:cxn ang="0">
                  <a:pos x="T0" y="T1"/>
                </a:cxn>
                <a:cxn ang="0">
                  <a:pos x="T2" y="T3"/>
                </a:cxn>
                <a:cxn ang="0">
                  <a:pos x="T4" y="T5"/>
                </a:cxn>
                <a:cxn ang="0">
                  <a:pos x="T6" y="T7"/>
                </a:cxn>
                <a:cxn ang="0">
                  <a:pos x="T8" y="T9"/>
                </a:cxn>
              </a:cxnLst>
              <a:rect l="0" t="0" r="r" b="b"/>
              <a:pathLst>
                <a:path w="6" h="41">
                  <a:moveTo>
                    <a:pt x="6" y="41"/>
                  </a:moveTo>
                  <a:cubicBezTo>
                    <a:pt x="6" y="18"/>
                    <a:pt x="6" y="18"/>
                    <a:pt x="6" y="18"/>
                  </a:cubicBezTo>
                  <a:cubicBezTo>
                    <a:pt x="6" y="12"/>
                    <a:pt x="4" y="6"/>
                    <a:pt x="0" y="0"/>
                  </a:cubicBezTo>
                  <a:cubicBezTo>
                    <a:pt x="0" y="23"/>
                    <a:pt x="0" y="23"/>
                    <a:pt x="0" y="23"/>
                  </a:cubicBezTo>
                  <a:cubicBezTo>
                    <a:pt x="4" y="28"/>
                    <a:pt x="6" y="35"/>
                    <a:pt x="6" y="4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71" name="Freeform 1346"/>
            <p:cNvSpPr>
              <a:spLocks/>
            </p:cNvSpPr>
            <p:nvPr userDrawn="1"/>
          </p:nvSpPr>
          <p:spPr bwMode="auto">
            <a:xfrm>
              <a:off x="2394423" y="4977515"/>
              <a:ext cx="12700" cy="127000"/>
            </a:xfrm>
            <a:custGeom>
              <a:avLst/>
              <a:gdLst>
                <a:gd name="T0" fmla="*/ 3 w 3"/>
                <a:gd name="T1" fmla="*/ 34 h 34"/>
                <a:gd name="T2" fmla="*/ 3 w 3"/>
                <a:gd name="T3" fmla="*/ 11 h 34"/>
                <a:gd name="T4" fmla="*/ 0 w 3"/>
                <a:gd name="T5" fmla="*/ 0 h 34"/>
                <a:gd name="T6" fmla="*/ 0 w 3"/>
                <a:gd name="T7" fmla="*/ 22 h 34"/>
                <a:gd name="T8" fmla="*/ 3 w 3"/>
                <a:gd name="T9" fmla="*/ 34 h 34"/>
              </a:gdLst>
              <a:ahLst/>
              <a:cxnLst>
                <a:cxn ang="0">
                  <a:pos x="T0" y="T1"/>
                </a:cxn>
                <a:cxn ang="0">
                  <a:pos x="T2" y="T3"/>
                </a:cxn>
                <a:cxn ang="0">
                  <a:pos x="T4" y="T5"/>
                </a:cxn>
                <a:cxn ang="0">
                  <a:pos x="T6" y="T7"/>
                </a:cxn>
                <a:cxn ang="0">
                  <a:pos x="T8" y="T9"/>
                </a:cxn>
              </a:cxnLst>
              <a:rect l="0" t="0" r="r" b="b"/>
              <a:pathLst>
                <a:path w="3" h="34">
                  <a:moveTo>
                    <a:pt x="3" y="34"/>
                  </a:moveTo>
                  <a:cubicBezTo>
                    <a:pt x="3" y="11"/>
                    <a:pt x="3" y="11"/>
                    <a:pt x="3" y="11"/>
                  </a:cubicBezTo>
                  <a:cubicBezTo>
                    <a:pt x="3" y="7"/>
                    <a:pt x="2" y="3"/>
                    <a:pt x="0" y="0"/>
                  </a:cubicBezTo>
                  <a:cubicBezTo>
                    <a:pt x="0" y="22"/>
                    <a:pt x="0" y="22"/>
                    <a:pt x="0" y="22"/>
                  </a:cubicBezTo>
                  <a:cubicBezTo>
                    <a:pt x="2" y="26"/>
                    <a:pt x="3" y="30"/>
                    <a:pt x="3" y="34"/>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72" name="Freeform 1347"/>
            <p:cNvSpPr>
              <a:spLocks/>
            </p:cNvSpPr>
            <p:nvPr userDrawn="1"/>
          </p:nvSpPr>
          <p:spPr bwMode="auto">
            <a:xfrm>
              <a:off x="2346798" y="5018790"/>
              <a:ext cx="71438" cy="184150"/>
            </a:xfrm>
            <a:custGeom>
              <a:avLst/>
              <a:gdLst>
                <a:gd name="T0" fmla="*/ 19 w 19"/>
                <a:gd name="T1" fmla="*/ 23 h 49"/>
                <a:gd name="T2" fmla="*/ 19 w 19"/>
                <a:gd name="T3" fmla="*/ 0 h 49"/>
                <a:gd name="T4" fmla="*/ 0 w 19"/>
                <a:gd name="T5" fmla="*/ 26 h 49"/>
                <a:gd name="T6" fmla="*/ 0 w 19"/>
                <a:gd name="T7" fmla="*/ 49 h 49"/>
                <a:gd name="T8" fmla="*/ 19 w 19"/>
                <a:gd name="T9" fmla="*/ 23 h 49"/>
              </a:gdLst>
              <a:ahLst/>
              <a:cxnLst>
                <a:cxn ang="0">
                  <a:pos x="T0" y="T1"/>
                </a:cxn>
                <a:cxn ang="0">
                  <a:pos x="T2" y="T3"/>
                </a:cxn>
                <a:cxn ang="0">
                  <a:pos x="T4" y="T5"/>
                </a:cxn>
                <a:cxn ang="0">
                  <a:pos x="T6" y="T7"/>
                </a:cxn>
                <a:cxn ang="0">
                  <a:pos x="T8" y="T9"/>
                </a:cxn>
              </a:cxnLst>
              <a:rect l="0" t="0" r="r" b="b"/>
              <a:pathLst>
                <a:path w="19" h="49">
                  <a:moveTo>
                    <a:pt x="19" y="23"/>
                  </a:moveTo>
                  <a:cubicBezTo>
                    <a:pt x="19" y="0"/>
                    <a:pt x="19" y="0"/>
                    <a:pt x="19" y="0"/>
                  </a:cubicBezTo>
                  <a:cubicBezTo>
                    <a:pt x="19" y="9"/>
                    <a:pt x="12" y="19"/>
                    <a:pt x="0" y="26"/>
                  </a:cubicBezTo>
                  <a:cubicBezTo>
                    <a:pt x="0" y="49"/>
                    <a:pt x="0" y="49"/>
                    <a:pt x="0" y="49"/>
                  </a:cubicBezTo>
                  <a:cubicBezTo>
                    <a:pt x="12" y="42"/>
                    <a:pt x="19" y="32"/>
                    <a:pt x="19" y="2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73" name="Freeform 1348"/>
            <p:cNvSpPr>
              <a:spLocks/>
            </p:cNvSpPr>
            <p:nvPr userDrawn="1"/>
          </p:nvSpPr>
          <p:spPr bwMode="auto">
            <a:xfrm>
              <a:off x="2823048" y="4609215"/>
              <a:ext cx="557213" cy="593725"/>
            </a:xfrm>
            <a:custGeom>
              <a:avLst/>
              <a:gdLst>
                <a:gd name="T0" fmla="*/ 19 w 148"/>
                <a:gd name="T1" fmla="*/ 27 h 158"/>
                <a:gd name="T2" fmla="*/ 107 w 148"/>
                <a:gd name="T3" fmla="*/ 78 h 158"/>
                <a:gd name="T4" fmla="*/ 148 w 148"/>
                <a:gd name="T5" fmla="*/ 136 h 158"/>
                <a:gd name="T6" fmla="*/ 148 w 148"/>
                <a:gd name="T7" fmla="*/ 158 h 158"/>
                <a:gd name="T8" fmla="*/ 107 w 148"/>
                <a:gd name="T9" fmla="*/ 101 h 158"/>
                <a:gd name="T10" fmla="*/ 19 w 148"/>
                <a:gd name="T11" fmla="*/ 50 h 158"/>
                <a:gd name="T12" fmla="*/ 0 w 148"/>
                <a:gd name="T13" fmla="*/ 23 h 158"/>
                <a:gd name="T14" fmla="*/ 0 w 148"/>
                <a:gd name="T15" fmla="*/ 0 h 158"/>
                <a:gd name="T16" fmla="*/ 19 w 148"/>
                <a:gd name="T17" fmla="*/ 2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8">
                  <a:moveTo>
                    <a:pt x="19" y="27"/>
                  </a:moveTo>
                  <a:cubicBezTo>
                    <a:pt x="107" y="78"/>
                    <a:pt x="107" y="78"/>
                    <a:pt x="107" y="78"/>
                  </a:cubicBezTo>
                  <a:cubicBezTo>
                    <a:pt x="134" y="94"/>
                    <a:pt x="148" y="115"/>
                    <a:pt x="148" y="136"/>
                  </a:cubicBezTo>
                  <a:cubicBezTo>
                    <a:pt x="148" y="158"/>
                    <a:pt x="148" y="158"/>
                    <a:pt x="148" y="158"/>
                  </a:cubicBezTo>
                  <a:cubicBezTo>
                    <a:pt x="148" y="138"/>
                    <a:pt x="134" y="117"/>
                    <a:pt x="107" y="101"/>
                  </a:cubicBezTo>
                  <a:cubicBezTo>
                    <a:pt x="19" y="50"/>
                    <a:pt x="19" y="50"/>
                    <a:pt x="19" y="50"/>
                  </a:cubicBezTo>
                  <a:cubicBezTo>
                    <a:pt x="6" y="42"/>
                    <a:pt x="0" y="33"/>
                    <a:pt x="0" y="23"/>
                  </a:cubicBezTo>
                  <a:cubicBezTo>
                    <a:pt x="0" y="0"/>
                    <a:pt x="0" y="0"/>
                    <a:pt x="0" y="0"/>
                  </a:cubicBezTo>
                  <a:cubicBezTo>
                    <a:pt x="0" y="10"/>
                    <a:pt x="6" y="19"/>
                    <a:pt x="19" y="27"/>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74" name="Freeform 1349"/>
            <p:cNvSpPr>
              <a:spLocks/>
            </p:cNvSpPr>
            <p:nvPr userDrawn="1"/>
          </p:nvSpPr>
          <p:spPr bwMode="auto">
            <a:xfrm>
              <a:off x="2203923" y="5115628"/>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75" name="Freeform 1350"/>
            <p:cNvSpPr>
              <a:spLocks/>
            </p:cNvSpPr>
            <p:nvPr userDrawn="1"/>
          </p:nvSpPr>
          <p:spPr bwMode="auto">
            <a:xfrm>
              <a:off x="2253135" y="5134678"/>
              <a:ext cx="123825" cy="158750"/>
            </a:xfrm>
            <a:custGeom>
              <a:avLst/>
              <a:gdLst>
                <a:gd name="T0" fmla="*/ 0 w 78"/>
                <a:gd name="T1" fmla="*/ 47 h 100"/>
                <a:gd name="T2" fmla="*/ 0 w 78"/>
                <a:gd name="T3" fmla="*/ 100 h 100"/>
                <a:gd name="T4" fmla="*/ 78 w 78"/>
                <a:gd name="T5" fmla="*/ 55 h 100"/>
                <a:gd name="T6" fmla="*/ 78 w 78"/>
                <a:gd name="T7" fmla="*/ 0 h 100"/>
                <a:gd name="T8" fmla="*/ 0 w 78"/>
                <a:gd name="T9" fmla="*/ 47 h 100"/>
              </a:gdLst>
              <a:ahLst/>
              <a:cxnLst>
                <a:cxn ang="0">
                  <a:pos x="T0" y="T1"/>
                </a:cxn>
                <a:cxn ang="0">
                  <a:pos x="T2" y="T3"/>
                </a:cxn>
                <a:cxn ang="0">
                  <a:pos x="T4" y="T5"/>
                </a:cxn>
                <a:cxn ang="0">
                  <a:pos x="T6" y="T7"/>
                </a:cxn>
                <a:cxn ang="0">
                  <a:pos x="T8" y="T9"/>
                </a:cxn>
              </a:cxnLst>
              <a:rect l="0" t="0" r="r" b="b"/>
              <a:pathLst>
                <a:path w="78" h="100">
                  <a:moveTo>
                    <a:pt x="0" y="47"/>
                  </a:moveTo>
                  <a:lnTo>
                    <a:pt x="0" y="100"/>
                  </a:lnTo>
                  <a:lnTo>
                    <a:pt x="78" y="55"/>
                  </a:lnTo>
                  <a:lnTo>
                    <a:pt x="78" y="0"/>
                  </a:lnTo>
                  <a:lnTo>
                    <a:pt x="0" y="4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76" name="Freeform 1351"/>
            <p:cNvSpPr>
              <a:spLocks/>
            </p:cNvSpPr>
            <p:nvPr userDrawn="1"/>
          </p:nvSpPr>
          <p:spPr bwMode="auto">
            <a:xfrm>
              <a:off x="2376960" y="5018790"/>
              <a:ext cx="85725" cy="203200"/>
            </a:xfrm>
            <a:custGeom>
              <a:avLst/>
              <a:gdLst>
                <a:gd name="T0" fmla="*/ 23 w 23"/>
                <a:gd name="T1" fmla="*/ 23 h 54"/>
                <a:gd name="T2" fmla="*/ 23 w 23"/>
                <a:gd name="T3" fmla="*/ 0 h 54"/>
                <a:gd name="T4" fmla="*/ 0 w 23"/>
                <a:gd name="T5" fmla="*/ 31 h 54"/>
                <a:gd name="T6" fmla="*/ 0 w 23"/>
                <a:gd name="T7" fmla="*/ 54 h 54"/>
                <a:gd name="T8" fmla="*/ 23 w 23"/>
                <a:gd name="T9" fmla="*/ 23 h 54"/>
              </a:gdLst>
              <a:ahLst/>
              <a:cxnLst>
                <a:cxn ang="0">
                  <a:pos x="T0" y="T1"/>
                </a:cxn>
                <a:cxn ang="0">
                  <a:pos x="T2" y="T3"/>
                </a:cxn>
                <a:cxn ang="0">
                  <a:pos x="T4" y="T5"/>
                </a:cxn>
                <a:cxn ang="0">
                  <a:pos x="T6" y="T7"/>
                </a:cxn>
                <a:cxn ang="0">
                  <a:pos x="T8" y="T9"/>
                </a:cxn>
              </a:cxnLst>
              <a:rect l="0" t="0" r="r" b="b"/>
              <a:pathLst>
                <a:path w="23" h="54">
                  <a:moveTo>
                    <a:pt x="23" y="23"/>
                  </a:moveTo>
                  <a:cubicBezTo>
                    <a:pt x="23" y="0"/>
                    <a:pt x="23" y="0"/>
                    <a:pt x="23" y="0"/>
                  </a:cubicBezTo>
                  <a:cubicBezTo>
                    <a:pt x="23" y="11"/>
                    <a:pt x="15" y="23"/>
                    <a:pt x="0" y="31"/>
                  </a:cubicBezTo>
                  <a:cubicBezTo>
                    <a:pt x="0" y="54"/>
                    <a:pt x="0" y="54"/>
                    <a:pt x="0" y="54"/>
                  </a:cubicBezTo>
                  <a:cubicBezTo>
                    <a:pt x="16" y="46"/>
                    <a:pt x="23" y="34"/>
                    <a:pt x="23" y="2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77" name="Freeform 1352"/>
            <p:cNvSpPr>
              <a:spLocks/>
            </p:cNvSpPr>
            <p:nvPr userDrawn="1"/>
          </p:nvSpPr>
          <p:spPr bwMode="auto">
            <a:xfrm>
              <a:off x="2267423" y="5018790"/>
              <a:ext cx="206375" cy="274637"/>
            </a:xfrm>
            <a:custGeom>
              <a:avLst/>
              <a:gdLst>
                <a:gd name="T0" fmla="*/ 31 w 55"/>
                <a:gd name="T1" fmla="*/ 32 h 73"/>
                <a:gd name="T2" fmla="*/ 55 w 55"/>
                <a:gd name="T3" fmla="*/ 0 h 73"/>
                <a:gd name="T4" fmla="*/ 55 w 55"/>
                <a:gd name="T5" fmla="*/ 23 h 73"/>
                <a:gd name="T6" fmla="*/ 31 w 55"/>
                <a:gd name="T7" fmla="*/ 55 h 73"/>
                <a:gd name="T8" fmla="*/ 0 w 55"/>
                <a:gd name="T9" fmla="*/ 73 h 73"/>
                <a:gd name="T10" fmla="*/ 0 w 55"/>
                <a:gd name="T11" fmla="*/ 51 h 73"/>
                <a:gd name="T12" fmla="*/ 31 w 55"/>
                <a:gd name="T13" fmla="*/ 32 h 73"/>
              </a:gdLst>
              <a:ahLst/>
              <a:cxnLst>
                <a:cxn ang="0">
                  <a:pos x="T0" y="T1"/>
                </a:cxn>
                <a:cxn ang="0">
                  <a:pos x="T2" y="T3"/>
                </a:cxn>
                <a:cxn ang="0">
                  <a:pos x="T4" y="T5"/>
                </a:cxn>
                <a:cxn ang="0">
                  <a:pos x="T6" y="T7"/>
                </a:cxn>
                <a:cxn ang="0">
                  <a:pos x="T8" y="T9"/>
                </a:cxn>
                <a:cxn ang="0">
                  <a:pos x="T10" y="T11"/>
                </a:cxn>
                <a:cxn ang="0">
                  <a:pos x="T12" y="T13"/>
                </a:cxn>
              </a:cxnLst>
              <a:rect l="0" t="0" r="r" b="b"/>
              <a:pathLst>
                <a:path w="55" h="73">
                  <a:moveTo>
                    <a:pt x="31" y="32"/>
                  </a:moveTo>
                  <a:cubicBezTo>
                    <a:pt x="47" y="23"/>
                    <a:pt x="55" y="12"/>
                    <a:pt x="55" y="0"/>
                  </a:cubicBezTo>
                  <a:cubicBezTo>
                    <a:pt x="55" y="23"/>
                    <a:pt x="55" y="23"/>
                    <a:pt x="55" y="23"/>
                  </a:cubicBezTo>
                  <a:cubicBezTo>
                    <a:pt x="55" y="34"/>
                    <a:pt x="47" y="46"/>
                    <a:pt x="31" y="55"/>
                  </a:cubicBezTo>
                  <a:cubicBezTo>
                    <a:pt x="0" y="73"/>
                    <a:pt x="0" y="73"/>
                    <a:pt x="0" y="73"/>
                  </a:cubicBezTo>
                  <a:cubicBezTo>
                    <a:pt x="0" y="51"/>
                    <a:pt x="0" y="51"/>
                    <a:pt x="0" y="51"/>
                  </a:cubicBezTo>
                  <a:lnTo>
                    <a:pt x="31" y="32"/>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78" name="Freeform 1353"/>
            <p:cNvSpPr>
              <a:spLocks/>
            </p:cNvSpPr>
            <p:nvPr userDrawn="1"/>
          </p:nvSpPr>
          <p:spPr bwMode="auto">
            <a:xfrm>
              <a:off x="2061048" y="5198178"/>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79" name="Freeform 1354"/>
            <p:cNvSpPr>
              <a:spLocks/>
            </p:cNvSpPr>
            <p:nvPr userDrawn="1"/>
          </p:nvSpPr>
          <p:spPr bwMode="auto">
            <a:xfrm>
              <a:off x="2388073" y="5285490"/>
              <a:ext cx="6350" cy="90487"/>
            </a:xfrm>
            <a:custGeom>
              <a:avLst/>
              <a:gdLst>
                <a:gd name="T0" fmla="*/ 0 w 4"/>
                <a:gd name="T1" fmla="*/ 2 h 57"/>
                <a:gd name="T2" fmla="*/ 0 w 4"/>
                <a:gd name="T3" fmla="*/ 57 h 57"/>
                <a:gd name="T4" fmla="*/ 4 w 4"/>
                <a:gd name="T5" fmla="*/ 54 h 57"/>
                <a:gd name="T6" fmla="*/ 4 w 4"/>
                <a:gd name="T7" fmla="*/ 0 h 57"/>
                <a:gd name="T8" fmla="*/ 0 w 4"/>
                <a:gd name="T9" fmla="*/ 2 h 57"/>
              </a:gdLst>
              <a:ahLst/>
              <a:cxnLst>
                <a:cxn ang="0">
                  <a:pos x="T0" y="T1"/>
                </a:cxn>
                <a:cxn ang="0">
                  <a:pos x="T2" y="T3"/>
                </a:cxn>
                <a:cxn ang="0">
                  <a:pos x="T4" y="T5"/>
                </a:cxn>
                <a:cxn ang="0">
                  <a:pos x="T6" y="T7"/>
                </a:cxn>
                <a:cxn ang="0">
                  <a:pos x="T8" y="T9"/>
                </a:cxn>
              </a:cxnLst>
              <a:rect l="0" t="0" r="r" b="b"/>
              <a:pathLst>
                <a:path w="4" h="57">
                  <a:moveTo>
                    <a:pt x="0" y="2"/>
                  </a:moveTo>
                  <a:lnTo>
                    <a:pt x="0" y="57"/>
                  </a:lnTo>
                  <a:lnTo>
                    <a:pt x="4" y="54"/>
                  </a:lnTo>
                  <a:lnTo>
                    <a:pt x="4" y="0"/>
                  </a:lnTo>
                  <a:lnTo>
                    <a:pt x="0" y="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80" name="Freeform 1355"/>
            <p:cNvSpPr>
              <a:spLocks/>
            </p:cNvSpPr>
            <p:nvPr userDrawn="1"/>
          </p:nvSpPr>
          <p:spPr bwMode="auto">
            <a:xfrm>
              <a:off x="2253135" y="4947353"/>
              <a:ext cx="242888" cy="341312"/>
            </a:xfrm>
            <a:custGeom>
              <a:avLst/>
              <a:gdLst>
                <a:gd name="T0" fmla="*/ 50 w 65"/>
                <a:gd name="T1" fmla="*/ 1 h 91"/>
                <a:gd name="T2" fmla="*/ 33 w 65"/>
                <a:gd name="T3" fmla="*/ 50 h 91"/>
                <a:gd name="T4" fmla="*/ 0 w 65"/>
                <a:gd name="T5" fmla="*/ 70 h 91"/>
                <a:gd name="T6" fmla="*/ 36 w 65"/>
                <a:gd name="T7" fmla="*/ 91 h 91"/>
                <a:gd name="T8" fmla="*/ 38 w 65"/>
                <a:gd name="T9" fmla="*/ 90 h 91"/>
                <a:gd name="T10" fmla="*/ 4 w 65"/>
                <a:gd name="T11" fmla="*/ 70 h 91"/>
                <a:gd name="T12" fmla="*/ 35 w 65"/>
                <a:gd name="T13" fmla="*/ 51 h 91"/>
                <a:gd name="T14" fmla="*/ 51 w 65"/>
                <a:gd name="T15" fmla="*/ 0 h 91"/>
                <a:gd name="T16" fmla="*/ 50 w 65"/>
                <a:gd name="T1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91">
                  <a:moveTo>
                    <a:pt x="50" y="1"/>
                  </a:moveTo>
                  <a:cubicBezTo>
                    <a:pt x="62" y="17"/>
                    <a:pt x="56" y="37"/>
                    <a:pt x="33" y="50"/>
                  </a:cubicBezTo>
                  <a:cubicBezTo>
                    <a:pt x="0" y="70"/>
                    <a:pt x="0" y="70"/>
                    <a:pt x="0" y="70"/>
                  </a:cubicBezTo>
                  <a:cubicBezTo>
                    <a:pt x="36" y="91"/>
                    <a:pt x="36" y="91"/>
                    <a:pt x="36" y="91"/>
                  </a:cubicBezTo>
                  <a:cubicBezTo>
                    <a:pt x="38" y="90"/>
                    <a:pt x="38" y="90"/>
                    <a:pt x="38" y="90"/>
                  </a:cubicBezTo>
                  <a:cubicBezTo>
                    <a:pt x="4" y="70"/>
                    <a:pt x="4" y="70"/>
                    <a:pt x="4" y="70"/>
                  </a:cubicBezTo>
                  <a:cubicBezTo>
                    <a:pt x="35" y="51"/>
                    <a:pt x="35" y="51"/>
                    <a:pt x="35" y="51"/>
                  </a:cubicBezTo>
                  <a:cubicBezTo>
                    <a:pt x="59" y="38"/>
                    <a:pt x="65" y="17"/>
                    <a:pt x="51" y="0"/>
                  </a:cubicBezTo>
                  <a:lnTo>
                    <a:pt x="50" y="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81" name="Freeform 1356"/>
            <p:cNvSpPr>
              <a:spLocks/>
            </p:cNvSpPr>
            <p:nvPr userDrawn="1"/>
          </p:nvSpPr>
          <p:spPr bwMode="auto">
            <a:xfrm>
              <a:off x="2253135" y="5209290"/>
              <a:ext cx="134938" cy="166687"/>
            </a:xfrm>
            <a:custGeom>
              <a:avLst/>
              <a:gdLst>
                <a:gd name="T0" fmla="*/ 0 w 85"/>
                <a:gd name="T1" fmla="*/ 0 h 105"/>
                <a:gd name="T2" fmla="*/ 0 w 85"/>
                <a:gd name="T3" fmla="*/ 53 h 105"/>
                <a:gd name="T4" fmla="*/ 85 w 85"/>
                <a:gd name="T5" fmla="*/ 105 h 105"/>
                <a:gd name="T6" fmla="*/ 85 w 85"/>
                <a:gd name="T7" fmla="*/ 50 h 105"/>
                <a:gd name="T8" fmla="*/ 0 w 85"/>
                <a:gd name="T9" fmla="*/ 0 h 105"/>
              </a:gdLst>
              <a:ahLst/>
              <a:cxnLst>
                <a:cxn ang="0">
                  <a:pos x="T0" y="T1"/>
                </a:cxn>
                <a:cxn ang="0">
                  <a:pos x="T2" y="T3"/>
                </a:cxn>
                <a:cxn ang="0">
                  <a:pos x="T4" y="T5"/>
                </a:cxn>
                <a:cxn ang="0">
                  <a:pos x="T6" y="T7"/>
                </a:cxn>
                <a:cxn ang="0">
                  <a:pos x="T8" y="T9"/>
                </a:cxn>
              </a:cxnLst>
              <a:rect l="0" t="0" r="r" b="b"/>
              <a:pathLst>
                <a:path w="85" h="105">
                  <a:moveTo>
                    <a:pt x="0" y="0"/>
                  </a:moveTo>
                  <a:lnTo>
                    <a:pt x="0" y="53"/>
                  </a:lnTo>
                  <a:lnTo>
                    <a:pt x="85" y="105"/>
                  </a:lnTo>
                  <a:lnTo>
                    <a:pt x="85" y="50"/>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82" name="Freeform 1357"/>
            <p:cNvSpPr>
              <a:spLocks/>
            </p:cNvSpPr>
            <p:nvPr userDrawn="1"/>
          </p:nvSpPr>
          <p:spPr bwMode="auto">
            <a:xfrm>
              <a:off x="2094385" y="5228340"/>
              <a:ext cx="123825" cy="158750"/>
            </a:xfrm>
            <a:custGeom>
              <a:avLst/>
              <a:gdLst>
                <a:gd name="T0" fmla="*/ 0 w 78"/>
                <a:gd name="T1" fmla="*/ 45 h 100"/>
                <a:gd name="T2" fmla="*/ 0 w 78"/>
                <a:gd name="T3" fmla="*/ 100 h 100"/>
                <a:gd name="T4" fmla="*/ 78 w 78"/>
                <a:gd name="T5" fmla="*/ 55 h 100"/>
                <a:gd name="T6" fmla="*/ 78 w 78"/>
                <a:gd name="T7" fmla="*/ 0 h 100"/>
                <a:gd name="T8" fmla="*/ 0 w 78"/>
                <a:gd name="T9" fmla="*/ 45 h 100"/>
              </a:gdLst>
              <a:ahLst/>
              <a:cxnLst>
                <a:cxn ang="0">
                  <a:pos x="T0" y="T1"/>
                </a:cxn>
                <a:cxn ang="0">
                  <a:pos x="T2" y="T3"/>
                </a:cxn>
                <a:cxn ang="0">
                  <a:pos x="T4" y="T5"/>
                </a:cxn>
                <a:cxn ang="0">
                  <a:pos x="T6" y="T7"/>
                </a:cxn>
                <a:cxn ang="0">
                  <a:pos x="T8" y="T9"/>
                </a:cxn>
              </a:cxnLst>
              <a:rect l="0" t="0" r="r" b="b"/>
              <a:pathLst>
                <a:path w="78" h="100">
                  <a:moveTo>
                    <a:pt x="0" y="45"/>
                  </a:moveTo>
                  <a:lnTo>
                    <a:pt x="0" y="100"/>
                  </a:lnTo>
                  <a:lnTo>
                    <a:pt x="78" y="55"/>
                  </a:lnTo>
                  <a:lnTo>
                    <a:pt x="78" y="0"/>
                  </a:lnTo>
                  <a:lnTo>
                    <a:pt x="0" y="4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83" name="Freeform 1358"/>
            <p:cNvSpPr>
              <a:spLocks/>
            </p:cNvSpPr>
            <p:nvPr userDrawn="1"/>
          </p:nvSpPr>
          <p:spPr bwMode="auto">
            <a:xfrm>
              <a:off x="2357910" y="5288665"/>
              <a:ext cx="30163" cy="104775"/>
            </a:xfrm>
            <a:custGeom>
              <a:avLst/>
              <a:gdLst>
                <a:gd name="T0" fmla="*/ 0 w 19"/>
                <a:gd name="T1" fmla="*/ 12 h 66"/>
                <a:gd name="T2" fmla="*/ 0 w 19"/>
                <a:gd name="T3" fmla="*/ 66 h 66"/>
                <a:gd name="T4" fmla="*/ 19 w 19"/>
                <a:gd name="T5" fmla="*/ 55 h 66"/>
                <a:gd name="T6" fmla="*/ 19 w 19"/>
                <a:gd name="T7" fmla="*/ 0 h 66"/>
                <a:gd name="T8" fmla="*/ 0 w 19"/>
                <a:gd name="T9" fmla="*/ 12 h 66"/>
              </a:gdLst>
              <a:ahLst/>
              <a:cxnLst>
                <a:cxn ang="0">
                  <a:pos x="T0" y="T1"/>
                </a:cxn>
                <a:cxn ang="0">
                  <a:pos x="T2" y="T3"/>
                </a:cxn>
                <a:cxn ang="0">
                  <a:pos x="T4" y="T5"/>
                </a:cxn>
                <a:cxn ang="0">
                  <a:pos x="T6" y="T7"/>
                </a:cxn>
                <a:cxn ang="0">
                  <a:pos x="T8" y="T9"/>
                </a:cxn>
              </a:cxnLst>
              <a:rect l="0" t="0" r="r" b="b"/>
              <a:pathLst>
                <a:path w="19" h="66">
                  <a:moveTo>
                    <a:pt x="0" y="12"/>
                  </a:moveTo>
                  <a:lnTo>
                    <a:pt x="0" y="66"/>
                  </a:lnTo>
                  <a:lnTo>
                    <a:pt x="19" y="55"/>
                  </a:lnTo>
                  <a:lnTo>
                    <a:pt x="19" y="0"/>
                  </a:lnTo>
                  <a:lnTo>
                    <a:pt x="0" y="1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84" name="Freeform 1359"/>
            <p:cNvSpPr>
              <a:spLocks/>
            </p:cNvSpPr>
            <p:nvPr userDrawn="1"/>
          </p:nvSpPr>
          <p:spPr bwMode="auto">
            <a:xfrm>
              <a:off x="2349973" y="5307715"/>
              <a:ext cx="7938" cy="90487"/>
            </a:xfrm>
            <a:custGeom>
              <a:avLst/>
              <a:gdLst>
                <a:gd name="T0" fmla="*/ 0 w 5"/>
                <a:gd name="T1" fmla="*/ 2 h 57"/>
                <a:gd name="T2" fmla="*/ 0 w 5"/>
                <a:gd name="T3" fmla="*/ 57 h 57"/>
                <a:gd name="T4" fmla="*/ 5 w 5"/>
                <a:gd name="T5" fmla="*/ 54 h 57"/>
                <a:gd name="T6" fmla="*/ 5 w 5"/>
                <a:gd name="T7" fmla="*/ 0 h 57"/>
                <a:gd name="T8" fmla="*/ 0 w 5"/>
                <a:gd name="T9" fmla="*/ 2 h 57"/>
              </a:gdLst>
              <a:ahLst/>
              <a:cxnLst>
                <a:cxn ang="0">
                  <a:pos x="T0" y="T1"/>
                </a:cxn>
                <a:cxn ang="0">
                  <a:pos x="T2" y="T3"/>
                </a:cxn>
                <a:cxn ang="0">
                  <a:pos x="T4" y="T5"/>
                </a:cxn>
                <a:cxn ang="0">
                  <a:pos x="T6" y="T7"/>
                </a:cxn>
                <a:cxn ang="0">
                  <a:pos x="T8" y="T9"/>
                </a:cxn>
              </a:cxnLst>
              <a:rect l="0" t="0" r="r" b="b"/>
              <a:pathLst>
                <a:path w="5" h="57">
                  <a:moveTo>
                    <a:pt x="0" y="2"/>
                  </a:moveTo>
                  <a:lnTo>
                    <a:pt x="0" y="57"/>
                  </a:lnTo>
                  <a:lnTo>
                    <a:pt x="5" y="54"/>
                  </a:lnTo>
                  <a:lnTo>
                    <a:pt x="5" y="0"/>
                  </a:lnTo>
                  <a:lnTo>
                    <a:pt x="0" y="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85" name="Freeform 1360"/>
            <p:cNvSpPr>
              <a:spLocks/>
            </p:cNvSpPr>
            <p:nvPr userDrawn="1"/>
          </p:nvSpPr>
          <p:spPr bwMode="auto">
            <a:xfrm>
              <a:off x="1808635" y="5280728"/>
              <a:ext cx="252413" cy="136525"/>
            </a:xfrm>
            <a:custGeom>
              <a:avLst/>
              <a:gdLst>
                <a:gd name="T0" fmla="*/ 0 w 67"/>
                <a:gd name="T1" fmla="*/ 9 h 36"/>
                <a:gd name="T2" fmla="*/ 0 w 67"/>
                <a:gd name="T3" fmla="*/ 31 h 36"/>
                <a:gd name="T4" fmla="*/ 67 w 67"/>
                <a:gd name="T5" fmla="*/ 23 h 36"/>
                <a:gd name="T6" fmla="*/ 67 w 67"/>
                <a:gd name="T7" fmla="*/ 0 h 36"/>
                <a:gd name="T8" fmla="*/ 0 w 67"/>
                <a:gd name="T9" fmla="*/ 9 h 36"/>
              </a:gdLst>
              <a:ahLst/>
              <a:cxnLst>
                <a:cxn ang="0">
                  <a:pos x="T0" y="T1"/>
                </a:cxn>
                <a:cxn ang="0">
                  <a:pos x="T2" y="T3"/>
                </a:cxn>
                <a:cxn ang="0">
                  <a:pos x="T4" y="T5"/>
                </a:cxn>
                <a:cxn ang="0">
                  <a:pos x="T6" y="T7"/>
                </a:cxn>
                <a:cxn ang="0">
                  <a:pos x="T8" y="T9"/>
                </a:cxn>
              </a:cxnLst>
              <a:rect l="0" t="0" r="r" b="b"/>
              <a:pathLst>
                <a:path w="67" h="36">
                  <a:moveTo>
                    <a:pt x="0" y="9"/>
                  </a:moveTo>
                  <a:cubicBezTo>
                    <a:pt x="0" y="31"/>
                    <a:pt x="0" y="31"/>
                    <a:pt x="0" y="31"/>
                  </a:cubicBezTo>
                  <a:cubicBezTo>
                    <a:pt x="23" y="36"/>
                    <a:pt x="49" y="33"/>
                    <a:pt x="67" y="23"/>
                  </a:cubicBezTo>
                  <a:cubicBezTo>
                    <a:pt x="67" y="0"/>
                    <a:pt x="67" y="0"/>
                    <a:pt x="67" y="0"/>
                  </a:cubicBezTo>
                  <a:cubicBezTo>
                    <a:pt x="49" y="10"/>
                    <a:pt x="23" y="13"/>
                    <a:pt x="0" y="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86" name="Freeform 1361"/>
            <p:cNvSpPr>
              <a:spLocks/>
            </p:cNvSpPr>
            <p:nvPr userDrawn="1"/>
          </p:nvSpPr>
          <p:spPr bwMode="auto">
            <a:xfrm>
              <a:off x="1772123" y="5315653"/>
              <a:ext cx="36513" cy="104775"/>
            </a:xfrm>
            <a:custGeom>
              <a:avLst/>
              <a:gdLst>
                <a:gd name="T0" fmla="*/ 0 w 23"/>
                <a:gd name="T1" fmla="*/ 12 h 66"/>
                <a:gd name="T2" fmla="*/ 0 w 23"/>
                <a:gd name="T3" fmla="*/ 66 h 66"/>
                <a:gd name="T4" fmla="*/ 23 w 23"/>
                <a:gd name="T5" fmla="*/ 52 h 66"/>
                <a:gd name="T6" fmla="*/ 23 w 23"/>
                <a:gd name="T7" fmla="*/ 0 h 66"/>
                <a:gd name="T8" fmla="*/ 0 w 23"/>
                <a:gd name="T9" fmla="*/ 12 h 66"/>
              </a:gdLst>
              <a:ahLst/>
              <a:cxnLst>
                <a:cxn ang="0">
                  <a:pos x="T0" y="T1"/>
                </a:cxn>
                <a:cxn ang="0">
                  <a:pos x="T2" y="T3"/>
                </a:cxn>
                <a:cxn ang="0">
                  <a:pos x="T4" y="T5"/>
                </a:cxn>
                <a:cxn ang="0">
                  <a:pos x="T6" y="T7"/>
                </a:cxn>
                <a:cxn ang="0">
                  <a:pos x="T8" y="T9"/>
                </a:cxn>
              </a:cxnLst>
              <a:rect l="0" t="0" r="r" b="b"/>
              <a:pathLst>
                <a:path w="23" h="66">
                  <a:moveTo>
                    <a:pt x="0" y="12"/>
                  </a:moveTo>
                  <a:lnTo>
                    <a:pt x="0" y="66"/>
                  </a:lnTo>
                  <a:lnTo>
                    <a:pt x="23" y="52"/>
                  </a:lnTo>
                  <a:lnTo>
                    <a:pt x="23"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87" name="Freeform 1362"/>
            <p:cNvSpPr>
              <a:spLocks/>
            </p:cNvSpPr>
            <p:nvPr userDrawn="1"/>
          </p:nvSpPr>
          <p:spPr bwMode="auto">
            <a:xfrm>
              <a:off x="1772123" y="5299778"/>
              <a:ext cx="322263" cy="147637"/>
            </a:xfrm>
            <a:custGeom>
              <a:avLst/>
              <a:gdLst>
                <a:gd name="T0" fmla="*/ 0 w 86"/>
                <a:gd name="T1" fmla="*/ 9 h 39"/>
                <a:gd name="T2" fmla="*/ 0 w 86"/>
                <a:gd name="T3" fmla="*/ 32 h 39"/>
                <a:gd name="T4" fmla="*/ 86 w 86"/>
                <a:gd name="T5" fmla="*/ 23 h 39"/>
                <a:gd name="T6" fmla="*/ 86 w 86"/>
                <a:gd name="T7" fmla="*/ 0 h 39"/>
                <a:gd name="T8" fmla="*/ 0 w 86"/>
                <a:gd name="T9" fmla="*/ 9 h 39"/>
              </a:gdLst>
              <a:ahLst/>
              <a:cxnLst>
                <a:cxn ang="0">
                  <a:pos x="T0" y="T1"/>
                </a:cxn>
                <a:cxn ang="0">
                  <a:pos x="T2" y="T3"/>
                </a:cxn>
                <a:cxn ang="0">
                  <a:pos x="T4" y="T5"/>
                </a:cxn>
                <a:cxn ang="0">
                  <a:pos x="T6" y="T7"/>
                </a:cxn>
                <a:cxn ang="0">
                  <a:pos x="T8" y="T9"/>
                </a:cxn>
              </a:cxnLst>
              <a:rect l="0" t="0" r="r" b="b"/>
              <a:pathLst>
                <a:path w="86" h="39">
                  <a:moveTo>
                    <a:pt x="0" y="9"/>
                  </a:moveTo>
                  <a:cubicBezTo>
                    <a:pt x="0" y="32"/>
                    <a:pt x="0" y="32"/>
                    <a:pt x="0" y="32"/>
                  </a:cubicBezTo>
                  <a:cubicBezTo>
                    <a:pt x="29" y="39"/>
                    <a:pt x="63" y="36"/>
                    <a:pt x="86" y="23"/>
                  </a:cubicBezTo>
                  <a:cubicBezTo>
                    <a:pt x="86" y="0"/>
                    <a:pt x="86" y="0"/>
                    <a:pt x="86" y="0"/>
                  </a:cubicBezTo>
                  <a:cubicBezTo>
                    <a:pt x="63" y="13"/>
                    <a:pt x="29" y="17"/>
                    <a:pt x="0" y="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88" name="Freeform 1363"/>
            <p:cNvSpPr>
              <a:spLocks/>
            </p:cNvSpPr>
            <p:nvPr userDrawn="1"/>
          </p:nvSpPr>
          <p:spPr bwMode="auto">
            <a:xfrm>
              <a:off x="2218210" y="5228340"/>
              <a:ext cx="139700" cy="165100"/>
            </a:xfrm>
            <a:custGeom>
              <a:avLst/>
              <a:gdLst>
                <a:gd name="T0" fmla="*/ 0 w 88"/>
                <a:gd name="T1" fmla="*/ 0 h 104"/>
                <a:gd name="T2" fmla="*/ 0 w 88"/>
                <a:gd name="T3" fmla="*/ 55 h 104"/>
                <a:gd name="T4" fmla="*/ 88 w 88"/>
                <a:gd name="T5" fmla="*/ 104 h 104"/>
                <a:gd name="T6" fmla="*/ 88 w 88"/>
                <a:gd name="T7" fmla="*/ 50 h 104"/>
                <a:gd name="T8" fmla="*/ 0 w 88"/>
                <a:gd name="T9" fmla="*/ 0 h 104"/>
              </a:gdLst>
              <a:ahLst/>
              <a:cxnLst>
                <a:cxn ang="0">
                  <a:pos x="T0" y="T1"/>
                </a:cxn>
                <a:cxn ang="0">
                  <a:pos x="T2" y="T3"/>
                </a:cxn>
                <a:cxn ang="0">
                  <a:pos x="T4" y="T5"/>
                </a:cxn>
                <a:cxn ang="0">
                  <a:pos x="T6" y="T7"/>
                </a:cxn>
                <a:cxn ang="0">
                  <a:pos x="T8" y="T9"/>
                </a:cxn>
              </a:cxnLst>
              <a:rect l="0" t="0" r="r" b="b"/>
              <a:pathLst>
                <a:path w="88" h="104">
                  <a:moveTo>
                    <a:pt x="0" y="0"/>
                  </a:moveTo>
                  <a:lnTo>
                    <a:pt x="0" y="55"/>
                  </a:lnTo>
                  <a:lnTo>
                    <a:pt x="88" y="104"/>
                  </a:lnTo>
                  <a:lnTo>
                    <a:pt x="88" y="50"/>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89" name="Freeform 1364"/>
            <p:cNvSpPr>
              <a:spLocks/>
            </p:cNvSpPr>
            <p:nvPr userDrawn="1"/>
          </p:nvSpPr>
          <p:spPr bwMode="auto">
            <a:xfrm>
              <a:off x="2218210" y="5236278"/>
              <a:ext cx="131763" cy="161925"/>
            </a:xfrm>
            <a:custGeom>
              <a:avLst/>
              <a:gdLst>
                <a:gd name="T0" fmla="*/ 0 w 83"/>
                <a:gd name="T1" fmla="*/ 0 h 102"/>
                <a:gd name="T2" fmla="*/ 0 w 83"/>
                <a:gd name="T3" fmla="*/ 54 h 102"/>
                <a:gd name="T4" fmla="*/ 83 w 83"/>
                <a:gd name="T5" fmla="*/ 102 h 102"/>
                <a:gd name="T6" fmla="*/ 83 w 83"/>
                <a:gd name="T7" fmla="*/ 47 h 102"/>
                <a:gd name="T8" fmla="*/ 0 w 83"/>
                <a:gd name="T9" fmla="*/ 0 h 102"/>
              </a:gdLst>
              <a:ahLst/>
              <a:cxnLst>
                <a:cxn ang="0">
                  <a:pos x="T0" y="T1"/>
                </a:cxn>
                <a:cxn ang="0">
                  <a:pos x="T2" y="T3"/>
                </a:cxn>
                <a:cxn ang="0">
                  <a:pos x="T4" y="T5"/>
                </a:cxn>
                <a:cxn ang="0">
                  <a:pos x="T6" y="T7"/>
                </a:cxn>
                <a:cxn ang="0">
                  <a:pos x="T8" y="T9"/>
                </a:cxn>
              </a:cxnLst>
              <a:rect l="0" t="0" r="r" b="b"/>
              <a:pathLst>
                <a:path w="83" h="102">
                  <a:moveTo>
                    <a:pt x="0" y="0"/>
                  </a:moveTo>
                  <a:lnTo>
                    <a:pt x="0" y="54"/>
                  </a:lnTo>
                  <a:lnTo>
                    <a:pt x="83" y="102"/>
                  </a:lnTo>
                  <a:lnTo>
                    <a:pt x="83" y="47"/>
                  </a:lnTo>
                  <a:lnTo>
                    <a:pt x="0" y="0"/>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90" name="Freeform 1365"/>
            <p:cNvSpPr>
              <a:spLocks/>
            </p:cNvSpPr>
            <p:nvPr userDrawn="1"/>
          </p:nvSpPr>
          <p:spPr bwMode="auto">
            <a:xfrm>
              <a:off x="1808635" y="4969578"/>
              <a:ext cx="623888" cy="360362"/>
            </a:xfrm>
            <a:custGeom>
              <a:avLst/>
              <a:gdLst>
                <a:gd name="T0" fmla="*/ 0 w 166"/>
                <a:gd name="T1" fmla="*/ 92 h 96"/>
                <a:gd name="T2" fmla="*/ 67 w 166"/>
                <a:gd name="T3" fmla="*/ 83 h 96"/>
                <a:gd name="T4" fmla="*/ 105 w 166"/>
                <a:gd name="T5" fmla="*/ 61 h 96"/>
                <a:gd name="T6" fmla="*/ 143 w 166"/>
                <a:gd name="T7" fmla="*/ 39 h 96"/>
                <a:gd name="T8" fmla="*/ 158 w 166"/>
                <a:gd name="T9" fmla="*/ 0 h 96"/>
                <a:gd name="T10" fmla="*/ 156 w 166"/>
                <a:gd name="T11" fmla="*/ 2 h 96"/>
                <a:gd name="T12" fmla="*/ 141 w 166"/>
                <a:gd name="T13" fmla="*/ 38 h 96"/>
                <a:gd name="T14" fmla="*/ 103 w 166"/>
                <a:gd name="T15" fmla="*/ 60 h 96"/>
                <a:gd name="T16" fmla="*/ 65 w 166"/>
                <a:gd name="T17" fmla="*/ 82 h 96"/>
                <a:gd name="T18" fmla="*/ 2 w 166"/>
                <a:gd name="T19" fmla="*/ 91 h 96"/>
                <a:gd name="T20" fmla="*/ 0 w 166"/>
                <a:gd name="T2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96">
                  <a:moveTo>
                    <a:pt x="0" y="92"/>
                  </a:moveTo>
                  <a:cubicBezTo>
                    <a:pt x="23" y="96"/>
                    <a:pt x="49" y="93"/>
                    <a:pt x="67" y="83"/>
                  </a:cubicBezTo>
                  <a:cubicBezTo>
                    <a:pt x="105" y="61"/>
                    <a:pt x="105" y="61"/>
                    <a:pt x="105" y="61"/>
                  </a:cubicBezTo>
                  <a:cubicBezTo>
                    <a:pt x="143" y="39"/>
                    <a:pt x="143" y="39"/>
                    <a:pt x="143" y="39"/>
                  </a:cubicBezTo>
                  <a:cubicBezTo>
                    <a:pt x="161" y="29"/>
                    <a:pt x="166" y="14"/>
                    <a:pt x="158" y="0"/>
                  </a:cubicBezTo>
                  <a:cubicBezTo>
                    <a:pt x="156" y="2"/>
                    <a:pt x="156" y="2"/>
                    <a:pt x="156" y="2"/>
                  </a:cubicBezTo>
                  <a:cubicBezTo>
                    <a:pt x="163" y="14"/>
                    <a:pt x="158" y="28"/>
                    <a:pt x="141" y="38"/>
                  </a:cubicBezTo>
                  <a:cubicBezTo>
                    <a:pt x="103" y="60"/>
                    <a:pt x="103" y="60"/>
                    <a:pt x="103" y="60"/>
                  </a:cubicBezTo>
                  <a:cubicBezTo>
                    <a:pt x="65" y="82"/>
                    <a:pt x="65" y="82"/>
                    <a:pt x="65" y="82"/>
                  </a:cubicBezTo>
                  <a:cubicBezTo>
                    <a:pt x="48" y="92"/>
                    <a:pt x="24" y="95"/>
                    <a:pt x="2" y="91"/>
                  </a:cubicBezTo>
                  <a:lnTo>
                    <a:pt x="0" y="9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91" name="Freeform 1366"/>
            <p:cNvSpPr>
              <a:spLocks/>
            </p:cNvSpPr>
            <p:nvPr userDrawn="1"/>
          </p:nvSpPr>
          <p:spPr bwMode="auto">
            <a:xfrm>
              <a:off x="1181573" y="4887028"/>
              <a:ext cx="627063" cy="447675"/>
            </a:xfrm>
            <a:custGeom>
              <a:avLst/>
              <a:gdLst>
                <a:gd name="T0" fmla="*/ 22 w 167"/>
                <a:gd name="T1" fmla="*/ 7 h 119"/>
                <a:gd name="T2" fmla="*/ 2 w 167"/>
                <a:gd name="T3" fmla="*/ 38 h 119"/>
                <a:gd name="T4" fmla="*/ 29 w 167"/>
                <a:gd name="T5" fmla="*/ 66 h 119"/>
                <a:gd name="T6" fmla="*/ 143 w 167"/>
                <a:gd name="T7" fmla="*/ 114 h 119"/>
                <a:gd name="T8" fmla="*/ 157 w 167"/>
                <a:gd name="T9" fmla="*/ 119 h 119"/>
                <a:gd name="T10" fmla="*/ 167 w 167"/>
                <a:gd name="T11" fmla="*/ 114 h 119"/>
                <a:gd name="T12" fmla="*/ 151 w 167"/>
                <a:gd name="T13" fmla="*/ 109 h 119"/>
                <a:gd name="T14" fmla="*/ 37 w 167"/>
                <a:gd name="T15" fmla="*/ 60 h 119"/>
                <a:gd name="T16" fmla="*/ 14 w 167"/>
                <a:gd name="T17" fmla="*/ 37 h 119"/>
                <a:gd name="T18" fmla="*/ 31 w 167"/>
                <a:gd name="T19" fmla="*/ 12 h 119"/>
                <a:gd name="T20" fmla="*/ 43 w 167"/>
                <a:gd name="T21" fmla="*/ 5 h 119"/>
                <a:gd name="T22" fmla="*/ 34 w 167"/>
                <a:gd name="T23" fmla="*/ 0 h 119"/>
                <a:gd name="T24" fmla="*/ 22 w 167"/>
                <a:gd name="T25"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7" h="119">
                  <a:moveTo>
                    <a:pt x="22" y="7"/>
                  </a:moveTo>
                  <a:cubicBezTo>
                    <a:pt x="8" y="15"/>
                    <a:pt x="0" y="26"/>
                    <a:pt x="2" y="38"/>
                  </a:cubicBezTo>
                  <a:cubicBezTo>
                    <a:pt x="3" y="49"/>
                    <a:pt x="13" y="60"/>
                    <a:pt x="29" y="66"/>
                  </a:cubicBezTo>
                  <a:cubicBezTo>
                    <a:pt x="143" y="114"/>
                    <a:pt x="143" y="114"/>
                    <a:pt x="143" y="114"/>
                  </a:cubicBezTo>
                  <a:cubicBezTo>
                    <a:pt x="148" y="116"/>
                    <a:pt x="152" y="118"/>
                    <a:pt x="157" y="119"/>
                  </a:cubicBezTo>
                  <a:cubicBezTo>
                    <a:pt x="167" y="114"/>
                    <a:pt x="167" y="114"/>
                    <a:pt x="167" y="114"/>
                  </a:cubicBezTo>
                  <a:cubicBezTo>
                    <a:pt x="161" y="112"/>
                    <a:pt x="156" y="111"/>
                    <a:pt x="151" y="109"/>
                  </a:cubicBezTo>
                  <a:cubicBezTo>
                    <a:pt x="37" y="60"/>
                    <a:pt x="37" y="60"/>
                    <a:pt x="37" y="60"/>
                  </a:cubicBezTo>
                  <a:cubicBezTo>
                    <a:pt x="24" y="55"/>
                    <a:pt x="16" y="46"/>
                    <a:pt x="14" y="37"/>
                  </a:cubicBezTo>
                  <a:cubicBezTo>
                    <a:pt x="13" y="28"/>
                    <a:pt x="19" y="19"/>
                    <a:pt x="31" y="12"/>
                  </a:cubicBezTo>
                  <a:cubicBezTo>
                    <a:pt x="43" y="5"/>
                    <a:pt x="43" y="5"/>
                    <a:pt x="43" y="5"/>
                  </a:cubicBezTo>
                  <a:cubicBezTo>
                    <a:pt x="34" y="0"/>
                    <a:pt x="34" y="0"/>
                    <a:pt x="34" y="0"/>
                  </a:cubicBezTo>
                  <a:lnTo>
                    <a:pt x="22" y="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92" name="Freeform 1367"/>
            <p:cNvSpPr>
              <a:spLocks/>
            </p:cNvSpPr>
            <p:nvPr userDrawn="1"/>
          </p:nvSpPr>
          <p:spPr bwMode="auto">
            <a:xfrm>
              <a:off x="1189510" y="5018790"/>
              <a:ext cx="582613" cy="401637"/>
            </a:xfrm>
            <a:custGeom>
              <a:avLst/>
              <a:gdLst>
                <a:gd name="T0" fmla="*/ 0 w 155"/>
                <a:gd name="T1" fmla="*/ 3 h 107"/>
                <a:gd name="T2" fmla="*/ 27 w 155"/>
                <a:gd name="T3" fmla="*/ 31 h 107"/>
                <a:gd name="T4" fmla="*/ 141 w 155"/>
                <a:gd name="T5" fmla="*/ 79 h 107"/>
                <a:gd name="T6" fmla="*/ 155 w 155"/>
                <a:gd name="T7" fmla="*/ 84 h 107"/>
                <a:gd name="T8" fmla="*/ 155 w 155"/>
                <a:gd name="T9" fmla="*/ 107 h 107"/>
                <a:gd name="T10" fmla="*/ 141 w 155"/>
                <a:gd name="T11" fmla="*/ 102 h 107"/>
                <a:gd name="T12" fmla="*/ 27 w 155"/>
                <a:gd name="T13" fmla="*/ 54 h 107"/>
                <a:gd name="T14" fmla="*/ 0 w 155"/>
                <a:gd name="T15" fmla="*/ 25 h 107"/>
                <a:gd name="T16" fmla="*/ 0 w 155"/>
                <a:gd name="T17" fmla="*/ 23 h 107"/>
                <a:gd name="T18" fmla="*/ 0 w 155"/>
                <a:gd name="T19" fmla="*/ 0 h 107"/>
                <a:gd name="T20" fmla="*/ 0 w 155"/>
                <a:gd name="T21"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07">
                  <a:moveTo>
                    <a:pt x="0" y="3"/>
                  </a:moveTo>
                  <a:cubicBezTo>
                    <a:pt x="1" y="14"/>
                    <a:pt x="11" y="25"/>
                    <a:pt x="27" y="31"/>
                  </a:cubicBezTo>
                  <a:cubicBezTo>
                    <a:pt x="141" y="79"/>
                    <a:pt x="141" y="79"/>
                    <a:pt x="141" y="79"/>
                  </a:cubicBezTo>
                  <a:cubicBezTo>
                    <a:pt x="146" y="81"/>
                    <a:pt x="150" y="83"/>
                    <a:pt x="155" y="84"/>
                  </a:cubicBezTo>
                  <a:cubicBezTo>
                    <a:pt x="155" y="107"/>
                    <a:pt x="155" y="107"/>
                    <a:pt x="155" y="107"/>
                  </a:cubicBezTo>
                  <a:cubicBezTo>
                    <a:pt x="151" y="106"/>
                    <a:pt x="146" y="104"/>
                    <a:pt x="141" y="102"/>
                  </a:cubicBezTo>
                  <a:cubicBezTo>
                    <a:pt x="27" y="54"/>
                    <a:pt x="27" y="54"/>
                    <a:pt x="27" y="54"/>
                  </a:cubicBezTo>
                  <a:cubicBezTo>
                    <a:pt x="11" y="47"/>
                    <a:pt x="1" y="37"/>
                    <a:pt x="0" y="25"/>
                  </a:cubicBezTo>
                  <a:cubicBezTo>
                    <a:pt x="0" y="25"/>
                    <a:pt x="0" y="24"/>
                    <a:pt x="0" y="23"/>
                  </a:cubicBezTo>
                  <a:cubicBezTo>
                    <a:pt x="0" y="0"/>
                    <a:pt x="0" y="0"/>
                    <a:pt x="0" y="0"/>
                  </a:cubicBezTo>
                  <a:cubicBezTo>
                    <a:pt x="0" y="1"/>
                    <a:pt x="0" y="2"/>
                    <a:pt x="0"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93" name="Freeform 1368"/>
            <p:cNvSpPr>
              <a:spLocks/>
            </p:cNvSpPr>
            <p:nvPr userDrawn="1"/>
          </p:nvSpPr>
          <p:spPr bwMode="auto">
            <a:xfrm>
              <a:off x="2045173" y="5326765"/>
              <a:ext cx="7938" cy="90487"/>
            </a:xfrm>
            <a:custGeom>
              <a:avLst/>
              <a:gdLst>
                <a:gd name="T0" fmla="*/ 1 w 2"/>
                <a:gd name="T1" fmla="*/ 0 h 24"/>
                <a:gd name="T2" fmla="*/ 2 w 2"/>
                <a:gd name="T3" fmla="*/ 23 h 24"/>
                <a:gd name="T4" fmla="*/ 0 w 2"/>
                <a:gd name="T5" fmla="*/ 24 h 24"/>
                <a:gd name="T6" fmla="*/ 0 w 2"/>
                <a:gd name="T7" fmla="*/ 1 h 24"/>
                <a:gd name="T8" fmla="*/ 1 w 2"/>
                <a:gd name="T9" fmla="*/ 0 h 24"/>
              </a:gdLst>
              <a:ahLst/>
              <a:cxnLst>
                <a:cxn ang="0">
                  <a:pos x="T0" y="T1"/>
                </a:cxn>
                <a:cxn ang="0">
                  <a:pos x="T2" y="T3"/>
                </a:cxn>
                <a:cxn ang="0">
                  <a:pos x="T4" y="T5"/>
                </a:cxn>
                <a:cxn ang="0">
                  <a:pos x="T6" y="T7"/>
                </a:cxn>
                <a:cxn ang="0">
                  <a:pos x="T8" y="T9"/>
                </a:cxn>
              </a:cxnLst>
              <a:rect l="0" t="0" r="r" b="b"/>
              <a:pathLst>
                <a:path w="2" h="24">
                  <a:moveTo>
                    <a:pt x="1" y="0"/>
                  </a:moveTo>
                  <a:cubicBezTo>
                    <a:pt x="2" y="8"/>
                    <a:pt x="2" y="15"/>
                    <a:pt x="2" y="23"/>
                  </a:cubicBezTo>
                  <a:cubicBezTo>
                    <a:pt x="1" y="23"/>
                    <a:pt x="0" y="23"/>
                    <a:pt x="0" y="24"/>
                  </a:cubicBezTo>
                  <a:cubicBezTo>
                    <a:pt x="0" y="16"/>
                    <a:pt x="0" y="8"/>
                    <a:pt x="0" y="1"/>
                  </a:cubicBezTo>
                  <a:cubicBezTo>
                    <a:pt x="0" y="1"/>
                    <a:pt x="1" y="0"/>
                    <a:pt x="1" y="0"/>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94" name="Freeform 1369"/>
            <p:cNvSpPr>
              <a:spLocks/>
            </p:cNvSpPr>
            <p:nvPr userDrawn="1"/>
          </p:nvSpPr>
          <p:spPr bwMode="auto">
            <a:xfrm>
              <a:off x="2049935" y="5236278"/>
              <a:ext cx="168275" cy="176212"/>
            </a:xfrm>
            <a:custGeom>
              <a:avLst/>
              <a:gdLst>
                <a:gd name="T0" fmla="*/ 14 w 45"/>
                <a:gd name="T1" fmla="*/ 18 h 47"/>
                <a:gd name="T2" fmla="*/ 45 w 45"/>
                <a:gd name="T3" fmla="*/ 0 h 47"/>
                <a:gd name="T4" fmla="*/ 45 w 45"/>
                <a:gd name="T5" fmla="*/ 23 h 47"/>
                <a:gd name="T6" fmla="*/ 14 w 45"/>
                <a:gd name="T7" fmla="*/ 41 h 47"/>
                <a:gd name="T8" fmla="*/ 1 w 45"/>
                <a:gd name="T9" fmla="*/ 47 h 47"/>
                <a:gd name="T10" fmla="*/ 0 w 45"/>
                <a:gd name="T11" fmla="*/ 24 h 47"/>
                <a:gd name="T12" fmla="*/ 14 w 45"/>
                <a:gd name="T13" fmla="*/ 18 h 47"/>
              </a:gdLst>
              <a:ahLst/>
              <a:cxnLst>
                <a:cxn ang="0">
                  <a:pos x="T0" y="T1"/>
                </a:cxn>
                <a:cxn ang="0">
                  <a:pos x="T2" y="T3"/>
                </a:cxn>
                <a:cxn ang="0">
                  <a:pos x="T4" y="T5"/>
                </a:cxn>
                <a:cxn ang="0">
                  <a:pos x="T6" y="T7"/>
                </a:cxn>
                <a:cxn ang="0">
                  <a:pos x="T8" y="T9"/>
                </a:cxn>
                <a:cxn ang="0">
                  <a:pos x="T10" y="T11"/>
                </a:cxn>
                <a:cxn ang="0">
                  <a:pos x="T12" y="T13"/>
                </a:cxn>
              </a:cxnLst>
              <a:rect l="0" t="0" r="r" b="b"/>
              <a:pathLst>
                <a:path w="45" h="47">
                  <a:moveTo>
                    <a:pt x="14" y="18"/>
                  </a:moveTo>
                  <a:cubicBezTo>
                    <a:pt x="45" y="0"/>
                    <a:pt x="45" y="0"/>
                    <a:pt x="45" y="0"/>
                  </a:cubicBezTo>
                  <a:cubicBezTo>
                    <a:pt x="45" y="23"/>
                    <a:pt x="45" y="23"/>
                    <a:pt x="45" y="23"/>
                  </a:cubicBezTo>
                  <a:cubicBezTo>
                    <a:pt x="14" y="41"/>
                    <a:pt x="14" y="41"/>
                    <a:pt x="14" y="41"/>
                  </a:cubicBezTo>
                  <a:cubicBezTo>
                    <a:pt x="10" y="43"/>
                    <a:pt x="5" y="45"/>
                    <a:pt x="1" y="47"/>
                  </a:cubicBezTo>
                  <a:cubicBezTo>
                    <a:pt x="1" y="39"/>
                    <a:pt x="1" y="32"/>
                    <a:pt x="0" y="24"/>
                  </a:cubicBezTo>
                  <a:cubicBezTo>
                    <a:pt x="5" y="22"/>
                    <a:pt x="10" y="20"/>
                    <a:pt x="14" y="18"/>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95" name="Freeform 1370"/>
            <p:cNvSpPr>
              <a:spLocks/>
            </p:cNvSpPr>
            <p:nvPr userDrawn="1"/>
          </p:nvSpPr>
          <p:spPr bwMode="auto">
            <a:xfrm>
              <a:off x="1767360" y="5329940"/>
              <a:ext cx="277813" cy="109537"/>
            </a:xfrm>
            <a:custGeom>
              <a:avLst/>
              <a:gdLst>
                <a:gd name="T0" fmla="*/ 12 w 74"/>
                <a:gd name="T1" fmla="*/ 5 h 29"/>
                <a:gd name="T2" fmla="*/ 16 w 74"/>
                <a:gd name="T3" fmla="*/ 5 h 29"/>
                <a:gd name="T4" fmla="*/ 23 w 74"/>
                <a:gd name="T5" fmla="*/ 6 h 29"/>
                <a:gd name="T6" fmla="*/ 31 w 74"/>
                <a:gd name="T7" fmla="*/ 6 h 29"/>
                <a:gd name="T8" fmla="*/ 60 w 74"/>
                <a:gd name="T9" fmla="*/ 4 h 29"/>
                <a:gd name="T10" fmla="*/ 62 w 74"/>
                <a:gd name="T11" fmla="*/ 3 h 29"/>
                <a:gd name="T12" fmla="*/ 74 w 74"/>
                <a:gd name="T13" fmla="*/ 0 h 29"/>
                <a:gd name="T14" fmla="*/ 74 w 74"/>
                <a:gd name="T15" fmla="*/ 22 h 29"/>
                <a:gd name="T16" fmla="*/ 62 w 74"/>
                <a:gd name="T17" fmla="*/ 26 h 29"/>
                <a:gd name="T18" fmla="*/ 60 w 74"/>
                <a:gd name="T19" fmla="*/ 26 h 29"/>
                <a:gd name="T20" fmla="*/ 60 w 74"/>
                <a:gd name="T21" fmla="*/ 26 h 29"/>
                <a:gd name="T22" fmla="*/ 31 w 74"/>
                <a:gd name="T23" fmla="*/ 29 h 29"/>
                <a:gd name="T24" fmla="*/ 23 w 74"/>
                <a:gd name="T25" fmla="*/ 29 h 29"/>
                <a:gd name="T26" fmla="*/ 23 w 74"/>
                <a:gd name="T27" fmla="*/ 29 h 29"/>
                <a:gd name="T28" fmla="*/ 16 w 74"/>
                <a:gd name="T29" fmla="*/ 28 h 29"/>
                <a:gd name="T30" fmla="*/ 12 w 74"/>
                <a:gd name="T31" fmla="*/ 28 h 29"/>
                <a:gd name="T32" fmla="*/ 0 w 74"/>
                <a:gd name="T33" fmla="*/ 25 h 29"/>
                <a:gd name="T34" fmla="*/ 0 w 74"/>
                <a:gd name="T35" fmla="*/ 2 h 29"/>
                <a:gd name="T36" fmla="*/ 12 w 74"/>
                <a:gd name="T37"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29">
                  <a:moveTo>
                    <a:pt x="12" y="5"/>
                  </a:moveTo>
                  <a:cubicBezTo>
                    <a:pt x="13" y="5"/>
                    <a:pt x="15" y="5"/>
                    <a:pt x="16" y="5"/>
                  </a:cubicBezTo>
                  <a:cubicBezTo>
                    <a:pt x="18" y="6"/>
                    <a:pt x="21" y="6"/>
                    <a:pt x="23" y="6"/>
                  </a:cubicBezTo>
                  <a:cubicBezTo>
                    <a:pt x="26" y="6"/>
                    <a:pt x="28" y="6"/>
                    <a:pt x="31" y="6"/>
                  </a:cubicBezTo>
                  <a:cubicBezTo>
                    <a:pt x="41" y="7"/>
                    <a:pt x="51" y="6"/>
                    <a:pt x="60" y="4"/>
                  </a:cubicBezTo>
                  <a:cubicBezTo>
                    <a:pt x="61" y="3"/>
                    <a:pt x="61" y="3"/>
                    <a:pt x="62" y="3"/>
                  </a:cubicBezTo>
                  <a:cubicBezTo>
                    <a:pt x="66" y="2"/>
                    <a:pt x="70" y="1"/>
                    <a:pt x="74" y="0"/>
                  </a:cubicBezTo>
                  <a:cubicBezTo>
                    <a:pt x="74" y="7"/>
                    <a:pt x="74" y="15"/>
                    <a:pt x="74" y="22"/>
                  </a:cubicBezTo>
                  <a:cubicBezTo>
                    <a:pt x="70" y="24"/>
                    <a:pt x="66" y="25"/>
                    <a:pt x="62" y="26"/>
                  </a:cubicBezTo>
                  <a:cubicBezTo>
                    <a:pt x="61" y="26"/>
                    <a:pt x="61" y="26"/>
                    <a:pt x="60" y="26"/>
                  </a:cubicBezTo>
                  <a:cubicBezTo>
                    <a:pt x="60" y="26"/>
                    <a:pt x="60" y="26"/>
                    <a:pt x="60" y="26"/>
                  </a:cubicBezTo>
                  <a:cubicBezTo>
                    <a:pt x="51" y="28"/>
                    <a:pt x="41" y="29"/>
                    <a:pt x="31" y="29"/>
                  </a:cubicBezTo>
                  <a:cubicBezTo>
                    <a:pt x="28" y="29"/>
                    <a:pt x="26" y="29"/>
                    <a:pt x="23" y="29"/>
                  </a:cubicBezTo>
                  <a:cubicBezTo>
                    <a:pt x="23" y="29"/>
                    <a:pt x="23" y="29"/>
                    <a:pt x="23" y="29"/>
                  </a:cubicBezTo>
                  <a:cubicBezTo>
                    <a:pt x="21" y="29"/>
                    <a:pt x="18" y="28"/>
                    <a:pt x="16" y="28"/>
                  </a:cubicBezTo>
                  <a:cubicBezTo>
                    <a:pt x="15" y="28"/>
                    <a:pt x="13" y="28"/>
                    <a:pt x="12" y="28"/>
                  </a:cubicBezTo>
                  <a:cubicBezTo>
                    <a:pt x="8" y="27"/>
                    <a:pt x="4" y="26"/>
                    <a:pt x="0" y="25"/>
                  </a:cubicBezTo>
                  <a:cubicBezTo>
                    <a:pt x="0" y="18"/>
                    <a:pt x="0" y="9"/>
                    <a:pt x="0" y="2"/>
                  </a:cubicBezTo>
                  <a:cubicBezTo>
                    <a:pt x="4" y="3"/>
                    <a:pt x="8" y="4"/>
                    <a:pt x="12" y="5"/>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96" name="Freeform 1371"/>
            <p:cNvSpPr>
              <a:spLocks/>
            </p:cNvSpPr>
            <p:nvPr userDrawn="1"/>
          </p:nvSpPr>
          <p:spPr bwMode="auto">
            <a:xfrm>
              <a:off x="1772123" y="4950528"/>
              <a:ext cx="712788" cy="414337"/>
            </a:xfrm>
            <a:custGeom>
              <a:avLst/>
              <a:gdLst>
                <a:gd name="T0" fmla="*/ 0 w 190"/>
                <a:gd name="T1" fmla="*/ 102 h 110"/>
                <a:gd name="T2" fmla="*/ 86 w 190"/>
                <a:gd name="T3" fmla="*/ 93 h 110"/>
                <a:gd name="T4" fmla="*/ 119 w 190"/>
                <a:gd name="T5" fmla="*/ 74 h 110"/>
                <a:gd name="T6" fmla="*/ 156 w 190"/>
                <a:gd name="T7" fmla="*/ 95 h 110"/>
                <a:gd name="T8" fmla="*/ 164 w 190"/>
                <a:gd name="T9" fmla="*/ 90 h 110"/>
                <a:gd name="T10" fmla="*/ 128 w 190"/>
                <a:gd name="T11" fmla="*/ 69 h 110"/>
                <a:gd name="T12" fmla="*/ 161 w 190"/>
                <a:gd name="T13" fmla="*/ 49 h 110"/>
                <a:gd name="T14" fmla="*/ 178 w 190"/>
                <a:gd name="T15" fmla="*/ 0 h 110"/>
                <a:gd name="T16" fmla="*/ 168 w 190"/>
                <a:gd name="T17" fmla="*/ 5 h 110"/>
                <a:gd name="T18" fmla="*/ 153 w 190"/>
                <a:gd name="T19" fmla="*/ 44 h 110"/>
                <a:gd name="T20" fmla="*/ 115 w 190"/>
                <a:gd name="T21" fmla="*/ 66 h 110"/>
                <a:gd name="T22" fmla="*/ 77 w 190"/>
                <a:gd name="T23" fmla="*/ 88 h 110"/>
                <a:gd name="T24" fmla="*/ 10 w 190"/>
                <a:gd name="T25" fmla="*/ 97 h 110"/>
                <a:gd name="T26" fmla="*/ 0 w 190"/>
                <a:gd name="T27" fmla="*/ 10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110">
                  <a:moveTo>
                    <a:pt x="0" y="102"/>
                  </a:moveTo>
                  <a:cubicBezTo>
                    <a:pt x="29" y="110"/>
                    <a:pt x="63" y="106"/>
                    <a:pt x="86" y="93"/>
                  </a:cubicBezTo>
                  <a:cubicBezTo>
                    <a:pt x="119" y="74"/>
                    <a:pt x="119" y="74"/>
                    <a:pt x="119" y="74"/>
                  </a:cubicBezTo>
                  <a:cubicBezTo>
                    <a:pt x="156" y="95"/>
                    <a:pt x="156" y="95"/>
                    <a:pt x="156" y="95"/>
                  </a:cubicBezTo>
                  <a:cubicBezTo>
                    <a:pt x="164" y="90"/>
                    <a:pt x="164" y="90"/>
                    <a:pt x="164" y="90"/>
                  </a:cubicBezTo>
                  <a:cubicBezTo>
                    <a:pt x="128" y="69"/>
                    <a:pt x="128" y="69"/>
                    <a:pt x="128" y="69"/>
                  </a:cubicBezTo>
                  <a:cubicBezTo>
                    <a:pt x="161" y="49"/>
                    <a:pt x="161" y="49"/>
                    <a:pt x="161" y="49"/>
                  </a:cubicBezTo>
                  <a:cubicBezTo>
                    <a:pt x="184" y="36"/>
                    <a:pt x="190" y="16"/>
                    <a:pt x="178" y="0"/>
                  </a:cubicBezTo>
                  <a:cubicBezTo>
                    <a:pt x="168" y="5"/>
                    <a:pt x="168" y="5"/>
                    <a:pt x="168" y="5"/>
                  </a:cubicBezTo>
                  <a:cubicBezTo>
                    <a:pt x="176" y="19"/>
                    <a:pt x="171" y="34"/>
                    <a:pt x="153" y="44"/>
                  </a:cubicBezTo>
                  <a:cubicBezTo>
                    <a:pt x="115" y="66"/>
                    <a:pt x="115" y="66"/>
                    <a:pt x="115" y="66"/>
                  </a:cubicBezTo>
                  <a:cubicBezTo>
                    <a:pt x="77" y="88"/>
                    <a:pt x="77" y="88"/>
                    <a:pt x="77" y="88"/>
                  </a:cubicBezTo>
                  <a:cubicBezTo>
                    <a:pt x="59" y="98"/>
                    <a:pt x="33" y="101"/>
                    <a:pt x="10" y="97"/>
                  </a:cubicBezTo>
                  <a:lnTo>
                    <a:pt x="0" y="10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97" name="Freeform 1372"/>
            <p:cNvSpPr>
              <a:spLocks/>
            </p:cNvSpPr>
            <p:nvPr userDrawn="1"/>
          </p:nvSpPr>
          <p:spPr bwMode="auto">
            <a:xfrm>
              <a:off x="2357910" y="5120390"/>
              <a:ext cx="1069975" cy="450850"/>
            </a:xfrm>
            <a:custGeom>
              <a:avLst/>
              <a:gdLst>
                <a:gd name="T0" fmla="*/ 22 w 285"/>
                <a:gd name="T1" fmla="*/ 63 h 120"/>
                <a:gd name="T2" fmla="*/ 239 w 285"/>
                <a:gd name="T3" fmla="*/ 63 h 120"/>
                <a:gd name="T4" fmla="*/ 284 w 285"/>
                <a:gd name="T5" fmla="*/ 0 h 120"/>
                <a:gd name="T6" fmla="*/ 285 w 285"/>
                <a:gd name="T7" fmla="*/ 22 h 120"/>
                <a:gd name="T8" fmla="*/ 239 w 285"/>
                <a:gd name="T9" fmla="*/ 86 h 120"/>
                <a:gd name="T10" fmla="*/ 22 w 285"/>
                <a:gd name="T11" fmla="*/ 86 h 120"/>
                <a:gd name="T12" fmla="*/ 0 w 285"/>
                <a:gd name="T13" fmla="*/ 73 h 120"/>
                <a:gd name="T14" fmla="*/ 0 w 285"/>
                <a:gd name="T15" fmla="*/ 50 h 120"/>
                <a:gd name="T16" fmla="*/ 22 w 285"/>
                <a:gd name="T17" fmla="*/ 6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5" h="120">
                  <a:moveTo>
                    <a:pt x="22" y="63"/>
                  </a:moveTo>
                  <a:cubicBezTo>
                    <a:pt x="82" y="98"/>
                    <a:pt x="179" y="98"/>
                    <a:pt x="239" y="63"/>
                  </a:cubicBezTo>
                  <a:cubicBezTo>
                    <a:pt x="269" y="45"/>
                    <a:pt x="285" y="22"/>
                    <a:pt x="284" y="0"/>
                  </a:cubicBezTo>
                  <a:cubicBezTo>
                    <a:pt x="285" y="22"/>
                    <a:pt x="285" y="22"/>
                    <a:pt x="285" y="22"/>
                  </a:cubicBezTo>
                  <a:cubicBezTo>
                    <a:pt x="285" y="45"/>
                    <a:pt x="270" y="68"/>
                    <a:pt x="239" y="86"/>
                  </a:cubicBezTo>
                  <a:cubicBezTo>
                    <a:pt x="179" y="120"/>
                    <a:pt x="82" y="120"/>
                    <a:pt x="22" y="86"/>
                  </a:cubicBezTo>
                  <a:cubicBezTo>
                    <a:pt x="0" y="73"/>
                    <a:pt x="0" y="73"/>
                    <a:pt x="0" y="73"/>
                  </a:cubicBezTo>
                  <a:cubicBezTo>
                    <a:pt x="0" y="50"/>
                    <a:pt x="0" y="50"/>
                    <a:pt x="0" y="50"/>
                  </a:cubicBezTo>
                  <a:lnTo>
                    <a:pt x="22"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98" name="Freeform 1373"/>
            <p:cNvSpPr>
              <a:spLocks/>
            </p:cNvSpPr>
            <p:nvPr userDrawn="1"/>
          </p:nvSpPr>
          <p:spPr bwMode="auto">
            <a:xfrm>
              <a:off x="2357910" y="4455228"/>
              <a:ext cx="1243013" cy="1033462"/>
            </a:xfrm>
            <a:custGeom>
              <a:avLst/>
              <a:gdLst>
                <a:gd name="T0" fmla="*/ 143 w 331"/>
                <a:gd name="T1" fmla="*/ 14 h 275"/>
                <a:gd name="T2" fmla="*/ 143 w 331"/>
                <a:gd name="T3" fmla="*/ 68 h 275"/>
                <a:gd name="T4" fmla="*/ 231 w 331"/>
                <a:gd name="T5" fmla="*/ 119 h 275"/>
                <a:gd name="T6" fmla="*/ 230 w 331"/>
                <a:gd name="T7" fmla="*/ 235 h 275"/>
                <a:gd name="T8" fmla="*/ 31 w 331"/>
                <a:gd name="T9" fmla="*/ 235 h 275"/>
                <a:gd name="T10" fmla="*/ 8 w 331"/>
                <a:gd name="T11" fmla="*/ 222 h 275"/>
                <a:gd name="T12" fmla="*/ 0 w 331"/>
                <a:gd name="T13" fmla="*/ 227 h 275"/>
                <a:gd name="T14" fmla="*/ 22 w 331"/>
                <a:gd name="T15" fmla="*/ 240 h 275"/>
                <a:gd name="T16" fmla="*/ 239 w 331"/>
                <a:gd name="T17" fmla="*/ 240 h 275"/>
                <a:gd name="T18" fmla="*/ 240 w 331"/>
                <a:gd name="T19" fmla="*/ 114 h 275"/>
                <a:gd name="T20" fmla="*/ 151 w 331"/>
                <a:gd name="T21" fmla="*/ 63 h 275"/>
                <a:gd name="T22" fmla="*/ 152 w 331"/>
                <a:gd name="T23" fmla="*/ 19 h 275"/>
                <a:gd name="T24" fmla="*/ 226 w 331"/>
                <a:gd name="T25" fmla="*/ 19 h 275"/>
                <a:gd name="T26" fmla="*/ 322 w 331"/>
                <a:gd name="T27" fmla="*/ 75 h 275"/>
                <a:gd name="T28" fmla="*/ 326 w 331"/>
                <a:gd name="T29" fmla="*/ 72 h 275"/>
                <a:gd name="T30" fmla="*/ 331 w 331"/>
                <a:gd name="T31" fmla="*/ 70 h 275"/>
                <a:gd name="T32" fmla="*/ 235 w 331"/>
                <a:gd name="T33" fmla="*/ 14 h 275"/>
                <a:gd name="T34" fmla="*/ 143 w 331"/>
                <a:gd name="T35" fmla="*/ 1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75">
                  <a:moveTo>
                    <a:pt x="143" y="14"/>
                  </a:moveTo>
                  <a:cubicBezTo>
                    <a:pt x="117" y="29"/>
                    <a:pt x="117" y="53"/>
                    <a:pt x="143" y="68"/>
                  </a:cubicBezTo>
                  <a:cubicBezTo>
                    <a:pt x="231" y="119"/>
                    <a:pt x="231" y="119"/>
                    <a:pt x="231" y="119"/>
                  </a:cubicBezTo>
                  <a:cubicBezTo>
                    <a:pt x="286" y="151"/>
                    <a:pt x="286" y="203"/>
                    <a:pt x="230" y="235"/>
                  </a:cubicBezTo>
                  <a:cubicBezTo>
                    <a:pt x="175" y="267"/>
                    <a:pt x="86" y="267"/>
                    <a:pt x="31" y="235"/>
                  </a:cubicBezTo>
                  <a:cubicBezTo>
                    <a:pt x="8" y="222"/>
                    <a:pt x="8" y="222"/>
                    <a:pt x="8" y="222"/>
                  </a:cubicBezTo>
                  <a:cubicBezTo>
                    <a:pt x="0" y="227"/>
                    <a:pt x="0" y="227"/>
                    <a:pt x="0" y="227"/>
                  </a:cubicBezTo>
                  <a:cubicBezTo>
                    <a:pt x="22" y="240"/>
                    <a:pt x="22" y="240"/>
                    <a:pt x="22" y="240"/>
                  </a:cubicBezTo>
                  <a:cubicBezTo>
                    <a:pt x="82" y="275"/>
                    <a:pt x="179" y="275"/>
                    <a:pt x="239" y="240"/>
                  </a:cubicBezTo>
                  <a:cubicBezTo>
                    <a:pt x="299" y="205"/>
                    <a:pt x="300" y="149"/>
                    <a:pt x="240" y="114"/>
                  </a:cubicBezTo>
                  <a:cubicBezTo>
                    <a:pt x="151" y="63"/>
                    <a:pt x="151" y="63"/>
                    <a:pt x="151" y="63"/>
                  </a:cubicBezTo>
                  <a:cubicBezTo>
                    <a:pt x="131" y="51"/>
                    <a:pt x="131" y="31"/>
                    <a:pt x="152" y="19"/>
                  </a:cubicBezTo>
                  <a:cubicBezTo>
                    <a:pt x="172" y="8"/>
                    <a:pt x="206" y="8"/>
                    <a:pt x="226" y="19"/>
                  </a:cubicBezTo>
                  <a:cubicBezTo>
                    <a:pt x="322" y="75"/>
                    <a:pt x="322" y="75"/>
                    <a:pt x="322" y="75"/>
                  </a:cubicBezTo>
                  <a:cubicBezTo>
                    <a:pt x="323" y="74"/>
                    <a:pt x="324" y="73"/>
                    <a:pt x="326" y="72"/>
                  </a:cubicBezTo>
                  <a:cubicBezTo>
                    <a:pt x="327" y="71"/>
                    <a:pt x="329" y="71"/>
                    <a:pt x="331" y="70"/>
                  </a:cubicBezTo>
                  <a:cubicBezTo>
                    <a:pt x="235" y="14"/>
                    <a:pt x="235" y="14"/>
                    <a:pt x="235" y="14"/>
                  </a:cubicBezTo>
                  <a:cubicBezTo>
                    <a:pt x="210" y="0"/>
                    <a:pt x="168" y="0"/>
                    <a:pt x="143" y="14"/>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99" name="Freeform 1374"/>
            <p:cNvSpPr>
              <a:spLocks/>
            </p:cNvSpPr>
            <p:nvPr userDrawn="1"/>
          </p:nvSpPr>
          <p:spPr bwMode="auto">
            <a:xfrm>
              <a:off x="1764185" y="5228340"/>
              <a:ext cx="593725" cy="139700"/>
            </a:xfrm>
            <a:custGeom>
              <a:avLst/>
              <a:gdLst>
                <a:gd name="T0" fmla="*/ 0 w 158"/>
                <a:gd name="T1" fmla="*/ 29 h 37"/>
                <a:gd name="T2" fmla="*/ 90 w 158"/>
                <a:gd name="T3" fmla="*/ 20 h 37"/>
                <a:gd name="T4" fmla="*/ 121 w 158"/>
                <a:gd name="T5" fmla="*/ 2 h 37"/>
                <a:gd name="T6" fmla="*/ 156 w 158"/>
                <a:gd name="T7" fmla="*/ 22 h 37"/>
                <a:gd name="T8" fmla="*/ 158 w 158"/>
                <a:gd name="T9" fmla="*/ 21 h 37"/>
                <a:gd name="T10" fmla="*/ 121 w 158"/>
                <a:gd name="T11" fmla="*/ 0 h 37"/>
                <a:gd name="T12" fmla="*/ 88 w 158"/>
                <a:gd name="T13" fmla="*/ 19 h 37"/>
                <a:gd name="T14" fmla="*/ 2 w 158"/>
                <a:gd name="T15" fmla="*/ 28 h 37"/>
                <a:gd name="T16" fmla="*/ 0 w 158"/>
                <a:gd name="T17"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37">
                  <a:moveTo>
                    <a:pt x="0" y="29"/>
                  </a:moveTo>
                  <a:cubicBezTo>
                    <a:pt x="30" y="37"/>
                    <a:pt x="66" y="34"/>
                    <a:pt x="90" y="20"/>
                  </a:cubicBezTo>
                  <a:cubicBezTo>
                    <a:pt x="121" y="2"/>
                    <a:pt x="121" y="2"/>
                    <a:pt x="121" y="2"/>
                  </a:cubicBezTo>
                  <a:cubicBezTo>
                    <a:pt x="156" y="22"/>
                    <a:pt x="156" y="22"/>
                    <a:pt x="156" y="22"/>
                  </a:cubicBezTo>
                  <a:cubicBezTo>
                    <a:pt x="158" y="21"/>
                    <a:pt x="158" y="21"/>
                    <a:pt x="158" y="21"/>
                  </a:cubicBezTo>
                  <a:cubicBezTo>
                    <a:pt x="121" y="0"/>
                    <a:pt x="121" y="0"/>
                    <a:pt x="121" y="0"/>
                  </a:cubicBezTo>
                  <a:cubicBezTo>
                    <a:pt x="88" y="19"/>
                    <a:pt x="88" y="19"/>
                    <a:pt x="88" y="19"/>
                  </a:cubicBezTo>
                  <a:cubicBezTo>
                    <a:pt x="65" y="32"/>
                    <a:pt x="31" y="36"/>
                    <a:pt x="2" y="28"/>
                  </a:cubicBezTo>
                  <a:lnTo>
                    <a:pt x="0" y="2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00" name="Freeform 1375"/>
            <p:cNvSpPr>
              <a:spLocks/>
            </p:cNvSpPr>
            <p:nvPr userDrawn="1"/>
          </p:nvSpPr>
          <p:spPr bwMode="auto">
            <a:xfrm>
              <a:off x="1602260" y="4698115"/>
              <a:ext cx="98425" cy="125412"/>
            </a:xfrm>
            <a:custGeom>
              <a:avLst/>
              <a:gdLst>
                <a:gd name="T0" fmla="*/ 2 w 26"/>
                <a:gd name="T1" fmla="*/ 9 h 33"/>
                <a:gd name="T2" fmla="*/ 11 w 26"/>
                <a:gd name="T3" fmla="*/ 9 h 33"/>
                <a:gd name="T4" fmla="*/ 26 w 26"/>
                <a:gd name="T5" fmla="*/ 0 h 33"/>
                <a:gd name="T6" fmla="*/ 26 w 26"/>
                <a:gd name="T7" fmla="*/ 23 h 33"/>
                <a:gd name="T8" fmla="*/ 11 w 26"/>
                <a:gd name="T9" fmla="*/ 31 h 33"/>
                <a:gd name="T10" fmla="*/ 2 w 26"/>
                <a:gd name="T11" fmla="*/ 31 h 33"/>
                <a:gd name="T12" fmla="*/ 0 w 26"/>
                <a:gd name="T13" fmla="*/ 29 h 33"/>
                <a:gd name="T14" fmla="*/ 0 w 26"/>
                <a:gd name="T15" fmla="*/ 6 h 33"/>
                <a:gd name="T16" fmla="*/ 2 w 26"/>
                <a:gd name="T1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3">
                  <a:moveTo>
                    <a:pt x="2" y="9"/>
                  </a:moveTo>
                  <a:cubicBezTo>
                    <a:pt x="4" y="10"/>
                    <a:pt x="8" y="10"/>
                    <a:pt x="11" y="9"/>
                  </a:cubicBezTo>
                  <a:cubicBezTo>
                    <a:pt x="26" y="0"/>
                    <a:pt x="26" y="0"/>
                    <a:pt x="26" y="0"/>
                  </a:cubicBezTo>
                  <a:cubicBezTo>
                    <a:pt x="26" y="23"/>
                    <a:pt x="26" y="23"/>
                    <a:pt x="26" y="23"/>
                  </a:cubicBezTo>
                  <a:cubicBezTo>
                    <a:pt x="11" y="31"/>
                    <a:pt x="11" y="31"/>
                    <a:pt x="11" y="31"/>
                  </a:cubicBezTo>
                  <a:cubicBezTo>
                    <a:pt x="8" y="33"/>
                    <a:pt x="5" y="33"/>
                    <a:pt x="2" y="31"/>
                  </a:cubicBezTo>
                  <a:cubicBezTo>
                    <a:pt x="1" y="31"/>
                    <a:pt x="0" y="30"/>
                    <a:pt x="0" y="29"/>
                  </a:cubicBezTo>
                  <a:cubicBezTo>
                    <a:pt x="0" y="6"/>
                    <a:pt x="0" y="6"/>
                    <a:pt x="0" y="6"/>
                  </a:cubicBezTo>
                  <a:cubicBezTo>
                    <a:pt x="0" y="7"/>
                    <a:pt x="1" y="8"/>
                    <a:pt x="2" y="9"/>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01" name="Freeform 1376"/>
            <p:cNvSpPr>
              <a:spLocks/>
            </p:cNvSpPr>
            <p:nvPr userDrawn="1"/>
          </p:nvSpPr>
          <p:spPr bwMode="auto">
            <a:xfrm>
              <a:off x="1602260" y="4680653"/>
              <a:ext cx="98425" cy="55562"/>
            </a:xfrm>
            <a:custGeom>
              <a:avLst/>
              <a:gdLst>
                <a:gd name="T0" fmla="*/ 2 w 26"/>
                <a:gd name="T1" fmla="*/ 8 h 15"/>
                <a:gd name="T2" fmla="*/ 2 w 26"/>
                <a:gd name="T3" fmla="*/ 14 h 15"/>
                <a:gd name="T4" fmla="*/ 11 w 26"/>
                <a:gd name="T5" fmla="*/ 14 h 15"/>
                <a:gd name="T6" fmla="*/ 26 w 26"/>
                <a:gd name="T7" fmla="*/ 5 h 15"/>
                <a:gd name="T8" fmla="*/ 17 w 26"/>
                <a:gd name="T9" fmla="*/ 0 h 15"/>
                <a:gd name="T10" fmla="*/ 2 w 26"/>
                <a:gd name="T11" fmla="*/ 8 h 15"/>
              </a:gdLst>
              <a:ahLst/>
              <a:cxnLst>
                <a:cxn ang="0">
                  <a:pos x="T0" y="T1"/>
                </a:cxn>
                <a:cxn ang="0">
                  <a:pos x="T2" y="T3"/>
                </a:cxn>
                <a:cxn ang="0">
                  <a:pos x="T4" y="T5"/>
                </a:cxn>
                <a:cxn ang="0">
                  <a:pos x="T6" y="T7"/>
                </a:cxn>
                <a:cxn ang="0">
                  <a:pos x="T8" y="T9"/>
                </a:cxn>
                <a:cxn ang="0">
                  <a:pos x="T10" y="T11"/>
                </a:cxn>
              </a:cxnLst>
              <a:rect l="0" t="0" r="r" b="b"/>
              <a:pathLst>
                <a:path w="26" h="15">
                  <a:moveTo>
                    <a:pt x="2" y="8"/>
                  </a:moveTo>
                  <a:cubicBezTo>
                    <a:pt x="0" y="10"/>
                    <a:pt x="0" y="12"/>
                    <a:pt x="2" y="14"/>
                  </a:cubicBezTo>
                  <a:cubicBezTo>
                    <a:pt x="4" y="15"/>
                    <a:pt x="8" y="15"/>
                    <a:pt x="11" y="14"/>
                  </a:cubicBezTo>
                  <a:cubicBezTo>
                    <a:pt x="26" y="5"/>
                    <a:pt x="26" y="5"/>
                    <a:pt x="26" y="5"/>
                  </a:cubicBezTo>
                  <a:cubicBezTo>
                    <a:pt x="17" y="0"/>
                    <a:pt x="17" y="0"/>
                    <a:pt x="17" y="0"/>
                  </a:cubicBezTo>
                  <a:lnTo>
                    <a:pt x="2" y="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02" name="Freeform 1377"/>
            <p:cNvSpPr>
              <a:spLocks/>
            </p:cNvSpPr>
            <p:nvPr userDrawn="1"/>
          </p:nvSpPr>
          <p:spPr bwMode="auto">
            <a:xfrm>
              <a:off x="3616798" y="4736215"/>
              <a:ext cx="149225" cy="90487"/>
            </a:xfrm>
            <a:custGeom>
              <a:avLst/>
              <a:gdLst>
                <a:gd name="T0" fmla="*/ 7 w 40"/>
                <a:gd name="T1" fmla="*/ 5 h 24"/>
                <a:gd name="T2" fmla="*/ 7 w 40"/>
                <a:gd name="T3" fmla="*/ 20 h 24"/>
                <a:gd name="T4" fmla="*/ 33 w 40"/>
                <a:gd name="T5" fmla="*/ 20 h 24"/>
                <a:gd name="T6" fmla="*/ 33 w 40"/>
                <a:gd name="T7" fmla="*/ 5 h 24"/>
                <a:gd name="T8" fmla="*/ 7 w 40"/>
                <a:gd name="T9" fmla="*/ 5 h 24"/>
              </a:gdLst>
              <a:ahLst/>
              <a:cxnLst>
                <a:cxn ang="0">
                  <a:pos x="T0" y="T1"/>
                </a:cxn>
                <a:cxn ang="0">
                  <a:pos x="T2" y="T3"/>
                </a:cxn>
                <a:cxn ang="0">
                  <a:pos x="T4" y="T5"/>
                </a:cxn>
                <a:cxn ang="0">
                  <a:pos x="T6" y="T7"/>
                </a:cxn>
                <a:cxn ang="0">
                  <a:pos x="T8" y="T9"/>
                </a:cxn>
              </a:cxnLst>
              <a:rect l="0" t="0" r="r" b="b"/>
              <a:pathLst>
                <a:path w="40" h="24">
                  <a:moveTo>
                    <a:pt x="7" y="5"/>
                  </a:moveTo>
                  <a:cubicBezTo>
                    <a:pt x="0" y="9"/>
                    <a:pt x="0" y="16"/>
                    <a:pt x="7" y="20"/>
                  </a:cubicBezTo>
                  <a:cubicBezTo>
                    <a:pt x="14" y="24"/>
                    <a:pt x="26" y="24"/>
                    <a:pt x="33" y="20"/>
                  </a:cubicBezTo>
                  <a:cubicBezTo>
                    <a:pt x="40" y="16"/>
                    <a:pt x="40" y="9"/>
                    <a:pt x="33" y="5"/>
                  </a:cubicBezTo>
                  <a:cubicBezTo>
                    <a:pt x="26" y="0"/>
                    <a:pt x="14" y="0"/>
                    <a:pt x="7" y="5"/>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03" name="Freeform 1378"/>
            <p:cNvSpPr>
              <a:spLocks/>
            </p:cNvSpPr>
            <p:nvPr userDrawn="1"/>
          </p:nvSpPr>
          <p:spPr bwMode="auto">
            <a:xfrm>
              <a:off x="4661373" y="2924878"/>
              <a:ext cx="434975" cy="871537"/>
            </a:xfrm>
            <a:custGeom>
              <a:avLst/>
              <a:gdLst>
                <a:gd name="T0" fmla="*/ 0 w 116"/>
                <a:gd name="T1" fmla="*/ 0 h 232"/>
                <a:gd name="T2" fmla="*/ 0 w 116"/>
                <a:gd name="T3" fmla="*/ 195 h 232"/>
                <a:gd name="T4" fmla="*/ 17 w 116"/>
                <a:gd name="T5" fmla="*/ 219 h 232"/>
                <a:gd name="T6" fmla="*/ 99 w 116"/>
                <a:gd name="T7" fmla="*/ 219 h 232"/>
                <a:gd name="T8" fmla="*/ 116 w 116"/>
                <a:gd name="T9" fmla="*/ 195 h 232"/>
                <a:gd name="T10" fmla="*/ 115 w 116"/>
                <a:gd name="T11" fmla="*/ 0 h 232"/>
                <a:gd name="T12" fmla="*/ 98 w 116"/>
                <a:gd name="T13" fmla="*/ 23 h 232"/>
                <a:gd name="T14" fmla="*/ 17 w 116"/>
                <a:gd name="T15" fmla="*/ 23 h 232"/>
                <a:gd name="T16" fmla="*/ 0 w 116"/>
                <a:gd name="T1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232">
                  <a:moveTo>
                    <a:pt x="0" y="0"/>
                  </a:moveTo>
                  <a:cubicBezTo>
                    <a:pt x="0" y="195"/>
                    <a:pt x="0" y="195"/>
                    <a:pt x="0" y="195"/>
                  </a:cubicBezTo>
                  <a:cubicBezTo>
                    <a:pt x="0" y="204"/>
                    <a:pt x="6" y="212"/>
                    <a:pt x="17" y="219"/>
                  </a:cubicBezTo>
                  <a:cubicBezTo>
                    <a:pt x="40" y="232"/>
                    <a:pt x="76" y="232"/>
                    <a:pt x="99" y="219"/>
                  </a:cubicBezTo>
                  <a:cubicBezTo>
                    <a:pt x="110" y="212"/>
                    <a:pt x="116" y="204"/>
                    <a:pt x="116" y="195"/>
                  </a:cubicBezTo>
                  <a:cubicBezTo>
                    <a:pt x="115" y="0"/>
                    <a:pt x="115" y="0"/>
                    <a:pt x="115" y="0"/>
                  </a:cubicBezTo>
                  <a:cubicBezTo>
                    <a:pt x="115" y="8"/>
                    <a:pt x="109" y="17"/>
                    <a:pt x="98" y="23"/>
                  </a:cubicBezTo>
                  <a:cubicBezTo>
                    <a:pt x="76" y="36"/>
                    <a:pt x="39" y="36"/>
                    <a:pt x="17" y="23"/>
                  </a:cubicBezTo>
                  <a:cubicBezTo>
                    <a:pt x="5" y="17"/>
                    <a:pt x="0" y="8"/>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04" name="Freeform 1379"/>
            <p:cNvSpPr>
              <a:spLocks/>
            </p:cNvSpPr>
            <p:nvPr userDrawn="1"/>
          </p:nvSpPr>
          <p:spPr bwMode="auto">
            <a:xfrm>
              <a:off x="4639148" y="2785178"/>
              <a:ext cx="476250" cy="274637"/>
            </a:xfrm>
            <a:custGeom>
              <a:avLst/>
              <a:gdLst>
                <a:gd name="T0" fmla="*/ 23 w 127"/>
                <a:gd name="T1" fmla="*/ 13 h 73"/>
                <a:gd name="T2" fmla="*/ 23 w 127"/>
                <a:gd name="T3" fmla="*/ 60 h 73"/>
                <a:gd name="T4" fmla="*/ 104 w 127"/>
                <a:gd name="T5" fmla="*/ 60 h 73"/>
                <a:gd name="T6" fmla="*/ 104 w 127"/>
                <a:gd name="T7" fmla="*/ 13 h 73"/>
                <a:gd name="T8" fmla="*/ 23 w 127"/>
                <a:gd name="T9" fmla="*/ 13 h 73"/>
              </a:gdLst>
              <a:ahLst/>
              <a:cxnLst>
                <a:cxn ang="0">
                  <a:pos x="T0" y="T1"/>
                </a:cxn>
                <a:cxn ang="0">
                  <a:pos x="T2" y="T3"/>
                </a:cxn>
                <a:cxn ang="0">
                  <a:pos x="T4" y="T5"/>
                </a:cxn>
                <a:cxn ang="0">
                  <a:pos x="T6" y="T7"/>
                </a:cxn>
                <a:cxn ang="0">
                  <a:pos x="T8" y="T9"/>
                </a:cxn>
              </a:cxnLst>
              <a:rect l="0" t="0" r="r" b="b"/>
              <a:pathLst>
                <a:path w="127" h="73">
                  <a:moveTo>
                    <a:pt x="23" y="13"/>
                  </a:moveTo>
                  <a:cubicBezTo>
                    <a:pt x="0" y="26"/>
                    <a:pt x="0" y="47"/>
                    <a:pt x="23" y="60"/>
                  </a:cubicBezTo>
                  <a:cubicBezTo>
                    <a:pt x="45" y="73"/>
                    <a:pt x="82" y="73"/>
                    <a:pt x="104" y="60"/>
                  </a:cubicBezTo>
                  <a:cubicBezTo>
                    <a:pt x="127" y="47"/>
                    <a:pt x="127" y="26"/>
                    <a:pt x="104" y="13"/>
                  </a:cubicBezTo>
                  <a:cubicBezTo>
                    <a:pt x="82" y="0"/>
                    <a:pt x="45" y="0"/>
                    <a:pt x="23" y="13"/>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05" name="Freeform 1380"/>
            <p:cNvSpPr>
              <a:spLocks/>
            </p:cNvSpPr>
            <p:nvPr userDrawn="1"/>
          </p:nvSpPr>
          <p:spPr bwMode="auto">
            <a:xfrm>
              <a:off x="4661373" y="3153478"/>
              <a:ext cx="431800" cy="414337"/>
            </a:xfrm>
            <a:custGeom>
              <a:avLst/>
              <a:gdLst>
                <a:gd name="T0" fmla="*/ 115 w 115"/>
                <a:gd name="T1" fmla="*/ 73 h 110"/>
                <a:gd name="T2" fmla="*/ 98 w 115"/>
                <a:gd name="T3" fmla="*/ 97 h 110"/>
                <a:gd name="T4" fmla="*/ 17 w 115"/>
                <a:gd name="T5" fmla="*/ 97 h 110"/>
                <a:gd name="T6" fmla="*/ 0 w 115"/>
                <a:gd name="T7" fmla="*/ 73 h 110"/>
                <a:gd name="T8" fmla="*/ 0 w 115"/>
                <a:gd name="T9" fmla="*/ 0 h 110"/>
                <a:gd name="T10" fmla="*/ 17 w 115"/>
                <a:gd name="T11" fmla="*/ 24 h 110"/>
                <a:gd name="T12" fmla="*/ 98 w 115"/>
                <a:gd name="T13" fmla="*/ 24 h 110"/>
                <a:gd name="T14" fmla="*/ 115 w 115"/>
                <a:gd name="T15" fmla="*/ 0 h 110"/>
                <a:gd name="T16" fmla="*/ 115 w 115"/>
                <a:gd name="T17" fmla="*/ 7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0">
                  <a:moveTo>
                    <a:pt x="115" y="73"/>
                  </a:moveTo>
                  <a:cubicBezTo>
                    <a:pt x="115" y="82"/>
                    <a:pt x="109" y="91"/>
                    <a:pt x="98" y="97"/>
                  </a:cubicBezTo>
                  <a:cubicBezTo>
                    <a:pt x="76" y="110"/>
                    <a:pt x="39" y="110"/>
                    <a:pt x="17" y="97"/>
                  </a:cubicBezTo>
                  <a:cubicBezTo>
                    <a:pt x="5" y="91"/>
                    <a:pt x="0" y="82"/>
                    <a:pt x="0" y="73"/>
                  </a:cubicBezTo>
                  <a:cubicBezTo>
                    <a:pt x="0" y="0"/>
                    <a:pt x="0" y="0"/>
                    <a:pt x="0" y="0"/>
                  </a:cubicBezTo>
                  <a:cubicBezTo>
                    <a:pt x="0" y="9"/>
                    <a:pt x="5" y="17"/>
                    <a:pt x="17" y="24"/>
                  </a:cubicBezTo>
                  <a:cubicBezTo>
                    <a:pt x="39" y="37"/>
                    <a:pt x="76" y="37"/>
                    <a:pt x="98" y="24"/>
                  </a:cubicBezTo>
                  <a:cubicBezTo>
                    <a:pt x="109" y="17"/>
                    <a:pt x="115" y="9"/>
                    <a:pt x="115" y="0"/>
                  </a:cubicBezTo>
                  <a:lnTo>
                    <a:pt x="115" y="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06" name="Freeform 1381"/>
            <p:cNvSpPr>
              <a:spLocks/>
            </p:cNvSpPr>
            <p:nvPr userDrawn="1"/>
          </p:nvSpPr>
          <p:spPr bwMode="auto">
            <a:xfrm>
              <a:off x="4631210" y="2831215"/>
              <a:ext cx="495300" cy="280987"/>
            </a:xfrm>
            <a:custGeom>
              <a:avLst/>
              <a:gdLst>
                <a:gd name="T0" fmla="*/ 0 w 132"/>
                <a:gd name="T1" fmla="*/ 0 h 75"/>
                <a:gd name="T2" fmla="*/ 0 w 132"/>
                <a:gd name="T3" fmla="*/ 33 h 75"/>
                <a:gd name="T4" fmla="*/ 19 w 132"/>
                <a:gd name="T5" fmla="*/ 60 h 75"/>
                <a:gd name="T6" fmla="*/ 112 w 132"/>
                <a:gd name="T7" fmla="*/ 60 h 75"/>
                <a:gd name="T8" fmla="*/ 132 w 132"/>
                <a:gd name="T9" fmla="*/ 33 h 75"/>
                <a:gd name="T10" fmla="*/ 131 w 132"/>
                <a:gd name="T11" fmla="*/ 0 h 75"/>
                <a:gd name="T12" fmla="*/ 112 w 132"/>
                <a:gd name="T13" fmla="*/ 27 h 75"/>
                <a:gd name="T14" fmla="*/ 19 w 132"/>
                <a:gd name="T15" fmla="*/ 27 h 75"/>
                <a:gd name="T16" fmla="*/ 0 w 132"/>
                <a:gd name="T1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5">
                  <a:moveTo>
                    <a:pt x="0" y="0"/>
                  </a:moveTo>
                  <a:cubicBezTo>
                    <a:pt x="0" y="33"/>
                    <a:pt x="0" y="33"/>
                    <a:pt x="0" y="33"/>
                  </a:cubicBezTo>
                  <a:cubicBezTo>
                    <a:pt x="0" y="43"/>
                    <a:pt x="6" y="52"/>
                    <a:pt x="19" y="60"/>
                  </a:cubicBezTo>
                  <a:cubicBezTo>
                    <a:pt x="45" y="75"/>
                    <a:pt x="86" y="75"/>
                    <a:pt x="112" y="60"/>
                  </a:cubicBezTo>
                  <a:cubicBezTo>
                    <a:pt x="125" y="52"/>
                    <a:pt x="132" y="42"/>
                    <a:pt x="132" y="33"/>
                  </a:cubicBezTo>
                  <a:cubicBezTo>
                    <a:pt x="131" y="0"/>
                    <a:pt x="131" y="0"/>
                    <a:pt x="131" y="0"/>
                  </a:cubicBezTo>
                  <a:cubicBezTo>
                    <a:pt x="131" y="10"/>
                    <a:pt x="125" y="20"/>
                    <a:pt x="112" y="27"/>
                  </a:cubicBezTo>
                  <a:cubicBezTo>
                    <a:pt x="86" y="42"/>
                    <a:pt x="45" y="42"/>
                    <a:pt x="19" y="27"/>
                  </a:cubicBezTo>
                  <a:cubicBezTo>
                    <a:pt x="6" y="20"/>
                    <a:pt x="0" y="10"/>
                    <a:pt x="0" y="0"/>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07" name="Freeform 1382"/>
            <p:cNvSpPr>
              <a:spLocks/>
            </p:cNvSpPr>
            <p:nvPr userDrawn="1"/>
          </p:nvSpPr>
          <p:spPr bwMode="auto">
            <a:xfrm>
              <a:off x="4604223" y="2672465"/>
              <a:ext cx="544513" cy="315912"/>
            </a:xfrm>
            <a:custGeom>
              <a:avLst/>
              <a:gdLst>
                <a:gd name="T0" fmla="*/ 26 w 145"/>
                <a:gd name="T1" fmla="*/ 15 h 84"/>
                <a:gd name="T2" fmla="*/ 26 w 145"/>
                <a:gd name="T3" fmla="*/ 69 h 84"/>
                <a:gd name="T4" fmla="*/ 119 w 145"/>
                <a:gd name="T5" fmla="*/ 69 h 84"/>
                <a:gd name="T6" fmla="*/ 119 w 145"/>
                <a:gd name="T7" fmla="*/ 15 h 84"/>
                <a:gd name="T8" fmla="*/ 26 w 145"/>
                <a:gd name="T9" fmla="*/ 15 h 84"/>
              </a:gdLst>
              <a:ahLst/>
              <a:cxnLst>
                <a:cxn ang="0">
                  <a:pos x="T0" y="T1"/>
                </a:cxn>
                <a:cxn ang="0">
                  <a:pos x="T2" y="T3"/>
                </a:cxn>
                <a:cxn ang="0">
                  <a:pos x="T4" y="T5"/>
                </a:cxn>
                <a:cxn ang="0">
                  <a:pos x="T6" y="T7"/>
                </a:cxn>
                <a:cxn ang="0">
                  <a:pos x="T8" y="T9"/>
                </a:cxn>
              </a:cxnLst>
              <a:rect l="0" t="0" r="r" b="b"/>
              <a:pathLst>
                <a:path w="145" h="84">
                  <a:moveTo>
                    <a:pt x="26" y="15"/>
                  </a:moveTo>
                  <a:cubicBezTo>
                    <a:pt x="1" y="30"/>
                    <a:pt x="0" y="54"/>
                    <a:pt x="26" y="69"/>
                  </a:cubicBezTo>
                  <a:cubicBezTo>
                    <a:pt x="52" y="84"/>
                    <a:pt x="93" y="84"/>
                    <a:pt x="119" y="69"/>
                  </a:cubicBezTo>
                  <a:cubicBezTo>
                    <a:pt x="145" y="54"/>
                    <a:pt x="145" y="30"/>
                    <a:pt x="119" y="15"/>
                  </a:cubicBezTo>
                  <a:cubicBezTo>
                    <a:pt x="94" y="0"/>
                    <a:pt x="52" y="0"/>
                    <a:pt x="26" y="1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08" name="Freeform 1383"/>
            <p:cNvSpPr>
              <a:spLocks/>
            </p:cNvSpPr>
            <p:nvPr userDrawn="1"/>
          </p:nvSpPr>
          <p:spPr bwMode="auto">
            <a:xfrm>
              <a:off x="5544023" y="3353503"/>
              <a:ext cx="266700" cy="844550"/>
            </a:xfrm>
            <a:custGeom>
              <a:avLst/>
              <a:gdLst>
                <a:gd name="T0" fmla="*/ 0 w 168"/>
                <a:gd name="T1" fmla="*/ 532 h 532"/>
                <a:gd name="T2" fmla="*/ 166 w 168"/>
                <a:gd name="T3" fmla="*/ 435 h 532"/>
                <a:gd name="T4" fmla="*/ 168 w 168"/>
                <a:gd name="T5" fmla="*/ 0 h 532"/>
                <a:gd name="T6" fmla="*/ 0 w 168"/>
                <a:gd name="T7" fmla="*/ 97 h 532"/>
                <a:gd name="T8" fmla="*/ 0 w 168"/>
                <a:gd name="T9" fmla="*/ 532 h 532"/>
              </a:gdLst>
              <a:ahLst/>
              <a:cxnLst>
                <a:cxn ang="0">
                  <a:pos x="T0" y="T1"/>
                </a:cxn>
                <a:cxn ang="0">
                  <a:pos x="T2" y="T3"/>
                </a:cxn>
                <a:cxn ang="0">
                  <a:pos x="T4" y="T5"/>
                </a:cxn>
                <a:cxn ang="0">
                  <a:pos x="T6" y="T7"/>
                </a:cxn>
                <a:cxn ang="0">
                  <a:pos x="T8" y="T9"/>
                </a:cxn>
              </a:cxnLst>
              <a:rect l="0" t="0" r="r" b="b"/>
              <a:pathLst>
                <a:path w="168" h="532">
                  <a:moveTo>
                    <a:pt x="0" y="532"/>
                  </a:moveTo>
                  <a:lnTo>
                    <a:pt x="166" y="435"/>
                  </a:lnTo>
                  <a:lnTo>
                    <a:pt x="168" y="0"/>
                  </a:lnTo>
                  <a:lnTo>
                    <a:pt x="0" y="97"/>
                  </a:lnTo>
                  <a:lnTo>
                    <a:pt x="0" y="532"/>
                  </a:ln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09" name="Freeform 1384"/>
            <p:cNvSpPr>
              <a:spLocks/>
            </p:cNvSpPr>
            <p:nvPr userDrawn="1"/>
          </p:nvSpPr>
          <p:spPr bwMode="auto">
            <a:xfrm>
              <a:off x="5261448" y="3191578"/>
              <a:ext cx="549275" cy="315912"/>
            </a:xfrm>
            <a:custGeom>
              <a:avLst/>
              <a:gdLst>
                <a:gd name="T0" fmla="*/ 178 w 346"/>
                <a:gd name="T1" fmla="*/ 199 h 199"/>
                <a:gd name="T2" fmla="*/ 346 w 346"/>
                <a:gd name="T3" fmla="*/ 102 h 199"/>
                <a:gd name="T4" fmla="*/ 166 w 346"/>
                <a:gd name="T5" fmla="*/ 0 h 199"/>
                <a:gd name="T6" fmla="*/ 0 w 346"/>
                <a:gd name="T7" fmla="*/ 97 h 199"/>
                <a:gd name="T8" fmla="*/ 178 w 346"/>
                <a:gd name="T9" fmla="*/ 199 h 199"/>
              </a:gdLst>
              <a:ahLst/>
              <a:cxnLst>
                <a:cxn ang="0">
                  <a:pos x="T0" y="T1"/>
                </a:cxn>
                <a:cxn ang="0">
                  <a:pos x="T2" y="T3"/>
                </a:cxn>
                <a:cxn ang="0">
                  <a:pos x="T4" y="T5"/>
                </a:cxn>
                <a:cxn ang="0">
                  <a:pos x="T6" y="T7"/>
                </a:cxn>
                <a:cxn ang="0">
                  <a:pos x="T8" y="T9"/>
                </a:cxn>
              </a:cxnLst>
              <a:rect l="0" t="0" r="r" b="b"/>
              <a:pathLst>
                <a:path w="346" h="199">
                  <a:moveTo>
                    <a:pt x="178" y="199"/>
                  </a:moveTo>
                  <a:lnTo>
                    <a:pt x="346" y="102"/>
                  </a:lnTo>
                  <a:lnTo>
                    <a:pt x="166" y="0"/>
                  </a:lnTo>
                  <a:lnTo>
                    <a:pt x="0" y="97"/>
                  </a:lnTo>
                  <a:lnTo>
                    <a:pt x="178" y="199"/>
                  </a:lnTo>
                  <a:close/>
                </a:path>
              </a:pathLst>
            </a:custGeom>
            <a:solidFill>
              <a:srgbClr val="0250D0"/>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10" name="Freeform 1385"/>
            <p:cNvSpPr>
              <a:spLocks/>
            </p:cNvSpPr>
            <p:nvPr userDrawn="1"/>
          </p:nvSpPr>
          <p:spPr bwMode="auto">
            <a:xfrm>
              <a:off x="5258273" y="3345565"/>
              <a:ext cx="285750" cy="852487"/>
            </a:xfrm>
            <a:custGeom>
              <a:avLst/>
              <a:gdLst>
                <a:gd name="T0" fmla="*/ 2 w 180"/>
                <a:gd name="T1" fmla="*/ 0 h 537"/>
                <a:gd name="T2" fmla="*/ 0 w 180"/>
                <a:gd name="T3" fmla="*/ 433 h 537"/>
                <a:gd name="T4" fmla="*/ 180 w 180"/>
                <a:gd name="T5" fmla="*/ 537 h 537"/>
                <a:gd name="T6" fmla="*/ 180 w 180"/>
                <a:gd name="T7" fmla="*/ 102 h 537"/>
                <a:gd name="T8" fmla="*/ 2 w 180"/>
                <a:gd name="T9" fmla="*/ 0 h 537"/>
              </a:gdLst>
              <a:ahLst/>
              <a:cxnLst>
                <a:cxn ang="0">
                  <a:pos x="T0" y="T1"/>
                </a:cxn>
                <a:cxn ang="0">
                  <a:pos x="T2" y="T3"/>
                </a:cxn>
                <a:cxn ang="0">
                  <a:pos x="T4" y="T5"/>
                </a:cxn>
                <a:cxn ang="0">
                  <a:pos x="T6" y="T7"/>
                </a:cxn>
                <a:cxn ang="0">
                  <a:pos x="T8" y="T9"/>
                </a:cxn>
              </a:cxnLst>
              <a:rect l="0" t="0" r="r" b="b"/>
              <a:pathLst>
                <a:path w="180" h="537">
                  <a:moveTo>
                    <a:pt x="2" y="0"/>
                  </a:moveTo>
                  <a:lnTo>
                    <a:pt x="0" y="433"/>
                  </a:lnTo>
                  <a:lnTo>
                    <a:pt x="180" y="537"/>
                  </a:lnTo>
                  <a:lnTo>
                    <a:pt x="180" y="102"/>
                  </a:lnTo>
                  <a:lnTo>
                    <a:pt x="2" y="0"/>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11" name="Freeform 1386"/>
            <p:cNvSpPr>
              <a:spLocks/>
            </p:cNvSpPr>
            <p:nvPr userDrawn="1"/>
          </p:nvSpPr>
          <p:spPr bwMode="auto">
            <a:xfrm>
              <a:off x="5258273" y="3909128"/>
              <a:ext cx="285750" cy="288925"/>
            </a:xfrm>
            <a:custGeom>
              <a:avLst/>
              <a:gdLst>
                <a:gd name="T0" fmla="*/ 180 w 180"/>
                <a:gd name="T1" fmla="*/ 182 h 182"/>
                <a:gd name="T2" fmla="*/ 180 w 180"/>
                <a:gd name="T3" fmla="*/ 102 h 182"/>
                <a:gd name="T4" fmla="*/ 0 w 180"/>
                <a:gd name="T5" fmla="*/ 0 h 182"/>
                <a:gd name="T6" fmla="*/ 0 w 180"/>
                <a:gd name="T7" fmla="*/ 78 h 182"/>
                <a:gd name="T8" fmla="*/ 180 w 180"/>
                <a:gd name="T9" fmla="*/ 182 h 182"/>
              </a:gdLst>
              <a:ahLst/>
              <a:cxnLst>
                <a:cxn ang="0">
                  <a:pos x="T0" y="T1"/>
                </a:cxn>
                <a:cxn ang="0">
                  <a:pos x="T2" y="T3"/>
                </a:cxn>
                <a:cxn ang="0">
                  <a:pos x="T4" y="T5"/>
                </a:cxn>
                <a:cxn ang="0">
                  <a:pos x="T6" y="T7"/>
                </a:cxn>
                <a:cxn ang="0">
                  <a:pos x="T8" y="T9"/>
                </a:cxn>
              </a:cxnLst>
              <a:rect l="0" t="0" r="r" b="b"/>
              <a:pathLst>
                <a:path w="180" h="182">
                  <a:moveTo>
                    <a:pt x="180" y="182"/>
                  </a:moveTo>
                  <a:lnTo>
                    <a:pt x="180" y="102"/>
                  </a:lnTo>
                  <a:lnTo>
                    <a:pt x="0" y="0"/>
                  </a:lnTo>
                  <a:lnTo>
                    <a:pt x="0" y="78"/>
                  </a:lnTo>
                  <a:lnTo>
                    <a:pt x="180" y="1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12" name="Freeform 1387"/>
            <p:cNvSpPr>
              <a:spLocks/>
            </p:cNvSpPr>
            <p:nvPr userDrawn="1"/>
          </p:nvSpPr>
          <p:spPr bwMode="auto">
            <a:xfrm>
              <a:off x="5258273" y="3650365"/>
              <a:ext cx="285750" cy="420687"/>
            </a:xfrm>
            <a:custGeom>
              <a:avLst/>
              <a:gdLst>
                <a:gd name="T0" fmla="*/ 2 w 180"/>
                <a:gd name="T1" fmla="*/ 0 h 265"/>
                <a:gd name="T2" fmla="*/ 0 w 180"/>
                <a:gd name="T3" fmla="*/ 163 h 265"/>
                <a:gd name="T4" fmla="*/ 180 w 180"/>
                <a:gd name="T5" fmla="*/ 265 h 265"/>
                <a:gd name="T6" fmla="*/ 180 w 180"/>
                <a:gd name="T7" fmla="*/ 104 h 265"/>
                <a:gd name="T8" fmla="*/ 2 w 180"/>
                <a:gd name="T9" fmla="*/ 0 h 265"/>
              </a:gdLst>
              <a:ahLst/>
              <a:cxnLst>
                <a:cxn ang="0">
                  <a:pos x="T0" y="T1"/>
                </a:cxn>
                <a:cxn ang="0">
                  <a:pos x="T2" y="T3"/>
                </a:cxn>
                <a:cxn ang="0">
                  <a:pos x="T4" y="T5"/>
                </a:cxn>
                <a:cxn ang="0">
                  <a:pos x="T6" y="T7"/>
                </a:cxn>
                <a:cxn ang="0">
                  <a:pos x="T8" y="T9"/>
                </a:cxn>
              </a:cxnLst>
              <a:rect l="0" t="0" r="r" b="b"/>
              <a:pathLst>
                <a:path w="180" h="265">
                  <a:moveTo>
                    <a:pt x="2" y="0"/>
                  </a:moveTo>
                  <a:lnTo>
                    <a:pt x="0" y="163"/>
                  </a:lnTo>
                  <a:lnTo>
                    <a:pt x="180" y="265"/>
                  </a:lnTo>
                  <a:lnTo>
                    <a:pt x="180" y="104"/>
                  </a:lnTo>
                  <a:lnTo>
                    <a:pt x="2"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13" name="Freeform 1388"/>
            <p:cNvSpPr>
              <a:spLocks noEditPoints="1"/>
            </p:cNvSpPr>
            <p:nvPr userDrawn="1"/>
          </p:nvSpPr>
          <p:spPr bwMode="auto">
            <a:xfrm>
              <a:off x="5261448" y="3345565"/>
              <a:ext cx="282575" cy="469900"/>
            </a:xfrm>
            <a:custGeom>
              <a:avLst/>
              <a:gdLst>
                <a:gd name="T0" fmla="*/ 178 w 178"/>
                <a:gd name="T1" fmla="*/ 296 h 296"/>
                <a:gd name="T2" fmla="*/ 0 w 178"/>
                <a:gd name="T3" fmla="*/ 192 h 296"/>
                <a:gd name="T4" fmla="*/ 0 w 178"/>
                <a:gd name="T5" fmla="*/ 0 h 296"/>
                <a:gd name="T6" fmla="*/ 178 w 178"/>
                <a:gd name="T7" fmla="*/ 102 h 296"/>
                <a:gd name="T8" fmla="*/ 178 w 178"/>
                <a:gd name="T9" fmla="*/ 296 h 296"/>
                <a:gd name="T10" fmla="*/ 29 w 178"/>
                <a:gd name="T11" fmla="*/ 178 h 296"/>
                <a:gd name="T12" fmla="*/ 147 w 178"/>
                <a:gd name="T13" fmla="*/ 246 h 296"/>
                <a:gd name="T14" fmla="*/ 147 w 178"/>
                <a:gd name="T15" fmla="*/ 230 h 296"/>
                <a:gd name="T16" fmla="*/ 29 w 178"/>
                <a:gd name="T17" fmla="*/ 163 h 296"/>
                <a:gd name="T18" fmla="*/ 29 w 178"/>
                <a:gd name="T19" fmla="*/ 178 h 296"/>
                <a:gd name="T20" fmla="*/ 29 w 178"/>
                <a:gd name="T21" fmla="*/ 73 h 296"/>
                <a:gd name="T22" fmla="*/ 147 w 178"/>
                <a:gd name="T23" fmla="*/ 142 h 296"/>
                <a:gd name="T24" fmla="*/ 150 w 178"/>
                <a:gd name="T25" fmla="*/ 125 h 296"/>
                <a:gd name="T26" fmla="*/ 29 w 178"/>
                <a:gd name="T27" fmla="*/ 57 h 296"/>
                <a:gd name="T28" fmla="*/ 29 w 178"/>
                <a:gd name="T29" fmla="*/ 73 h 296"/>
                <a:gd name="T30" fmla="*/ 29 w 178"/>
                <a:gd name="T31" fmla="*/ 109 h 296"/>
                <a:gd name="T32" fmla="*/ 147 w 178"/>
                <a:gd name="T33" fmla="*/ 175 h 296"/>
                <a:gd name="T34" fmla="*/ 147 w 178"/>
                <a:gd name="T35" fmla="*/ 161 h 296"/>
                <a:gd name="T36" fmla="*/ 29 w 178"/>
                <a:gd name="T37" fmla="*/ 92 h 296"/>
                <a:gd name="T38" fmla="*/ 29 w 178"/>
                <a:gd name="T39" fmla="*/ 109 h 296"/>
                <a:gd name="T40" fmla="*/ 29 w 178"/>
                <a:gd name="T41" fmla="*/ 142 h 296"/>
                <a:gd name="T42" fmla="*/ 147 w 178"/>
                <a:gd name="T43" fmla="*/ 211 h 296"/>
                <a:gd name="T44" fmla="*/ 147 w 178"/>
                <a:gd name="T45" fmla="*/ 197 h 296"/>
                <a:gd name="T46" fmla="*/ 29 w 178"/>
                <a:gd name="T47" fmla="*/ 128 h 296"/>
                <a:gd name="T48" fmla="*/ 29 w 178"/>
                <a:gd name="T49" fmla="*/ 14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296">
                  <a:moveTo>
                    <a:pt x="178" y="296"/>
                  </a:moveTo>
                  <a:lnTo>
                    <a:pt x="0" y="192"/>
                  </a:lnTo>
                  <a:lnTo>
                    <a:pt x="0" y="0"/>
                  </a:lnTo>
                  <a:lnTo>
                    <a:pt x="178" y="102"/>
                  </a:lnTo>
                  <a:lnTo>
                    <a:pt x="178" y="296"/>
                  </a:lnTo>
                  <a:close/>
                  <a:moveTo>
                    <a:pt x="29" y="178"/>
                  </a:moveTo>
                  <a:lnTo>
                    <a:pt x="147" y="246"/>
                  </a:lnTo>
                  <a:lnTo>
                    <a:pt x="147" y="230"/>
                  </a:lnTo>
                  <a:lnTo>
                    <a:pt x="29" y="163"/>
                  </a:lnTo>
                  <a:lnTo>
                    <a:pt x="29" y="178"/>
                  </a:lnTo>
                  <a:close/>
                  <a:moveTo>
                    <a:pt x="29" y="73"/>
                  </a:moveTo>
                  <a:lnTo>
                    <a:pt x="147" y="142"/>
                  </a:lnTo>
                  <a:lnTo>
                    <a:pt x="150" y="125"/>
                  </a:lnTo>
                  <a:lnTo>
                    <a:pt x="29" y="57"/>
                  </a:lnTo>
                  <a:lnTo>
                    <a:pt x="29" y="73"/>
                  </a:lnTo>
                  <a:close/>
                  <a:moveTo>
                    <a:pt x="29" y="109"/>
                  </a:moveTo>
                  <a:lnTo>
                    <a:pt x="147" y="175"/>
                  </a:lnTo>
                  <a:lnTo>
                    <a:pt x="147" y="161"/>
                  </a:lnTo>
                  <a:lnTo>
                    <a:pt x="29" y="92"/>
                  </a:lnTo>
                  <a:lnTo>
                    <a:pt x="29" y="109"/>
                  </a:lnTo>
                  <a:close/>
                  <a:moveTo>
                    <a:pt x="29" y="142"/>
                  </a:moveTo>
                  <a:lnTo>
                    <a:pt x="147" y="211"/>
                  </a:lnTo>
                  <a:lnTo>
                    <a:pt x="147" y="197"/>
                  </a:lnTo>
                  <a:lnTo>
                    <a:pt x="29" y="128"/>
                  </a:lnTo>
                  <a:lnTo>
                    <a:pt x="29" y="14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14" name="Freeform 1389"/>
            <p:cNvSpPr>
              <a:spLocks noEditPoints="1"/>
            </p:cNvSpPr>
            <p:nvPr userDrawn="1"/>
          </p:nvSpPr>
          <p:spPr bwMode="auto">
            <a:xfrm>
              <a:off x="5261448" y="3345565"/>
              <a:ext cx="282575" cy="469900"/>
            </a:xfrm>
            <a:custGeom>
              <a:avLst/>
              <a:gdLst>
                <a:gd name="T0" fmla="*/ 178 w 178"/>
                <a:gd name="T1" fmla="*/ 296 h 296"/>
                <a:gd name="T2" fmla="*/ 0 w 178"/>
                <a:gd name="T3" fmla="*/ 192 h 296"/>
                <a:gd name="T4" fmla="*/ 0 w 178"/>
                <a:gd name="T5" fmla="*/ 0 h 296"/>
                <a:gd name="T6" fmla="*/ 178 w 178"/>
                <a:gd name="T7" fmla="*/ 102 h 296"/>
                <a:gd name="T8" fmla="*/ 178 w 178"/>
                <a:gd name="T9" fmla="*/ 296 h 296"/>
                <a:gd name="T10" fmla="*/ 29 w 178"/>
                <a:gd name="T11" fmla="*/ 178 h 296"/>
                <a:gd name="T12" fmla="*/ 147 w 178"/>
                <a:gd name="T13" fmla="*/ 246 h 296"/>
                <a:gd name="T14" fmla="*/ 147 w 178"/>
                <a:gd name="T15" fmla="*/ 230 h 296"/>
                <a:gd name="T16" fmla="*/ 29 w 178"/>
                <a:gd name="T17" fmla="*/ 163 h 296"/>
                <a:gd name="T18" fmla="*/ 29 w 178"/>
                <a:gd name="T19" fmla="*/ 178 h 296"/>
                <a:gd name="T20" fmla="*/ 29 w 178"/>
                <a:gd name="T21" fmla="*/ 73 h 296"/>
                <a:gd name="T22" fmla="*/ 147 w 178"/>
                <a:gd name="T23" fmla="*/ 142 h 296"/>
                <a:gd name="T24" fmla="*/ 150 w 178"/>
                <a:gd name="T25" fmla="*/ 125 h 296"/>
                <a:gd name="T26" fmla="*/ 29 w 178"/>
                <a:gd name="T27" fmla="*/ 57 h 296"/>
                <a:gd name="T28" fmla="*/ 29 w 178"/>
                <a:gd name="T29" fmla="*/ 73 h 296"/>
                <a:gd name="T30" fmla="*/ 29 w 178"/>
                <a:gd name="T31" fmla="*/ 109 h 296"/>
                <a:gd name="T32" fmla="*/ 147 w 178"/>
                <a:gd name="T33" fmla="*/ 175 h 296"/>
                <a:gd name="T34" fmla="*/ 147 w 178"/>
                <a:gd name="T35" fmla="*/ 161 h 296"/>
                <a:gd name="T36" fmla="*/ 29 w 178"/>
                <a:gd name="T37" fmla="*/ 92 h 296"/>
                <a:gd name="T38" fmla="*/ 29 w 178"/>
                <a:gd name="T39" fmla="*/ 109 h 296"/>
                <a:gd name="T40" fmla="*/ 29 w 178"/>
                <a:gd name="T41" fmla="*/ 142 h 296"/>
                <a:gd name="T42" fmla="*/ 147 w 178"/>
                <a:gd name="T43" fmla="*/ 211 h 296"/>
                <a:gd name="T44" fmla="*/ 147 w 178"/>
                <a:gd name="T45" fmla="*/ 197 h 296"/>
                <a:gd name="T46" fmla="*/ 29 w 178"/>
                <a:gd name="T47" fmla="*/ 128 h 296"/>
                <a:gd name="T48" fmla="*/ 29 w 178"/>
                <a:gd name="T49" fmla="*/ 14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296">
                  <a:moveTo>
                    <a:pt x="178" y="296"/>
                  </a:moveTo>
                  <a:lnTo>
                    <a:pt x="0" y="192"/>
                  </a:lnTo>
                  <a:lnTo>
                    <a:pt x="0" y="0"/>
                  </a:lnTo>
                  <a:lnTo>
                    <a:pt x="178" y="102"/>
                  </a:lnTo>
                  <a:lnTo>
                    <a:pt x="178" y="296"/>
                  </a:lnTo>
                  <a:moveTo>
                    <a:pt x="29" y="178"/>
                  </a:moveTo>
                  <a:lnTo>
                    <a:pt x="147" y="246"/>
                  </a:lnTo>
                  <a:lnTo>
                    <a:pt x="147" y="230"/>
                  </a:lnTo>
                  <a:lnTo>
                    <a:pt x="29" y="163"/>
                  </a:lnTo>
                  <a:lnTo>
                    <a:pt x="29" y="178"/>
                  </a:lnTo>
                  <a:moveTo>
                    <a:pt x="29" y="73"/>
                  </a:moveTo>
                  <a:lnTo>
                    <a:pt x="147" y="142"/>
                  </a:lnTo>
                  <a:lnTo>
                    <a:pt x="150" y="125"/>
                  </a:lnTo>
                  <a:lnTo>
                    <a:pt x="29" y="57"/>
                  </a:lnTo>
                  <a:lnTo>
                    <a:pt x="29" y="73"/>
                  </a:lnTo>
                  <a:moveTo>
                    <a:pt x="29" y="109"/>
                  </a:moveTo>
                  <a:lnTo>
                    <a:pt x="147" y="175"/>
                  </a:lnTo>
                  <a:lnTo>
                    <a:pt x="147" y="161"/>
                  </a:lnTo>
                  <a:lnTo>
                    <a:pt x="29" y="92"/>
                  </a:lnTo>
                  <a:lnTo>
                    <a:pt x="29" y="109"/>
                  </a:lnTo>
                  <a:moveTo>
                    <a:pt x="29" y="142"/>
                  </a:moveTo>
                  <a:lnTo>
                    <a:pt x="147" y="211"/>
                  </a:lnTo>
                  <a:lnTo>
                    <a:pt x="147" y="197"/>
                  </a:lnTo>
                  <a:lnTo>
                    <a:pt x="29" y="128"/>
                  </a:lnTo>
                  <a:lnTo>
                    <a:pt x="29" y="1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15" name="Freeform 1390"/>
            <p:cNvSpPr>
              <a:spLocks/>
            </p:cNvSpPr>
            <p:nvPr userDrawn="1"/>
          </p:nvSpPr>
          <p:spPr bwMode="auto">
            <a:xfrm>
              <a:off x="5307485" y="3491615"/>
              <a:ext cx="187325" cy="131762"/>
            </a:xfrm>
            <a:custGeom>
              <a:avLst/>
              <a:gdLst>
                <a:gd name="T0" fmla="*/ 0 w 118"/>
                <a:gd name="T1" fmla="*/ 0 h 83"/>
                <a:gd name="T2" fmla="*/ 0 w 118"/>
                <a:gd name="T3" fmla="*/ 17 h 83"/>
                <a:gd name="T4" fmla="*/ 118 w 118"/>
                <a:gd name="T5" fmla="*/ 83 h 83"/>
                <a:gd name="T6" fmla="*/ 118 w 118"/>
                <a:gd name="T7" fmla="*/ 69 h 83"/>
                <a:gd name="T8" fmla="*/ 0 w 118"/>
                <a:gd name="T9" fmla="*/ 0 h 83"/>
              </a:gdLst>
              <a:ahLst/>
              <a:cxnLst>
                <a:cxn ang="0">
                  <a:pos x="T0" y="T1"/>
                </a:cxn>
                <a:cxn ang="0">
                  <a:pos x="T2" y="T3"/>
                </a:cxn>
                <a:cxn ang="0">
                  <a:pos x="T4" y="T5"/>
                </a:cxn>
                <a:cxn ang="0">
                  <a:pos x="T6" y="T7"/>
                </a:cxn>
                <a:cxn ang="0">
                  <a:pos x="T8" y="T9"/>
                </a:cxn>
              </a:cxnLst>
              <a:rect l="0" t="0" r="r" b="b"/>
              <a:pathLst>
                <a:path w="118" h="83">
                  <a:moveTo>
                    <a:pt x="0" y="0"/>
                  </a:moveTo>
                  <a:lnTo>
                    <a:pt x="0" y="17"/>
                  </a:lnTo>
                  <a:lnTo>
                    <a:pt x="118" y="83"/>
                  </a:lnTo>
                  <a:lnTo>
                    <a:pt x="118" y="69"/>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16" name="Freeform 1391"/>
            <p:cNvSpPr>
              <a:spLocks/>
            </p:cNvSpPr>
            <p:nvPr userDrawn="1"/>
          </p:nvSpPr>
          <p:spPr bwMode="auto">
            <a:xfrm>
              <a:off x="5307485" y="3436053"/>
              <a:ext cx="192088" cy="134937"/>
            </a:xfrm>
            <a:custGeom>
              <a:avLst/>
              <a:gdLst>
                <a:gd name="T0" fmla="*/ 0 w 121"/>
                <a:gd name="T1" fmla="*/ 0 h 85"/>
                <a:gd name="T2" fmla="*/ 0 w 121"/>
                <a:gd name="T3" fmla="*/ 16 h 85"/>
                <a:gd name="T4" fmla="*/ 118 w 121"/>
                <a:gd name="T5" fmla="*/ 85 h 85"/>
                <a:gd name="T6" fmla="*/ 121 w 121"/>
                <a:gd name="T7" fmla="*/ 68 h 85"/>
                <a:gd name="T8" fmla="*/ 0 w 121"/>
                <a:gd name="T9" fmla="*/ 0 h 85"/>
              </a:gdLst>
              <a:ahLst/>
              <a:cxnLst>
                <a:cxn ang="0">
                  <a:pos x="T0" y="T1"/>
                </a:cxn>
                <a:cxn ang="0">
                  <a:pos x="T2" y="T3"/>
                </a:cxn>
                <a:cxn ang="0">
                  <a:pos x="T4" y="T5"/>
                </a:cxn>
                <a:cxn ang="0">
                  <a:pos x="T6" y="T7"/>
                </a:cxn>
                <a:cxn ang="0">
                  <a:pos x="T8" y="T9"/>
                </a:cxn>
              </a:cxnLst>
              <a:rect l="0" t="0" r="r" b="b"/>
              <a:pathLst>
                <a:path w="121" h="85">
                  <a:moveTo>
                    <a:pt x="0" y="0"/>
                  </a:moveTo>
                  <a:lnTo>
                    <a:pt x="0" y="16"/>
                  </a:lnTo>
                  <a:lnTo>
                    <a:pt x="118" y="85"/>
                  </a:lnTo>
                  <a:lnTo>
                    <a:pt x="121" y="6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17" name="Freeform 1392"/>
            <p:cNvSpPr>
              <a:spLocks/>
            </p:cNvSpPr>
            <p:nvPr userDrawn="1"/>
          </p:nvSpPr>
          <p:spPr bwMode="auto">
            <a:xfrm>
              <a:off x="5307485" y="3604328"/>
              <a:ext cx="187325" cy="131762"/>
            </a:xfrm>
            <a:custGeom>
              <a:avLst/>
              <a:gdLst>
                <a:gd name="T0" fmla="*/ 0 w 118"/>
                <a:gd name="T1" fmla="*/ 0 h 83"/>
                <a:gd name="T2" fmla="*/ 0 w 118"/>
                <a:gd name="T3" fmla="*/ 15 h 83"/>
                <a:gd name="T4" fmla="*/ 118 w 118"/>
                <a:gd name="T5" fmla="*/ 83 h 83"/>
                <a:gd name="T6" fmla="*/ 118 w 118"/>
                <a:gd name="T7" fmla="*/ 67 h 83"/>
                <a:gd name="T8" fmla="*/ 0 w 118"/>
                <a:gd name="T9" fmla="*/ 0 h 83"/>
              </a:gdLst>
              <a:ahLst/>
              <a:cxnLst>
                <a:cxn ang="0">
                  <a:pos x="T0" y="T1"/>
                </a:cxn>
                <a:cxn ang="0">
                  <a:pos x="T2" y="T3"/>
                </a:cxn>
                <a:cxn ang="0">
                  <a:pos x="T4" y="T5"/>
                </a:cxn>
                <a:cxn ang="0">
                  <a:pos x="T6" y="T7"/>
                </a:cxn>
                <a:cxn ang="0">
                  <a:pos x="T8" y="T9"/>
                </a:cxn>
              </a:cxnLst>
              <a:rect l="0" t="0" r="r" b="b"/>
              <a:pathLst>
                <a:path w="118" h="83">
                  <a:moveTo>
                    <a:pt x="0" y="0"/>
                  </a:moveTo>
                  <a:lnTo>
                    <a:pt x="0" y="15"/>
                  </a:lnTo>
                  <a:lnTo>
                    <a:pt x="118" y="83"/>
                  </a:lnTo>
                  <a:lnTo>
                    <a:pt x="118" y="67"/>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18" name="Freeform 1393"/>
            <p:cNvSpPr>
              <a:spLocks/>
            </p:cNvSpPr>
            <p:nvPr userDrawn="1"/>
          </p:nvSpPr>
          <p:spPr bwMode="auto">
            <a:xfrm>
              <a:off x="5307485" y="3548765"/>
              <a:ext cx="187325" cy="131762"/>
            </a:xfrm>
            <a:custGeom>
              <a:avLst/>
              <a:gdLst>
                <a:gd name="T0" fmla="*/ 0 w 118"/>
                <a:gd name="T1" fmla="*/ 0 h 83"/>
                <a:gd name="T2" fmla="*/ 0 w 118"/>
                <a:gd name="T3" fmla="*/ 14 h 83"/>
                <a:gd name="T4" fmla="*/ 118 w 118"/>
                <a:gd name="T5" fmla="*/ 83 h 83"/>
                <a:gd name="T6" fmla="*/ 118 w 118"/>
                <a:gd name="T7" fmla="*/ 69 h 83"/>
                <a:gd name="T8" fmla="*/ 0 w 118"/>
                <a:gd name="T9" fmla="*/ 0 h 83"/>
              </a:gdLst>
              <a:ahLst/>
              <a:cxnLst>
                <a:cxn ang="0">
                  <a:pos x="T0" y="T1"/>
                </a:cxn>
                <a:cxn ang="0">
                  <a:pos x="T2" y="T3"/>
                </a:cxn>
                <a:cxn ang="0">
                  <a:pos x="T4" y="T5"/>
                </a:cxn>
                <a:cxn ang="0">
                  <a:pos x="T6" y="T7"/>
                </a:cxn>
                <a:cxn ang="0">
                  <a:pos x="T8" y="T9"/>
                </a:cxn>
              </a:cxnLst>
              <a:rect l="0" t="0" r="r" b="b"/>
              <a:pathLst>
                <a:path w="118" h="83">
                  <a:moveTo>
                    <a:pt x="0" y="0"/>
                  </a:moveTo>
                  <a:lnTo>
                    <a:pt x="0" y="14"/>
                  </a:lnTo>
                  <a:lnTo>
                    <a:pt x="118" y="83"/>
                  </a:lnTo>
                  <a:lnTo>
                    <a:pt x="118" y="69"/>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19" name="Freeform 1394"/>
            <p:cNvSpPr>
              <a:spLocks/>
            </p:cNvSpPr>
            <p:nvPr userDrawn="1"/>
          </p:nvSpPr>
          <p:spPr bwMode="auto">
            <a:xfrm>
              <a:off x="4428010" y="3763078"/>
              <a:ext cx="266700" cy="841375"/>
            </a:xfrm>
            <a:custGeom>
              <a:avLst/>
              <a:gdLst>
                <a:gd name="T0" fmla="*/ 0 w 168"/>
                <a:gd name="T1" fmla="*/ 530 h 530"/>
                <a:gd name="T2" fmla="*/ 168 w 168"/>
                <a:gd name="T3" fmla="*/ 433 h 530"/>
                <a:gd name="T4" fmla="*/ 168 w 168"/>
                <a:gd name="T5" fmla="*/ 355 h 530"/>
                <a:gd name="T6" fmla="*/ 168 w 168"/>
                <a:gd name="T7" fmla="*/ 192 h 530"/>
                <a:gd name="T8" fmla="*/ 168 w 168"/>
                <a:gd name="T9" fmla="*/ 0 h 530"/>
                <a:gd name="T10" fmla="*/ 2 w 168"/>
                <a:gd name="T11" fmla="*/ 97 h 530"/>
                <a:gd name="T12" fmla="*/ 0 w 168"/>
                <a:gd name="T13" fmla="*/ 289 h 530"/>
                <a:gd name="T14" fmla="*/ 0 w 168"/>
                <a:gd name="T15" fmla="*/ 452 h 530"/>
                <a:gd name="T16" fmla="*/ 0 w 168"/>
                <a:gd name="T17" fmla="*/ 53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530">
                  <a:moveTo>
                    <a:pt x="0" y="530"/>
                  </a:moveTo>
                  <a:lnTo>
                    <a:pt x="168" y="433"/>
                  </a:lnTo>
                  <a:lnTo>
                    <a:pt x="168" y="355"/>
                  </a:lnTo>
                  <a:lnTo>
                    <a:pt x="168" y="192"/>
                  </a:lnTo>
                  <a:lnTo>
                    <a:pt x="168" y="0"/>
                  </a:lnTo>
                  <a:lnTo>
                    <a:pt x="2" y="97"/>
                  </a:lnTo>
                  <a:lnTo>
                    <a:pt x="0" y="289"/>
                  </a:lnTo>
                  <a:lnTo>
                    <a:pt x="0" y="452"/>
                  </a:lnTo>
                  <a:lnTo>
                    <a:pt x="0" y="530"/>
                  </a:ln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20" name="Freeform 1395"/>
            <p:cNvSpPr>
              <a:spLocks/>
            </p:cNvSpPr>
            <p:nvPr userDrawn="1"/>
          </p:nvSpPr>
          <p:spPr bwMode="auto">
            <a:xfrm>
              <a:off x="4145435" y="3597978"/>
              <a:ext cx="549275" cy="319087"/>
            </a:xfrm>
            <a:custGeom>
              <a:avLst/>
              <a:gdLst>
                <a:gd name="T0" fmla="*/ 180 w 346"/>
                <a:gd name="T1" fmla="*/ 201 h 201"/>
                <a:gd name="T2" fmla="*/ 346 w 346"/>
                <a:gd name="T3" fmla="*/ 104 h 201"/>
                <a:gd name="T4" fmla="*/ 169 w 346"/>
                <a:gd name="T5" fmla="*/ 0 h 201"/>
                <a:gd name="T6" fmla="*/ 0 w 346"/>
                <a:gd name="T7" fmla="*/ 97 h 201"/>
                <a:gd name="T8" fmla="*/ 180 w 346"/>
                <a:gd name="T9" fmla="*/ 201 h 201"/>
              </a:gdLst>
              <a:ahLst/>
              <a:cxnLst>
                <a:cxn ang="0">
                  <a:pos x="T0" y="T1"/>
                </a:cxn>
                <a:cxn ang="0">
                  <a:pos x="T2" y="T3"/>
                </a:cxn>
                <a:cxn ang="0">
                  <a:pos x="T4" y="T5"/>
                </a:cxn>
                <a:cxn ang="0">
                  <a:pos x="T6" y="T7"/>
                </a:cxn>
                <a:cxn ang="0">
                  <a:pos x="T8" y="T9"/>
                </a:cxn>
              </a:cxnLst>
              <a:rect l="0" t="0" r="r" b="b"/>
              <a:pathLst>
                <a:path w="346" h="201">
                  <a:moveTo>
                    <a:pt x="180" y="201"/>
                  </a:moveTo>
                  <a:lnTo>
                    <a:pt x="346" y="104"/>
                  </a:lnTo>
                  <a:lnTo>
                    <a:pt x="169" y="0"/>
                  </a:lnTo>
                  <a:lnTo>
                    <a:pt x="0" y="97"/>
                  </a:lnTo>
                  <a:lnTo>
                    <a:pt x="180" y="201"/>
                  </a:lnTo>
                  <a:close/>
                </a:path>
              </a:pathLst>
            </a:custGeom>
            <a:solidFill>
              <a:srgbClr val="0250D0"/>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21" name="Freeform 1396"/>
            <p:cNvSpPr>
              <a:spLocks/>
            </p:cNvSpPr>
            <p:nvPr userDrawn="1"/>
          </p:nvSpPr>
          <p:spPr bwMode="auto">
            <a:xfrm>
              <a:off x="4145435" y="3751965"/>
              <a:ext cx="285750" cy="852487"/>
            </a:xfrm>
            <a:custGeom>
              <a:avLst/>
              <a:gdLst>
                <a:gd name="T0" fmla="*/ 0 w 180"/>
                <a:gd name="T1" fmla="*/ 0 h 537"/>
                <a:gd name="T2" fmla="*/ 0 w 180"/>
                <a:gd name="T3" fmla="*/ 435 h 537"/>
                <a:gd name="T4" fmla="*/ 178 w 180"/>
                <a:gd name="T5" fmla="*/ 537 h 537"/>
                <a:gd name="T6" fmla="*/ 180 w 180"/>
                <a:gd name="T7" fmla="*/ 104 h 537"/>
                <a:gd name="T8" fmla="*/ 0 w 180"/>
                <a:gd name="T9" fmla="*/ 0 h 537"/>
              </a:gdLst>
              <a:ahLst/>
              <a:cxnLst>
                <a:cxn ang="0">
                  <a:pos x="T0" y="T1"/>
                </a:cxn>
                <a:cxn ang="0">
                  <a:pos x="T2" y="T3"/>
                </a:cxn>
                <a:cxn ang="0">
                  <a:pos x="T4" y="T5"/>
                </a:cxn>
                <a:cxn ang="0">
                  <a:pos x="T6" y="T7"/>
                </a:cxn>
                <a:cxn ang="0">
                  <a:pos x="T8" y="T9"/>
                </a:cxn>
              </a:cxnLst>
              <a:rect l="0" t="0" r="r" b="b"/>
              <a:pathLst>
                <a:path w="180" h="537">
                  <a:moveTo>
                    <a:pt x="0" y="0"/>
                  </a:moveTo>
                  <a:lnTo>
                    <a:pt x="0" y="435"/>
                  </a:lnTo>
                  <a:lnTo>
                    <a:pt x="178" y="537"/>
                  </a:lnTo>
                  <a:lnTo>
                    <a:pt x="180" y="104"/>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22" name="Freeform 1397"/>
            <p:cNvSpPr>
              <a:spLocks/>
            </p:cNvSpPr>
            <p:nvPr userDrawn="1"/>
          </p:nvSpPr>
          <p:spPr bwMode="auto">
            <a:xfrm>
              <a:off x="4469285" y="3905953"/>
              <a:ext cx="187325" cy="131762"/>
            </a:xfrm>
            <a:custGeom>
              <a:avLst/>
              <a:gdLst>
                <a:gd name="T0" fmla="*/ 0 w 118"/>
                <a:gd name="T1" fmla="*/ 68 h 83"/>
                <a:gd name="T2" fmla="*/ 0 w 118"/>
                <a:gd name="T3" fmla="*/ 83 h 83"/>
                <a:gd name="T4" fmla="*/ 118 w 118"/>
                <a:gd name="T5" fmla="*/ 14 h 83"/>
                <a:gd name="T6" fmla="*/ 118 w 118"/>
                <a:gd name="T7" fmla="*/ 0 h 83"/>
                <a:gd name="T8" fmla="*/ 0 w 118"/>
                <a:gd name="T9" fmla="*/ 68 h 83"/>
              </a:gdLst>
              <a:ahLst/>
              <a:cxnLst>
                <a:cxn ang="0">
                  <a:pos x="T0" y="T1"/>
                </a:cxn>
                <a:cxn ang="0">
                  <a:pos x="T2" y="T3"/>
                </a:cxn>
                <a:cxn ang="0">
                  <a:pos x="T4" y="T5"/>
                </a:cxn>
                <a:cxn ang="0">
                  <a:pos x="T6" y="T7"/>
                </a:cxn>
                <a:cxn ang="0">
                  <a:pos x="T8" y="T9"/>
                </a:cxn>
              </a:cxnLst>
              <a:rect l="0" t="0" r="r" b="b"/>
              <a:pathLst>
                <a:path w="118" h="83">
                  <a:moveTo>
                    <a:pt x="0" y="68"/>
                  </a:moveTo>
                  <a:lnTo>
                    <a:pt x="0" y="83"/>
                  </a:lnTo>
                  <a:lnTo>
                    <a:pt x="118" y="14"/>
                  </a:lnTo>
                  <a:lnTo>
                    <a:pt x="118" y="0"/>
                  </a:lnTo>
                  <a:lnTo>
                    <a:pt x="0"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23" name="Freeform 1398"/>
            <p:cNvSpPr>
              <a:spLocks/>
            </p:cNvSpPr>
            <p:nvPr userDrawn="1"/>
          </p:nvSpPr>
          <p:spPr bwMode="auto">
            <a:xfrm>
              <a:off x="4466110" y="3848803"/>
              <a:ext cx="190500" cy="136525"/>
            </a:xfrm>
            <a:custGeom>
              <a:avLst/>
              <a:gdLst>
                <a:gd name="T0" fmla="*/ 0 w 120"/>
                <a:gd name="T1" fmla="*/ 69 h 86"/>
                <a:gd name="T2" fmla="*/ 0 w 120"/>
                <a:gd name="T3" fmla="*/ 86 h 86"/>
                <a:gd name="T4" fmla="*/ 120 w 120"/>
                <a:gd name="T5" fmla="*/ 17 h 86"/>
                <a:gd name="T6" fmla="*/ 120 w 120"/>
                <a:gd name="T7" fmla="*/ 0 h 86"/>
                <a:gd name="T8" fmla="*/ 0 w 120"/>
                <a:gd name="T9" fmla="*/ 69 h 86"/>
              </a:gdLst>
              <a:ahLst/>
              <a:cxnLst>
                <a:cxn ang="0">
                  <a:pos x="T0" y="T1"/>
                </a:cxn>
                <a:cxn ang="0">
                  <a:pos x="T2" y="T3"/>
                </a:cxn>
                <a:cxn ang="0">
                  <a:pos x="T4" y="T5"/>
                </a:cxn>
                <a:cxn ang="0">
                  <a:pos x="T6" y="T7"/>
                </a:cxn>
                <a:cxn ang="0">
                  <a:pos x="T8" y="T9"/>
                </a:cxn>
              </a:cxnLst>
              <a:rect l="0" t="0" r="r" b="b"/>
              <a:pathLst>
                <a:path w="120" h="86">
                  <a:moveTo>
                    <a:pt x="0" y="69"/>
                  </a:moveTo>
                  <a:lnTo>
                    <a:pt x="0" y="86"/>
                  </a:lnTo>
                  <a:lnTo>
                    <a:pt x="120" y="17"/>
                  </a:lnTo>
                  <a:lnTo>
                    <a:pt x="120" y="0"/>
                  </a:lnTo>
                  <a:lnTo>
                    <a:pt x="0" y="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24" name="Freeform 1399"/>
            <p:cNvSpPr>
              <a:spLocks/>
            </p:cNvSpPr>
            <p:nvPr userDrawn="1"/>
          </p:nvSpPr>
          <p:spPr bwMode="auto">
            <a:xfrm>
              <a:off x="4469285" y="4013903"/>
              <a:ext cx="187325" cy="136525"/>
            </a:xfrm>
            <a:custGeom>
              <a:avLst/>
              <a:gdLst>
                <a:gd name="T0" fmla="*/ 0 w 118"/>
                <a:gd name="T1" fmla="*/ 69 h 86"/>
                <a:gd name="T2" fmla="*/ 0 w 118"/>
                <a:gd name="T3" fmla="*/ 86 h 86"/>
                <a:gd name="T4" fmla="*/ 118 w 118"/>
                <a:gd name="T5" fmla="*/ 17 h 86"/>
                <a:gd name="T6" fmla="*/ 118 w 118"/>
                <a:gd name="T7" fmla="*/ 0 h 86"/>
                <a:gd name="T8" fmla="*/ 0 w 118"/>
                <a:gd name="T9" fmla="*/ 69 h 86"/>
              </a:gdLst>
              <a:ahLst/>
              <a:cxnLst>
                <a:cxn ang="0">
                  <a:pos x="T0" y="T1"/>
                </a:cxn>
                <a:cxn ang="0">
                  <a:pos x="T2" y="T3"/>
                </a:cxn>
                <a:cxn ang="0">
                  <a:pos x="T4" y="T5"/>
                </a:cxn>
                <a:cxn ang="0">
                  <a:pos x="T6" y="T7"/>
                </a:cxn>
                <a:cxn ang="0">
                  <a:pos x="T8" y="T9"/>
                </a:cxn>
              </a:cxnLst>
              <a:rect l="0" t="0" r="r" b="b"/>
              <a:pathLst>
                <a:path w="118" h="86">
                  <a:moveTo>
                    <a:pt x="0" y="69"/>
                  </a:moveTo>
                  <a:lnTo>
                    <a:pt x="0" y="86"/>
                  </a:lnTo>
                  <a:lnTo>
                    <a:pt x="118" y="17"/>
                  </a:lnTo>
                  <a:lnTo>
                    <a:pt x="118" y="0"/>
                  </a:lnTo>
                  <a:lnTo>
                    <a:pt x="0" y="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25" name="Freeform 1400"/>
            <p:cNvSpPr>
              <a:spLocks/>
            </p:cNvSpPr>
            <p:nvPr userDrawn="1"/>
          </p:nvSpPr>
          <p:spPr bwMode="auto">
            <a:xfrm>
              <a:off x="4469285" y="3961515"/>
              <a:ext cx="187325" cy="131762"/>
            </a:xfrm>
            <a:custGeom>
              <a:avLst/>
              <a:gdLst>
                <a:gd name="T0" fmla="*/ 0 w 118"/>
                <a:gd name="T1" fmla="*/ 67 h 83"/>
                <a:gd name="T2" fmla="*/ 0 w 118"/>
                <a:gd name="T3" fmla="*/ 83 h 83"/>
                <a:gd name="T4" fmla="*/ 118 w 118"/>
                <a:gd name="T5" fmla="*/ 15 h 83"/>
                <a:gd name="T6" fmla="*/ 118 w 118"/>
                <a:gd name="T7" fmla="*/ 0 h 83"/>
                <a:gd name="T8" fmla="*/ 0 w 118"/>
                <a:gd name="T9" fmla="*/ 67 h 83"/>
              </a:gdLst>
              <a:ahLst/>
              <a:cxnLst>
                <a:cxn ang="0">
                  <a:pos x="T0" y="T1"/>
                </a:cxn>
                <a:cxn ang="0">
                  <a:pos x="T2" y="T3"/>
                </a:cxn>
                <a:cxn ang="0">
                  <a:pos x="T4" y="T5"/>
                </a:cxn>
                <a:cxn ang="0">
                  <a:pos x="T6" y="T7"/>
                </a:cxn>
                <a:cxn ang="0">
                  <a:pos x="T8" y="T9"/>
                </a:cxn>
              </a:cxnLst>
              <a:rect l="0" t="0" r="r" b="b"/>
              <a:pathLst>
                <a:path w="118" h="83">
                  <a:moveTo>
                    <a:pt x="0" y="67"/>
                  </a:moveTo>
                  <a:lnTo>
                    <a:pt x="0" y="83"/>
                  </a:lnTo>
                  <a:lnTo>
                    <a:pt x="118" y="15"/>
                  </a:lnTo>
                  <a:lnTo>
                    <a:pt x="118" y="0"/>
                  </a:lnTo>
                  <a:lnTo>
                    <a:pt x="0"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26" name="Freeform 1401"/>
            <p:cNvSpPr>
              <a:spLocks/>
            </p:cNvSpPr>
            <p:nvPr userDrawn="1"/>
          </p:nvSpPr>
          <p:spPr bwMode="auto">
            <a:xfrm>
              <a:off x="4428010" y="4067878"/>
              <a:ext cx="266700" cy="412750"/>
            </a:xfrm>
            <a:custGeom>
              <a:avLst/>
              <a:gdLst>
                <a:gd name="T0" fmla="*/ 0 w 168"/>
                <a:gd name="T1" fmla="*/ 260 h 260"/>
                <a:gd name="T2" fmla="*/ 168 w 168"/>
                <a:gd name="T3" fmla="*/ 163 h 260"/>
                <a:gd name="T4" fmla="*/ 168 w 168"/>
                <a:gd name="T5" fmla="*/ 0 h 260"/>
                <a:gd name="T6" fmla="*/ 0 w 168"/>
                <a:gd name="T7" fmla="*/ 97 h 260"/>
                <a:gd name="T8" fmla="*/ 0 w 168"/>
                <a:gd name="T9" fmla="*/ 260 h 260"/>
              </a:gdLst>
              <a:ahLst/>
              <a:cxnLst>
                <a:cxn ang="0">
                  <a:pos x="T0" y="T1"/>
                </a:cxn>
                <a:cxn ang="0">
                  <a:pos x="T2" y="T3"/>
                </a:cxn>
                <a:cxn ang="0">
                  <a:pos x="T4" y="T5"/>
                </a:cxn>
                <a:cxn ang="0">
                  <a:pos x="T6" y="T7"/>
                </a:cxn>
                <a:cxn ang="0">
                  <a:pos x="T8" y="T9"/>
                </a:cxn>
              </a:cxnLst>
              <a:rect l="0" t="0" r="r" b="b"/>
              <a:pathLst>
                <a:path w="168" h="260">
                  <a:moveTo>
                    <a:pt x="0" y="260"/>
                  </a:moveTo>
                  <a:lnTo>
                    <a:pt x="168" y="163"/>
                  </a:lnTo>
                  <a:lnTo>
                    <a:pt x="168" y="0"/>
                  </a:lnTo>
                  <a:lnTo>
                    <a:pt x="0" y="97"/>
                  </a:lnTo>
                  <a:lnTo>
                    <a:pt x="0" y="26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27" name="Freeform 1402"/>
            <p:cNvSpPr>
              <a:spLocks/>
            </p:cNvSpPr>
            <p:nvPr userDrawn="1"/>
          </p:nvSpPr>
          <p:spPr bwMode="auto">
            <a:xfrm>
              <a:off x="5475760" y="4447290"/>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6" y="6"/>
                    <a:pt x="8" y="5"/>
                  </a:cubicBezTo>
                  <a:cubicBezTo>
                    <a:pt x="10" y="4"/>
                    <a:pt x="10" y="2"/>
                    <a:pt x="8" y="1"/>
                  </a:cubicBezTo>
                  <a:cubicBezTo>
                    <a:pt x="6"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28" name="Freeform 1403"/>
            <p:cNvSpPr>
              <a:spLocks/>
            </p:cNvSpPr>
            <p:nvPr userDrawn="1"/>
          </p:nvSpPr>
          <p:spPr bwMode="auto">
            <a:xfrm>
              <a:off x="5428135" y="4477453"/>
              <a:ext cx="36513" cy="22225"/>
            </a:xfrm>
            <a:custGeom>
              <a:avLst/>
              <a:gdLst>
                <a:gd name="T0" fmla="*/ 1 w 10"/>
                <a:gd name="T1" fmla="*/ 1 h 6"/>
                <a:gd name="T2" fmla="*/ 1 w 10"/>
                <a:gd name="T3" fmla="*/ 5 h 6"/>
                <a:gd name="T4" fmla="*/ 8 w 10"/>
                <a:gd name="T5" fmla="*/ 5 h 6"/>
                <a:gd name="T6" fmla="*/ 8 w 10"/>
                <a:gd name="T7" fmla="*/ 1 h 6"/>
                <a:gd name="T8" fmla="*/ 1 w 10"/>
                <a:gd name="T9" fmla="*/ 1 h 6"/>
              </a:gdLst>
              <a:ahLst/>
              <a:cxnLst>
                <a:cxn ang="0">
                  <a:pos x="T0" y="T1"/>
                </a:cxn>
                <a:cxn ang="0">
                  <a:pos x="T2" y="T3"/>
                </a:cxn>
                <a:cxn ang="0">
                  <a:pos x="T4" y="T5"/>
                </a:cxn>
                <a:cxn ang="0">
                  <a:pos x="T6" y="T7"/>
                </a:cxn>
                <a:cxn ang="0">
                  <a:pos x="T8" y="T9"/>
                </a:cxn>
              </a:cxnLst>
              <a:rect l="0" t="0" r="r" b="b"/>
              <a:pathLst>
                <a:path w="10" h="6">
                  <a:moveTo>
                    <a:pt x="1" y="1"/>
                  </a:moveTo>
                  <a:cubicBezTo>
                    <a:pt x="0" y="2"/>
                    <a:pt x="0" y="4"/>
                    <a:pt x="1" y="5"/>
                  </a:cubicBezTo>
                  <a:cubicBezTo>
                    <a:pt x="3" y="6"/>
                    <a:pt x="6" y="6"/>
                    <a:pt x="8" y="5"/>
                  </a:cubicBezTo>
                  <a:cubicBezTo>
                    <a:pt x="10" y="4"/>
                    <a:pt x="10"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29" name="Freeform 1404"/>
            <p:cNvSpPr>
              <a:spLocks/>
            </p:cNvSpPr>
            <p:nvPr userDrawn="1"/>
          </p:nvSpPr>
          <p:spPr bwMode="auto">
            <a:xfrm>
              <a:off x="5374160" y="4507615"/>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6"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30" name="Freeform 1405"/>
            <p:cNvSpPr>
              <a:spLocks/>
            </p:cNvSpPr>
            <p:nvPr userDrawn="1"/>
          </p:nvSpPr>
          <p:spPr bwMode="auto">
            <a:xfrm>
              <a:off x="5472585" y="4507615"/>
              <a:ext cx="38100" cy="19050"/>
            </a:xfrm>
            <a:custGeom>
              <a:avLst/>
              <a:gdLst>
                <a:gd name="T0" fmla="*/ 2 w 10"/>
                <a:gd name="T1" fmla="*/ 1 h 5"/>
                <a:gd name="T2" fmla="*/ 2 w 10"/>
                <a:gd name="T3" fmla="*/ 4 h 5"/>
                <a:gd name="T4" fmla="*/ 8 w 10"/>
                <a:gd name="T5" fmla="*/ 4 h 5"/>
                <a:gd name="T6" fmla="*/ 8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4" y="5"/>
                    <a:pt x="7" y="5"/>
                    <a:pt x="8" y="4"/>
                  </a:cubicBezTo>
                  <a:cubicBezTo>
                    <a:pt x="10" y="3"/>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31" name="Freeform 1406"/>
            <p:cNvSpPr>
              <a:spLocks/>
            </p:cNvSpPr>
            <p:nvPr userDrawn="1"/>
          </p:nvSpPr>
          <p:spPr bwMode="auto">
            <a:xfrm>
              <a:off x="5423373" y="4533015"/>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32" name="Freeform 1407"/>
            <p:cNvSpPr>
              <a:spLocks/>
            </p:cNvSpPr>
            <p:nvPr userDrawn="1"/>
          </p:nvSpPr>
          <p:spPr bwMode="auto">
            <a:xfrm>
              <a:off x="5571010" y="4502853"/>
              <a:ext cx="36513" cy="23812"/>
            </a:xfrm>
            <a:custGeom>
              <a:avLst/>
              <a:gdLst>
                <a:gd name="T0" fmla="*/ 2 w 10"/>
                <a:gd name="T1" fmla="*/ 1 h 6"/>
                <a:gd name="T2" fmla="*/ 2 w 10"/>
                <a:gd name="T3" fmla="*/ 5 h 6"/>
                <a:gd name="T4" fmla="*/ 9 w 10"/>
                <a:gd name="T5" fmla="*/ 5 h 6"/>
                <a:gd name="T6" fmla="*/ 9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9" y="5"/>
                  </a:cubicBezTo>
                  <a:cubicBezTo>
                    <a:pt x="10" y="4"/>
                    <a:pt x="10" y="2"/>
                    <a:pt x="9"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33" name="Freeform 1408"/>
            <p:cNvSpPr>
              <a:spLocks/>
            </p:cNvSpPr>
            <p:nvPr userDrawn="1"/>
          </p:nvSpPr>
          <p:spPr bwMode="auto">
            <a:xfrm>
              <a:off x="5521798" y="4533015"/>
              <a:ext cx="36513"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34" name="Freeform 1409"/>
            <p:cNvSpPr>
              <a:spLocks/>
            </p:cNvSpPr>
            <p:nvPr userDrawn="1"/>
          </p:nvSpPr>
          <p:spPr bwMode="auto">
            <a:xfrm>
              <a:off x="5529735" y="4420303"/>
              <a:ext cx="33338" cy="19050"/>
            </a:xfrm>
            <a:custGeom>
              <a:avLst/>
              <a:gdLst>
                <a:gd name="T0" fmla="*/ 1 w 9"/>
                <a:gd name="T1" fmla="*/ 1 h 5"/>
                <a:gd name="T2" fmla="*/ 1 w 9"/>
                <a:gd name="T3" fmla="*/ 4 h 5"/>
                <a:gd name="T4" fmla="*/ 8 w 9"/>
                <a:gd name="T5" fmla="*/ 4 h 5"/>
                <a:gd name="T6" fmla="*/ 8 w 9"/>
                <a:gd name="T7" fmla="*/ 1 h 5"/>
                <a:gd name="T8" fmla="*/ 1 w 9"/>
                <a:gd name="T9" fmla="*/ 1 h 5"/>
              </a:gdLst>
              <a:ahLst/>
              <a:cxnLst>
                <a:cxn ang="0">
                  <a:pos x="T0" y="T1"/>
                </a:cxn>
                <a:cxn ang="0">
                  <a:pos x="T2" y="T3"/>
                </a:cxn>
                <a:cxn ang="0">
                  <a:pos x="T4" y="T5"/>
                </a:cxn>
                <a:cxn ang="0">
                  <a:pos x="T6" y="T7"/>
                </a:cxn>
                <a:cxn ang="0">
                  <a:pos x="T8" y="T9"/>
                </a:cxn>
              </a:cxnLst>
              <a:rect l="0" t="0" r="r" b="b"/>
              <a:pathLst>
                <a:path w="9" h="5">
                  <a:moveTo>
                    <a:pt x="1" y="1"/>
                  </a:moveTo>
                  <a:cubicBezTo>
                    <a:pt x="0" y="2"/>
                    <a:pt x="0" y="3"/>
                    <a:pt x="1" y="4"/>
                  </a:cubicBezTo>
                  <a:cubicBezTo>
                    <a:pt x="3" y="5"/>
                    <a:pt x="6" y="5"/>
                    <a:pt x="8" y="4"/>
                  </a:cubicBezTo>
                  <a:cubicBezTo>
                    <a:pt x="9" y="3"/>
                    <a:pt x="9"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35" name="Freeform 1410"/>
            <p:cNvSpPr>
              <a:spLocks/>
            </p:cNvSpPr>
            <p:nvPr userDrawn="1"/>
          </p:nvSpPr>
          <p:spPr bwMode="auto">
            <a:xfrm>
              <a:off x="5574185" y="4447290"/>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36" name="Freeform 1411"/>
            <p:cNvSpPr>
              <a:spLocks/>
            </p:cNvSpPr>
            <p:nvPr userDrawn="1"/>
          </p:nvSpPr>
          <p:spPr bwMode="auto">
            <a:xfrm>
              <a:off x="5623398" y="4472690"/>
              <a:ext cx="36513" cy="23812"/>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37" name="Freeform 1412"/>
            <p:cNvSpPr>
              <a:spLocks/>
            </p:cNvSpPr>
            <p:nvPr userDrawn="1"/>
          </p:nvSpPr>
          <p:spPr bwMode="auto">
            <a:xfrm>
              <a:off x="5524973" y="4477453"/>
              <a:ext cx="38100" cy="19050"/>
            </a:xfrm>
            <a:custGeom>
              <a:avLst/>
              <a:gdLst>
                <a:gd name="T0" fmla="*/ 2 w 10"/>
                <a:gd name="T1" fmla="*/ 1 h 5"/>
                <a:gd name="T2" fmla="*/ 2 w 10"/>
                <a:gd name="T3" fmla="*/ 4 h 5"/>
                <a:gd name="T4" fmla="*/ 8 w 10"/>
                <a:gd name="T5" fmla="*/ 4 h 5"/>
                <a:gd name="T6" fmla="*/ 8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3" y="5"/>
                    <a:pt x="6" y="5"/>
                    <a:pt x="8" y="4"/>
                  </a:cubicBezTo>
                  <a:cubicBezTo>
                    <a:pt x="10" y="3"/>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38" name="Freeform 1413"/>
            <p:cNvSpPr>
              <a:spLocks/>
            </p:cNvSpPr>
            <p:nvPr userDrawn="1"/>
          </p:nvSpPr>
          <p:spPr bwMode="auto">
            <a:xfrm>
              <a:off x="5671023" y="4502853"/>
              <a:ext cx="38100" cy="19050"/>
            </a:xfrm>
            <a:custGeom>
              <a:avLst/>
              <a:gdLst>
                <a:gd name="T0" fmla="*/ 1 w 10"/>
                <a:gd name="T1" fmla="*/ 1 h 5"/>
                <a:gd name="T2" fmla="*/ 1 w 10"/>
                <a:gd name="T3" fmla="*/ 4 h 5"/>
                <a:gd name="T4" fmla="*/ 8 w 10"/>
                <a:gd name="T5" fmla="*/ 4 h 5"/>
                <a:gd name="T6" fmla="*/ 8 w 10"/>
                <a:gd name="T7" fmla="*/ 1 h 5"/>
                <a:gd name="T8" fmla="*/ 1 w 10"/>
                <a:gd name="T9" fmla="*/ 1 h 5"/>
              </a:gdLst>
              <a:ahLst/>
              <a:cxnLst>
                <a:cxn ang="0">
                  <a:pos x="T0" y="T1"/>
                </a:cxn>
                <a:cxn ang="0">
                  <a:pos x="T2" y="T3"/>
                </a:cxn>
                <a:cxn ang="0">
                  <a:pos x="T4" y="T5"/>
                </a:cxn>
                <a:cxn ang="0">
                  <a:pos x="T6" y="T7"/>
                </a:cxn>
                <a:cxn ang="0">
                  <a:pos x="T8" y="T9"/>
                </a:cxn>
              </a:cxnLst>
              <a:rect l="0" t="0" r="r" b="b"/>
              <a:pathLst>
                <a:path w="10" h="5">
                  <a:moveTo>
                    <a:pt x="1" y="1"/>
                  </a:moveTo>
                  <a:cubicBezTo>
                    <a:pt x="0" y="2"/>
                    <a:pt x="0" y="3"/>
                    <a:pt x="1" y="4"/>
                  </a:cubicBezTo>
                  <a:cubicBezTo>
                    <a:pt x="3" y="5"/>
                    <a:pt x="6" y="5"/>
                    <a:pt x="8" y="4"/>
                  </a:cubicBezTo>
                  <a:cubicBezTo>
                    <a:pt x="10" y="3"/>
                    <a:pt x="10"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39" name="Freeform 1414"/>
            <p:cNvSpPr>
              <a:spLocks/>
            </p:cNvSpPr>
            <p:nvPr userDrawn="1"/>
          </p:nvSpPr>
          <p:spPr bwMode="auto">
            <a:xfrm>
              <a:off x="5717060" y="4529840"/>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40" name="Freeform 1415"/>
            <p:cNvSpPr>
              <a:spLocks/>
            </p:cNvSpPr>
            <p:nvPr userDrawn="1"/>
          </p:nvSpPr>
          <p:spPr bwMode="auto">
            <a:xfrm>
              <a:off x="5618635" y="4533015"/>
              <a:ext cx="38100" cy="19050"/>
            </a:xfrm>
            <a:custGeom>
              <a:avLst/>
              <a:gdLst>
                <a:gd name="T0" fmla="*/ 2 w 10"/>
                <a:gd name="T1" fmla="*/ 1 h 5"/>
                <a:gd name="T2" fmla="*/ 2 w 10"/>
                <a:gd name="T3" fmla="*/ 4 h 5"/>
                <a:gd name="T4" fmla="*/ 8 w 10"/>
                <a:gd name="T5" fmla="*/ 4 h 5"/>
                <a:gd name="T6" fmla="*/ 8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4" y="5"/>
                    <a:pt x="7" y="5"/>
                    <a:pt x="8" y="4"/>
                  </a:cubicBezTo>
                  <a:cubicBezTo>
                    <a:pt x="10" y="3"/>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41" name="Freeform 1416"/>
            <p:cNvSpPr>
              <a:spLocks/>
            </p:cNvSpPr>
            <p:nvPr userDrawn="1"/>
          </p:nvSpPr>
          <p:spPr bwMode="auto">
            <a:xfrm>
              <a:off x="5667848" y="4560003"/>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42" name="Freeform 1417"/>
            <p:cNvSpPr>
              <a:spLocks/>
            </p:cNvSpPr>
            <p:nvPr userDrawn="1"/>
          </p:nvSpPr>
          <p:spPr bwMode="auto">
            <a:xfrm>
              <a:off x="5571010" y="4560003"/>
              <a:ext cx="36513" cy="22225"/>
            </a:xfrm>
            <a:custGeom>
              <a:avLst/>
              <a:gdLst>
                <a:gd name="T0" fmla="*/ 1 w 10"/>
                <a:gd name="T1" fmla="*/ 1 h 6"/>
                <a:gd name="T2" fmla="*/ 1 w 10"/>
                <a:gd name="T3" fmla="*/ 5 h 6"/>
                <a:gd name="T4" fmla="*/ 8 w 10"/>
                <a:gd name="T5" fmla="*/ 5 h 6"/>
                <a:gd name="T6" fmla="*/ 8 w 10"/>
                <a:gd name="T7" fmla="*/ 1 h 6"/>
                <a:gd name="T8" fmla="*/ 1 w 10"/>
                <a:gd name="T9" fmla="*/ 1 h 6"/>
              </a:gdLst>
              <a:ahLst/>
              <a:cxnLst>
                <a:cxn ang="0">
                  <a:pos x="T0" y="T1"/>
                </a:cxn>
                <a:cxn ang="0">
                  <a:pos x="T2" y="T3"/>
                </a:cxn>
                <a:cxn ang="0">
                  <a:pos x="T4" y="T5"/>
                </a:cxn>
                <a:cxn ang="0">
                  <a:pos x="T6" y="T7"/>
                </a:cxn>
                <a:cxn ang="0">
                  <a:pos x="T8" y="T9"/>
                </a:cxn>
              </a:cxnLst>
              <a:rect l="0" t="0" r="r" b="b"/>
              <a:pathLst>
                <a:path w="10" h="6">
                  <a:moveTo>
                    <a:pt x="1" y="1"/>
                  </a:moveTo>
                  <a:cubicBezTo>
                    <a:pt x="0" y="2"/>
                    <a:pt x="0" y="4"/>
                    <a:pt x="1" y="5"/>
                  </a:cubicBezTo>
                  <a:cubicBezTo>
                    <a:pt x="3" y="6"/>
                    <a:pt x="6" y="6"/>
                    <a:pt x="8" y="5"/>
                  </a:cubicBezTo>
                  <a:cubicBezTo>
                    <a:pt x="10" y="4"/>
                    <a:pt x="10"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43" name="Freeform 1418"/>
            <p:cNvSpPr>
              <a:spLocks/>
            </p:cNvSpPr>
            <p:nvPr userDrawn="1"/>
          </p:nvSpPr>
          <p:spPr bwMode="auto">
            <a:xfrm>
              <a:off x="5517035" y="4590165"/>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45" name="Freeform 1420"/>
            <p:cNvSpPr>
              <a:spLocks/>
            </p:cNvSpPr>
            <p:nvPr userDrawn="1"/>
          </p:nvSpPr>
          <p:spPr bwMode="auto">
            <a:xfrm>
              <a:off x="5472585" y="4563178"/>
              <a:ext cx="33338" cy="19050"/>
            </a:xfrm>
            <a:custGeom>
              <a:avLst/>
              <a:gdLst>
                <a:gd name="T0" fmla="*/ 1 w 9"/>
                <a:gd name="T1" fmla="*/ 1 h 5"/>
                <a:gd name="T2" fmla="*/ 1 w 9"/>
                <a:gd name="T3" fmla="*/ 4 h 5"/>
                <a:gd name="T4" fmla="*/ 8 w 9"/>
                <a:gd name="T5" fmla="*/ 4 h 5"/>
                <a:gd name="T6" fmla="*/ 8 w 9"/>
                <a:gd name="T7" fmla="*/ 1 h 5"/>
                <a:gd name="T8" fmla="*/ 1 w 9"/>
                <a:gd name="T9" fmla="*/ 1 h 5"/>
              </a:gdLst>
              <a:ahLst/>
              <a:cxnLst>
                <a:cxn ang="0">
                  <a:pos x="T0" y="T1"/>
                </a:cxn>
                <a:cxn ang="0">
                  <a:pos x="T2" y="T3"/>
                </a:cxn>
                <a:cxn ang="0">
                  <a:pos x="T4" y="T5"/>
                </a:cxn>
                <a:cxn ang="0">
                  <a:pos x="T6" y="T7"/>
                </a:cxn>
                <a:cxn ang="0">
                  <a:pos x="T8" y="T9"/>
                </a:cxn>
              </a:cxnLst>
              <a:rect l="0" t="0" r="r" b="b"/>
              <a:pathLst>
                <a:path w="9" h="5">
                  <a:moveTo>
                    <a:pt x="1" y="1"/>
                  </a:moveTo>
                  <a:cubicBezTo>
                    <a:pt x="0" y="2"/>
                    <a:pt x="0" y="3"/>
                    <a:pt x="1" y="4"/>
                  </a:cubicBezTo>
                  <a:cubicBezTo>
                    <a:pt x="3" y="5"/>
                    <a:pt x="6" y="5"/>
                    <a:pt x="8" y="4"/>
                  </a:cubicBezTo>
                  <a:cubicBezTo>
                    <a:pt x="9" y="3"/>
                    <a:pt x="9"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46" name="Freeform 1421"/>
            <p:cNvSpPr>
              <a:spLocks/>
            </p:cNvSpPr>
            <p:nvPr userDrawn="1"/>
          </p:nvSpPr>
          <p:spPr bwMode="auto">
            <a:xfrm>
              <a:off x="5615460" y="4590165"/>
              <a:ext cx="38100" cy="19050"/>
            </a:xfrm>
            <a:custGeom>
              <a:avLst/>
              <a:gdLst>
                <a:gd name="T0" fmla="*/ 2 w 10"/>
                <a:gd name="T1" fmla="*/ 1 h 5"/>
                <a:gd name="T2" fmla="*/ 2 w 10"/>
                <a:gd name="T3" fmla="*/ 4 h 5"/>
                <a:gd name="T4" fmla="*/ 8 w 10"/>
                <a:gd name="T5" fmla="*/ 4 h 5"/>
                <a:gd name="T6" fmla="*/ 9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4" y="5"/>
                    <a:pt x="7" y="5"/>
                    <a:pt x="8" y="4"/>
                  </a:cubicBezTo>
                  <a:cubicBezTo>
                    <a:pt x="10" y="3"/>
                    <a:pt x="10" y="2"/>
                    <a:pt x="9"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47" name="Freeform 1422"/>
            <p:cNvSpPr>
              <a:spLocks/>
            </p:cNvSpPr>
            <p:nvPr userDrawn="1"/>
          </p:nvSpPr>
          <p:spPr bwMode="auto">
            <a:xfrm>
              <a:off x="5566248" y="4615565"/>
              <a:ext cx="38100" cy="23812"/>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48" name="Freeform 1423"/>
            <p:cNvSpPr>
              <a:spLocks noEditPoints="1"/>
            </p:cNvSpPr>
            <p:nvPr userDrawn="1"/>
          </p:nvSpPr>
          <p:spPr bwMode="auto">
            <a:xfrm>
              <a:off x="5074123" y="4244090"/>
              <a:ext cx="984250" cy="571500"/>
            </a:xfrm>
            <a:custGeom>
              <a:avLst/>
              <a:gdLst>
                <a:gd name="T0" fmla="*/ 106 w 262"/>
                <a:gd name="T1" fmla="*/ 13 h 152"/>
                <a:gd name="T2" fmla="*/ 239 w 262"/>
                <a:gd name="T3" fmla="*/ 90 h 152"/>
                <a:gd name="T4" fmla="*/ 239 w 262"/>
                <a:gd name="T5" fmla="*/ 139 h 152"/>
                <a:gd name="T6" fmla="*/ 155 w 262"/>
                <a:gd name="T7" fmla="*/ 139 h 152"/>
                <a:gd name="T8" fmla="*/ 23 w 262"/>
                <a:gd name="T9" fmla="*/ 61 h 152"/>
                <a:gd name="T10" fmla="*/ 23 w 262"/>
                <a:gd name="T11" fmla="*/ 13 h 152"/>
                <a:gd name="T12" fmla="*/ 106 w 262"/>
                <a:gd name="T13" fmla="*/ 13 h 152"/>
                <a:gd name="T14" fmla="*/ 139 w 262"/>
                <a:gd name="T15" fmla="*/ 113 h 152"/>
                <a:gd name="T16" fmla="*/ 195 w 262"/>
                <a:gd name="T17" fmla="*/ 81 h 152"/>
                <a:gd name="T18" fmla="*/ 123 w 262"/>
                <a:gd name="T19" fmla="*/ 38 h 152"/>
                <a:gd name="T20" fmla="*/ 66 w 262"/>
                <a:gd name="T21" fmla="*/ 71 h 152"/>
                <a:gd name="T22" fmla="*/ 139 w 262"/>
                <a:gd name="T23" fmla="*/ 11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2" h="152">
                  <a:moveTo>
                    <a:pt x="106" y="13"/>
                  </a:moveTo>
                  <a:cubicBezTo>
                    <a:pt x="239" y="90"/>
                    <a:pt x="239" y="90"/>
                    <a:pt x="239" y="90"/>
                  </a:cubicBezTo>
                  <a:cubicBezTo>
                    <a:pt x="262" y="104"/>
                    <a:pt x="262" y="125"/>
                    <a:pt x="239" y="139"/>
                  </a:cubicBezTo>
                  <a:cubicBezTo>
                    <a:pt x="215" y="152"/>
                    <a:pt x="178" y="152"/>
                    <a:pt x="155" y="139"/>
                  </a:cubicBezTo>
                  <a:cubicBezTo>
                    <a:pt x="23" y="61"/>
                    <a:pt x="23" y="61"/>
                    <a:pt x="23" y="61"/>
                  </a:cubicBezTo>
                  <a:cubicBezTo>
                    <a:pt x="0" y="48"/>
                    <a:pt x="0" y="27"/>
                    <a:pt x="23" y="13"/>
                  </a:cubicBezTo>
                  <a:cubicBezTo>
                    <a:pt x="46" y="0"/>
                    <a:pt x="83" y="0"/>
                    <a:pt x="106" y="13"/>
                  </a:cubicBezTo>
                  <a:close/>
                  <a:moveTo>
                    <a:pt x="139" y="113"/>
                  </a:moveTo>
                  <a:cubicBezTo>
                    <a:pt x="195" y="81"/>
                    <a:pt x="195" y="81"/>
                    <a:pt x="195" y="81"/>
                  </a:cubicBezTo>
                  <a:cubicBezTo>
                    <a:pt x="123" y="38"/>
                    <a:pt x="123" y="38"/>
                    <a:pt x="123" y="38"/>
                  </a:cubicBezTo>
                  <a:cubicBezTo>
                    <a:pt x="66" y="71"/>
                    <a:pt x="66" y="71"/>
                    <a:pt x="66" y="71"/>
                  </a:cubicBezTo>
                  <a:cubicBezTo>
                    <a:pt x="139" y="113"/>
                    <a:pt x="139" y="113"/>
                    <a:pt x="139" y="11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49" name="Freeform 1424"/>
            <p:cNvSpPr>
              <a:spLocks/>
            </p:cNvSpPr>
            <p:nvPr userDrawn="1"/>
          </p:nvSpPr>
          <p:spPr bwMode="auto">
            <a:xfrm>
              <a:off x="5036023" y="4706053"/>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50" name="Freeform 1425"/>
            <p:cNvSpPr>
              <a:spLocks/>
            </p:cNvSpPr>
            <p:nvPr userDrawn="1"/>
          </p:nvSpPr>
          <p:spPr bwMode="auto">
            <a:xfrm>
              <a:off x="4988398" y="4736215"/>
              <a:ext cx="36513" cy="19050"/>
            </a:xfrm>
            <a:custGeom>
              <a:avLst/>
              <a:gdLst>
                <a:gd name="T0" fmla="*/ 2 w 10"/>
                <a:gd name="T1" fmla="*/ 1 h 5"/>
                <a:gd name="T2" fmla="*/ 2 w 10"/>
                <a:gd name="T3" fmla="*/ 4 h 5"/>
                <a:gd name="T4" fmla="*/ 8 w 10"/>
                <a:gd name="T5" fmla="*/ 4 h 5"/>
                <a:gd name="T6" fmla="*/ 8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3" y="5"/>
                    <a:pt x="6" y="5"/>
                    <a:pt x="8" y="4"/>
                  </a:cubicBezTo>
                  <a:cubicBezTo>
                    <a:pt x="10" y="3"/>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51" name="Freeform 1426"/>
            <p:cNvSpPr>
              <a:spLocks/>
            </p:cNvSpPr>
            <p:nvPr userDrawn="1"/>
          </p:nvSpPr>
          <p:spPr bwMode="auto">
            <a:xfrm>
              <a:off x="4936010" y="4763203"/>
              <a:ext cx="36513"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3"/>
                    <a:pt x="0" y="4"/>
                    <a:pt x="2" y="5"/>
                  </a:cubicBezTo>
                  <a:cubicBezTo>
                    <a:pt x="4" y="6"/>
                    <a:pt x="7" y="6"/>
                    <a:pt x="8" y="5"/>
                  </a:cubicBezTo>
                  <a:cubicBezTo>
                    <a:pt x="10" y="4"/>
                    <a:pt x="10" y="3"/>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52" name="Freeform 1427"/>
            <p:cNvSpPr>
              <a:spLocks/>
            </p:cNvSpPr>
            <p:nvPr userDrawn="1"/>
          </p:nvSpPr>
          <p:spPr bwMode="auto">
            <a:xfrm>
              <a:off x="5032848" y="4763203"/>
              <a:ext cx="38100" cy="22225"/>
            </a:xfrm>
            <a:custGeom>
              <a:avLst/>
              <a:gdLst>
                <a:gd name="T0" fmla="*/ 2 w 10"/>
                <a:gd name="T1" fmla="*/ 1 h 6"/>
                <a:gd name="T2" fmla="*/ 2 w 10"/>
                <a:gd name="T3" fmla="*/ 5 h 6"/>
                <a:gd name="T4" fmla="*/ 9 w 10"/>
                <a:gd name="T5" fmla="*/ 5 h 6"/>
                <a:gd name="T6" fmla="*/ 9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9" y="5"/>
                  </a:cubicBezTo>
                  <a:cubicBezTo>
                    <a:pt x="10" y="4"/>
                    <a:pt x="10" y="2"/>
                    <a:pt x="9"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53" name="Freeform 1428"/>
            <p:cNvSpPr>
              <a:spLocks/>
            </p:cNvSpPr>
            <p:nvPr userDrawn="1"/>
          </p:nvSpPr>
          <p:spPr bwMode="auto">
            <a:xfrm>
              <a:off x="4983635" y="4793365"/>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54" name="Freeform 1429"/>
            <p:cNvSpPr>
              <a:spLocks/>
            </p:cNvSpPr>
            <p:nvPr userDrawn="1"/>
          </p:nvSpPr>
          <p:spPr bwMode="auto">
            <a:xfrm>
              <a:off x="5134448" y="4763203"/>
              <a:ext cx="38100" cy="19050"/>
            </a:xfrm>
            <a:custGeom>
              <a:avLst/>
              <a:gdLst>
                <a:gd name="T0" fmla="*/ 1 w 10"/>
                <a:gd name="T1" fmla="*/ 1 h 5"/>
                <a:gd name="T2" fmla="*/ 1 w 10"/>
                <a:gd name="T3" fmla="*/ 4 h 5"/>
                <a:gd name="T4" fmla="*/ 8 w 10"/>
                <a:gd name="T5" fmla="*/ 4 h 5"/>
                <a:gd name="T6" fmla="*/ 8 w 10"/>
                <a:gd name="T7" fmla="*/ 1 h 5"/>
                <a:gd name="T8" fmla="*/ 1 w 10"/>
                <a:gd name="T9" fmla="*/ 1 h 5"/>
              </a:gdLst>
              <a:ahLst/>
              <a:cxnLst>
                <a:cxn ang="0">
                  <a:pos x="T0" y="T1"/>
                </a:cxn>
                <a:cxn ang="0">
                  <a:pos x="T2" y="T3"/>
                </a:cxn>
                <a:cxn ang="0">
                  <a:pos x="T4" y="T5"/>
                </a:cxn>
                <a:cxn ang="0">
                  <a:pos x="T6" y="T7"/>
                </a:cxn>
                <a:cxn ang="0">
                  <a:pos x="T8" y="T9"/>
                </a:cxn>
              </a:cxnLst>
              <a:rect l="0" t="0" r="r" b="b"/>
              <a:pathLst>
                <a:path w="10" h="5">
                  <a:moveTo>
                    <a:pt x="1" y="1"/>
                  </a:moveTo>
                  <a:cubicBezTo>
                    <a:pt x="0" y="2"/>
                    <a:pt x="0" y="3"/>
                    <a:pt x="1" y="4"/>
                  </a:cubicBezTo>
                  <a:cubicBezTo>
                    <a:pt x="3" y="5"/>
                    <a:pt x="6" y="5"/>
                    <a:pt x="8" y="4"/>
                  </a:cubicBezTo>
                  <a:cubicBezTo>
                    <a:pt x="10" y="3"/>
                    <a:pt x="10"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55" name="Freeform 1430"/>
            <p:cNvSpPr>
              <a:spLocks/>
            </p:cNvSpPr>
            <p:nvPr userDrawn="1"/>
          </p:nvSpPr>
          <p:spPr bwMode="auto">
            <a:xfrm>
              <a:off x="5082060" y="4788603"/>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56" name="Freeform 1431"/>
            <p:cNvSpPr>
              <a:spLocks/>
            </p:cNvSpPr>
            <p:nvPr userDrawn="1"/>
          </p:nvSpPr>
          <p:spPr bwMode="auto">
            <a:xfrm>
              <a:off x="5089998" y="4675890"/>
              <a:ext cx="36513"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57" name="Freeform 1432"/>
            <p:cNvSpPr>
              <a:spLocks/>
            </p:cNvSpPr>
            <p:nvPr userDrawn="1"/>
          </p:nvSpPr>
          <p:spPr bwMode="auto">
            <a:xfrm>
              <a:off x="5134448" y="4706053"/>
              <a:ext cx="38100" cy="19050"/>
            </a:xfrm>
            <a:custGeom>
              <a:avLst/>
              <a:gdLst>
                <a:gd name="T0" fmla="*/ 2 w 10"/>
                <a:gd name="T1" fmla="*/ 1 h 5"/>
                <a:gd name="T2" fmla="*/ 2 w 10"/>
                <a:gd name="T3" fmla="*/ 4 h 5"/>
                <a:gd name="T4" fmla="*/ 9 w 10"/>
                <a:gd name="T5" fmla="*/ 4 h 5"/>
                <a:gd name="T6" fmla="*/ 9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4" y="5"/>
                    <a:pt x="7" y="5"/>
                    <a:pt x="9" y="4"/>
                  </a:cubicBezTo>
                  <a:cubicBezTo>
                    <a:pt x="10" y="3"/>
                    <a:pt x="10" y="2"/>
                    <a:pt x="9"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58" name="Freeform 1433"/>
            <p:cNvSpPr>
              <a:spLocks/>
            </p:cNvSpPr>
            <p:nvPr userDrawn="1"/>
          </p:nvSpPr>
          <p:spPr bwMode="auto">
            <a:xfrm>
              <a:off x="5183660" y="4733040"/>
              <a:ext cx="36513"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6"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59" name="Freeform 1434"/>
            <p:cNvSpPr>
              <a:spLocks/>
            </p:cNvSpPr>
            <p:nvPr userDrawn="1"/>
          </p:nvSpPr>
          <p:spPr bwMode="auto">
            <a:xfrm>
              <a:off x="5085235" y="4733040"/>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60" name="Freeform 1435"/>
            <p:cNvSpPr>
              <a:spLocks/>
            </p:cNvSpPr>
            <p:nvPr userDrawn="1"/>
          </p:nvSpPr>
          <p:spPr bwMode="auto">
            <a:xfrm>
              <a:off x="5232873" y="4758440"/>
              <a:ext cx="36513" cy="23812"/>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61" name="Freeform 1436"/>
            <p:cNvSpPr>
              <a:spLocks/>
            </p:cNvSpPr>
            <p:nvPr userDrawn="1"/>
          </p:nvSpPr>
          <p:spPr bwMode="auto">
            <a:xfrm>
              <a:off x="5280498" y="4788603"/>
              <a:ext cx="34925" cy="19050"/>
            </a:xfrm>
            <a:custGeom>
              <a:avLst/>
              <a:gdLst>
                <a:gd name="T0" fmla="*/ 1 w 9"/>
                <a:gd name="T1" fmla="*/ 1 h 5"/>
                <a:gd name="T2" fmla="*/ 1 w 9"/>
                <a:gd name="T3" fmla="*/ 4 h 5"/>
                <a:gd name="T4" fmla="*/ 8 w 9"/>
                <a:gd name="T5" fmla="*/ 4 h 5"/>
                <a:gd name="T6" fmla="*/ 8 w 9"/>
                <a:gd name="T7" fmla="*/ 1 h 5"/>
                <a:gd name="T8" fmla="*/ 1 w 9"/>
                <a:gd name="T9" fmla="*/ 1 h 5"/>
              </a:gdLst>
              <a:ahLst/>
              <a:cxnLst>
                <a:cxn ang="0">
                  <a:pos x="T0" y="T1"/>
                </a:cxn>
                <a:cxn ang="0">
                  <a:pos x="T2" y="T3"/>
                </a:cxn>
                <a:cxn ang="0">
                  <a:pos x="T4" y="T5"/>
                </a:cxn>
                <a:cxn ang="0">
                  <a:pos x="T6" y="T7"/>
                </a:cxn>
                <a:cxn ang="0">
                  <a:pos x="T8" y="T9"/>
                </a:cxn>
              </a:cxnLst>
              <a:rect l="0" t="0" r="r" b="b"/>
              <a:pathLst>
                <a:path w="9" h="5">
                  <a:moveTo>
                    <a:pt x="1" y="1"/>
                  </a:moveTo>
                  <a:cubicBezTo>
                    <a:pt x="0" y="2"/>
                    <a:pt x="0" y="3"/>
                    <a:pt x="1" y="4"/>
                  </a:cubicBezTo>
                  <a:cubicBezTo>
                    <a:pt x="3" y="5"/>
                    <a:pt x="6" y="5"/>
                    <a:pt x="8" y="4"/>
                  </a:cubicBezTo>
                  <a:cubicBezTo>
                    <a:pt x="9" y="3"/>
                    <a:pt x="9"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62" name="Freeform 1437"/>
            <p:cNvSpPr>
              <a:spLocks/>
            </p:cNvSpPr>
            <p:nvPr userDrawn="1"/>
          </p:nvSpPr>
          <p:spPr bwMode="auto">
            <a:xfrm>
              <a:off x="5178898" y="4788603"/>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63" name="Freeform 1438"/>
            <p:cNvSpPr>
              <a:spLocks/>
            </p:cNvSpPr>
            <p:nvPr userDrawn="1"/>
          </p:nvSpPr>
          <p:spPr bwMode="auto">
            <a:xfrm>
              <a:off x="5228110" y="4815590"/>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6" y="6"/>
                    <a:pt x="8" y="5"/>
                  </a:cubicBezTo>
                  <a:cubicBezTo>
                    <a:pt x="10" y="4"/>
                    <a:pt x="10" y="2"/>
                    <a:pt x="8" y="1"/>
                  </a:cubicBezTo>
                  <a:cubicBezTo>
                    <a:pt x="6"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64" name="Freeform 1439"/>
            <p:cNvSpPr>
              <a:spLocks/>
            </p:cNvSpPr>
            <p:nvPr userDrawn="1"/>
          </p:nvSpPr>
          <p:spPr bwMode="auto">
            <a:xfrm>
              <a:off x="5131273" y="4818765"/>
              <a:ext cx="36513"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65" name="Freeform 1440"/>
            <p:cNvSpPr>
              <a:spLocks/>
            </p:cNvSpPr>
            <p:nvPr userDrawn="1"/>
          </p:nvSpPr>
          <p:spPr bwMode="auto">
            <a:xfrm>
              <a:off x="5078885" y="4848928"/>
              <a:ext cx="36513" cy="19050"/>
            </a:xfrm>
            <a:custGeom>
              <a:avLst/>
              <a:gdLst>
                <a:gd name="T0" fmla="*/ 2 w 10"/>
                <a:gd name="T1" fmla="*/ 1 h 5"/>
                <a:gd name="T2" fmla="*/ 2 w 10"/>
                <a:gd name="T3" fmla="*/ 4 h 5"/>
                <a:gd name="T4" fmla="*/ 9 w 10"/>
                <a:gd name="T5" fmla="*/ 4 h 5"/>
                <a:gd name="T6" fmla="*/ 9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4" y="5"/>
                    <a:pt x="7" y="5"/>
                    <a:pt x="9" y="4"/>
                  </a:cubicBezTo>
                  <a:cubicBezTo>
                    <a:pt x="10" y="3"/>
                    <a:pt x="10" y="2"/>
                    <a:pt x="9"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67" name="Freeform 1442"/>
            <p:cNvSpPr>
              <a:spLocks/>
            </p:cNvSpPr>
            <p:nvPr userDrawn="1"/>
          </p:nvSpPr>
          <p:spPr bwMode="auto">
            <a:xfrm>
              <a:off x="5032848" y="4818765"/>
              <a:ext cx="38100" cy="22225"/>
            </a:xfrm>
            <a:custGeom>
              <a:avLst/>
              <a:gdLst>
                <a:gd name="T0" fmla="*/ 1 w 10"/>
                <a:gd name="T1" fmla="*/ 1 h 6"/>
                <a:gd name="T2" fmla="*/ 1 w 10"/>
                <a:gd name="T3" fmla="*/ 5 h 6"/>
                <a:gd name="T4" fmla="*/ 8 w 10"/>
                <a:gd name="T5" fmla="*/ 5 h 6"/>
                <a:gd name="T6" fmla="*/ 8 w 10"/>
                <a:gd name="T7" fmla="*/ 1 h 6"/>
                <a:gd name="T8" fmla="*/ 1 w 10"/>
                <a:gd name="T9" fmla="*/ 1 h 6"/>
              </a:gdLst>
              <a:ahLst/>
              <a:cxnLst>
                <a:cxn ang="0">
                  <a:pos x="T0" y="T1"/>
                </a:cxn>
                <a:cxn ang="0">
                  <a:pos x="T2" y="T3"/>
                </a:cxn>
                <a:cxn ang="0">
                  <a:pos x="T4" y="T5"/>
                </a:cxn>
                <a:cxn ang="0">
                  <a:pos x="T6" y="T7"/>
                </a:cxn>
                <a:cxn ang="0">
                  <a:pos x="T8" y="T9"/>
                </a:cxn>
              </a:cxnLst>
              <a:rect l="0" t="0" r="r" b="b"/>
              <a:pathLst>
                <a:path w="10" h="6">
                  <a:moveTo>
                    <a:pt x="1" y="1"/>
                  </a:moveTo>
                  <a:cubicBezTo>
                    <a:pt x="0" y="2"/>
                    <a:pt x="0" y="4"/>
                    <a:pt x="1" y="5"/>
                  </a:cubicBezTo>
                  <a:cubicBezTo>
                    <a:pt x="3" y="6"/>
                    <a:pt x="6" y="6"/>
                    <a:pt x="8" y="5"/>
                  </a:cubicBezTo>
                  <a:cubicBezTo>
                    <a:pt x="10" y="4"/>
                    <a:pt x="10"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68" name="Freeform 1443"/>
            <p:cNvSpPr>
              <a:spLocks/>
            </p:cNvSpPr>
            <p:nvPr userDrawn="1"/>
          </p:nvSpPr>
          <p:spPr bwMode="auto">
            <a:xfrm>
              <a:off x="5178898" y="4845753"/>
              <a:ext cx="34925" cy="22225"/>
            </a:xfrm>
            <a:custGeom>
              <a:avLst/>
              <a:gdLst>
                <a:gd name="T0" fmla="*/ 1 w 9"/>
                <a:gd name="T1" fmla="*/ 1 h 6"/>
                <a:gd name="T2" fmla="*/ 1 w 9"/>
                <a:gd name="T3" fmla="*/ 5 h 6"/>
                <a:gd name="T4" fmla="*/ 8 w 9"/>
                <a:gd name="T5" fmla="*/ 5 h 6"/>
                <a:gd name="T6" fmla="*/ 8 w 9"/>
                <a:gd name="T7" fmla="*/ 1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2"/>
                    <a:pt x="0" y="4"/>
                    <a:pt x="1" y="5"/>
                  </a:cubicBezTo>
                  <a:cubicBezTo>
                    <a:pt x="3" y="6"/>
                    <a:pt x="6" y="6"/>
                    <a:pt x="8" y="5"/>
                  </a:cubicBezTo>
                  <a:cubicBezTo>
                    <a:pt x="9" y="4"/>
                    <a:pt x="9"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69" name="Freeform 1444"/>
            <p:cNvSpPr>
              <a:spLocks/>
            </p:cNvSpPr>
            <p:nvPr userDrawn="1"/>
          </p:nvSpPr>
          <p:spPr bwMode="auto">
            <a:xfrm>
              <a:off x="5126510" y="4875915"/>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6" y="6"/>
                    <a:pt x="8" y="5"/>
                  </a:cubicBezTo>
                  <a:cubicBezTo>
                    <a:pt x="10" y="4"/>
                    <a:pt x="10" y="2"/>
                    <a:pt x="8" y="1"/>
                  </a:cubicBezTo>
                  <a:cubicBezTo>
                    <a:pt x="6"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70" name="Freeform 1445"/>
            <p:cNvSpPr>
              <a:spLocks noEditPoints="1"/>
            </p:cNvSpPr>
            <p:nvPr userDrawn="1"/>
          </p:nvSpPr>
          <p:spPr bwMode="auto">
            <a:xfrm>
              <a:off x="4634385" y="4499678"/>
              <a:ext cx="984250" cy="571500"/>
            </a:xfrm>
            <a:custGeom>
              <a:avLst/>
              <a:gdLst>
                <a:gd name="T0" fmla="*/ 106 w 262"/>
                <a:gd name="T1" fmla="*/ 14 h 152"/>
                <a:gd name="T2" fmla="*/ 239 w 262"/>
                <a:gd name="T3" fmla="*/ 91 h 152"/>
                <a:gd name="T4" fmla="*/ 239 w 262"/>
                <a:gd name="T5" fmla="*/ 139 h 152"/>
                <a:gd name="T6" fmla="*/ 156 w 262"/>
                <a:gd name="T7" fmla="*/ 139 h 152"/>
                <a:gd name="T8" fmla="*/ 23 w 262"/>
                <a:gd name="T9" fmla="*/ 62 h 152"/>
                <a:gd name="T10" fmla="*/ 23 w 262"/>
                <a:gd name="T11" fmla="*/ 14 h 152"/>
                <a:gd name="T12" fmla="*/ 106 w 262"/>
                <a:gd name="T13" fmla="*/ 14 h 152"/>
                <a:gd name="T14" fmla="*/ 139 w 262"/>
                <a:gd name="T15" fmla="*/ 114 h 152"/>
                <a:gd name="T16" fmla="*/ 195 w 262"/>
                <a:gd name="T17" fmla="*/ 81 h 152"/>
                <a:gd name="T18" fmla="*/ 123 w 262"/>
                <a:gd name="T19" fmla="*/ 39 h 152"/>
                <a:gd name="T20" fmla="*/ 66 w 262"/>
                <a:gd name="T21" fmla="*/ 72 h 152"/>
                <a:gd name="T22" fmla="*/ 139 w 262"/>
                <a:gd name="T23" fmla="*/ 11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2" h="152">
                  <a:moveTo>
                    <a:pt x="106" y="14"/>
                  </a:moveTo>
                  <a:cubicBezTo>
                    <a:pt x="239" y="91"/>
                    <a:pt x="239" y="91"/>
                    <a:pt x="239" y="91"/>
                  </a:cubicBezTo>
                  <a:cubicBezTo>
                    <a:pt x="262" y="104"/>
                    <a:pt x="262" y="126"/>
                    <a:pt x="239" y="139"/>
                  </a:cubicBezTo>
                  <a:cubicBezTo>
                    <a:pt x="216" y="152"/>
                    <a:pt x="178" y="152"/>
                    <a:pt x="156" y="139"/>
                  </a:cubicBezTo>
                  <a:cubicBezTo>
                    <a:pt x="23" y="62"/>
                    <a:pt x="23" y="62"/>
                    <a:pt x="23" y="62"/>
                  </a:cubicBezTo>
                  <a:cubicBezTo>
                    <a:pt x="0" y="49"/>
                    <a:pt x="0" y="27"/>
                    <a:pt x="23" y="14"/>
                  </a:cubicBezTo>
                  <a:cubicBezTo>
                    <a:pt x="46" y="0"/>
                    <a:pt x="83" y="0"/>
                    <a:pt x="106" y="14"/>
                  </a:cubicBezTo>
                  <a:close/>
                  <a:moveTo>
                    <a:pt x="139" y="114"/>
                  </a:moveTo>
                  <a:cubicBezTo>
                    <a:pt x="195" y="81"/>
                    <a:pt x="195" y="81"/>
                    <a:pt x="195" y="81"/>
                  </a:cubicBezTo>
                  <a:cubicBezTo>
                    <a:pt x="123" y="39"/>
                    <a:pt x="123" y="39"/>
                    <a:pt x="123" y="39"/>
                  </a:cubicBezTo>
                  <a:cubicBezTo>
                    <a:pt x="66" y="72"/>
                    <a:pt x="66" y="72"/>
                    <a:pt x="66" y="72"/>
                  </a:cubicBezTo>
                  <a:cubicBezTo>
                    <a:pt x="139" y="114"/>
                    <a:pt x="139" y="114"/>
                    <a:pt x="139" y="11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71" name="Freeform 1446"/>
            <p:cNvSpPr>
              <a:spLocks/>
            </p:cNvSpPr>
            <p:nvPr userDrawn="1"/>
          </p:nvSpPr>
          <p:spPr bwMode="auto">
            <a:xfrm>
              <a:off x="3432648" y="4191703"/>
              <a:ext cx="473075" cy="334962"/>
            </a:xfrm>
            <a:custGeom>
              <a:avLst/>
              <a:gdLst>
                <a:gd name="T0" fmla="*/ 0 w 126"/>
                <a:gd name="T1" fmla="*/ 0 h 89"/>
                <a:gd name="T2" fmla="*/ 0 w 126"/>
                <a:gd name="T3" fmla="*/ 49 h 89"/>
                <a:gd name="T4" fmla="*/ 18 w 126"/>
                <a:gd name="T5" fmla="*/ 75 h 89"/>
                <a:gd name="T6" fmla="*/ 107 w 126"/>
                <a:gd name="T7" fmla="*/ 75 h 89"/>
                <a:gd name="T8" fmla="*/ 126 w 126"/>
                <a:gd name="T9" fmla="*/ 49 h 89"/>
                <a:gd name="T10" fmla="*/ 125 w 126"/>
                <a:gd name="T11" fmla="*/ 0 h 89"/>
                <a:gd name="T12" fmla="*/ 107 w 126"/>
                <a:gd name="T13" fmla="*/ 26 h 89"/>
                <a:gd name="T14" fmla="*/ 18 w 126"/>
                <a:gd name="T15" fmla="*/ 26 h 89"/>
                <a:gd name="T16" fmla="*/ 0 w 126"/>
                <a:gd name="T1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89">
                  <a:moveTo>
                    <a:pt x="0" y="0"/>
                  </a:moveTo>
                  <a:cubicBezTo>
                    <a:pt x="0" y="49"/>
                    <a:pt x="0" y="49"/>
                    <a:pt x="0" y="49"/>
                  </a:cubicBezTo>
                  <a:cubicBezTo>
                    <a:pt x="0" y="58"/>
                    <a:pt x="6" y="68"/>
                    <a:pt x="18" y="75"/>
                  </a:cubicBezTo>
                  <a:cubicBezTo>
                    <a:pt x="43" y="89"/>
                    <a:pt x="82" y="89"/>
                    <a:pt x="107" y="75"/>
                  </a:cubicBezTo>
                  <a:cubicBezTo>
                    <a:pt x="119" y="68"/>
                    <a:pt x="126" y="58"/>
                    <a:pt x="126" y="49"/>
                  </a:cubicBezTo>
                  <a:cubicBezTo>
                    <a:pt x="125" y="0"/>
                    <a:pt x="125" y="0"/>
                    <a:pt x="125" y="0"/>
                  </a:cubicBezTo>
                  <a:cubicBezTo>
                    <a:pt x="125" y="9"/>
                    <a:pt x="119" y="19"/>
                    <a:pt x="107" y="26"/>
                  </a:cubicBezTo>
                  <a:cubicBezTo>
                    <a:pt x="82" y="40"/>
                    <a:pt x="43" y="40"/>
                    <a:pt x="18" y="26"/>
                  </a:cubicBezTo>
                  <a:cubicBezTo>
                    <a:pt x="6" y="19"/>
                    <a:pt x="0"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72" name="Freeform 1447"/>
            <p:cNvSpPr>
              <a:spLocks/>
            </p:cNvSpPr>
            <p:nvPr userDrawn="1"/>
          </p:nvSpPr>
          <p:spPr bwMode="auto">
            <a:xfrm>
              <a:off x="3410423" y="4040890"/>
              <a:ext cx="517525" cy="300037"/>
            </a:xfrm>
            <a:custGeom>
              <a:avLst/>
              <a:gdLst>
                <a:gd name="T0" fmla="*/ 24 w 138"/>
                <a:gd name="T1" fmla="*/ 14 h 80"/>
                <a:gd name="T2" fmla="*/ 24 w 138"/>
                <a:gd name="T3" fmla="*/ 66 h 80"/>
                <a:gd name="T4" fmla="*/ 113 w 138"/>
                <a:gd name="T5" fmla="*/ 66 h 80"/>
                <a:gd name="T6" fmla="*/ 113 w 138"/>
                <a:gd name="T7" fmla="*/ 14 h 80"/>
                <a:gd name="T8" fmla="*/ 24 w 138"/>
                <a:gd name="T9" fmla="*/ 14 h 80"/>
              </a:gdLst>
              <a:ahLst/>
              <a:cxnLst>
                <a:cxn ang="0">
                  <a:pos x="T0" y="T1"/>
                </a:cxn>
                <a:cxn ang="0">
                  <a:pos x="T2" y="T3"/>
                </a:cxn>
                <a:cxn ang="0">
                  <a:pos x="T4" y="T5"/>
                </a:cxn>
                <a:cxn ang="0">
                  <a:pos x="T6" y="T7"/>
                </a:cxn>
                <a:cxn ang="0">
                  <a:pos x="T8" y="T9"/>
                </a:cxn>
              </a:cxnLst>
              <a:rect l="0" t="0" r="r" b="b"/>
              <a:pathLst>
                <a:path w="138" h="80">
                  <a:moveTo>
                    <a:pt x="24" y="14"/>
                  </a:moveTo>
                  <a:cubicBezTo>
                    <a:pt x="0" y="29"/>
                    <a:pt x="0" y="52"/>
                    <a:pt x="24" y="66"/>
                  </a:cubicBezTo>
                  <a:cubicBezTo>
                    <a:pt x="49" y="80"/>
                    <a:pt x="88" y="80"/>
                    <a:pt x="113" y="66"/>
                  </a:cubicBezTo>
                  <a:cubicBezTo>
                    <a:pt x="137" y="52"/>
                    <a:pt x="138" y="29"/>
                    <a:pt x="113" y="14"/>
                  </a:cubicBezTo>
                  <a:cubicBezTo>
                    <a:pt x="89" y="0"/>
                    <a:pt x="49" y="0"/>
                    <a:pt x="24" y="1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73" name="Freeform 1448"/>
            <p:cNvSpPr>
              <a:spLocks/>
            </p:cNvSpPr>
            <p:nvPr userDrawn="1"/>
          </p:nvSpPr>
          <p:spPr bwMode="auto">
            <a:xfrm>
              <a:off x="3432648" y="4134553"/>
              <a:ext cx="473075" cy="214312"/>
            </a:xfrm>
            <a:custGeom>
              <a:avLst/>
              <a:gdLst>
                <a:gd name="T0" fmla="*/ 0 w 126"/>
                <a:gd name="T1" fmla="*/ 1 h 57"/>
                <a:gd name="T2" fmla="*/ 0 w 126"/>
                <a:gd name="T3" fmla="*/ 17 h 57"/>
                <a:gd name="T4" fmla="*/ 19 w 126"/>
                <a:gd name="T5" fmla="*/ 43 h 57"/>
                <a:gd name="T6" fmla="*/ 108 w 126"/>
                <a:gd name="T7" fmla="*/ 43 h 57"/>
                <a:gd name="T8" fmla="*/ 126 w 126"/>
                <a:gd name="T9" fmla="*/ 17 h 57"/>
                <a:gd name="T10" fmla="*/ 126 w 126"/>
                <a:gd name="T11" fmla="*/ 0 h 57"/>
                <a:gd name="T12" fmla="*/ 107 w 126"/>
                <a:gd name="T13" fmla="*/ 26 h 57"/>
                <a:gd name="T14" fmla="*/ 19 w 126"/>
                <a:gd name="T15" fmla="*/ 26 h 57"/>
                <a:gd name="T16" fmla="*/ 0 w 126"/>
                <a:gd name="T1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57">
                  <a:moveTo>
                    <a:pt x="0" y="1"/>
                  </a:moveTo>
                  <a:cubicBezTo>
                    <a:pt x="0" y="17"/>
                    <a:pt x="0" y="17"/>
                    <a:pt x="0" y="17"/>
                  </a:cubicBezTo>
                  <a:cubicBezTo>
                    <a:pt x="1" y="26"/>
                    <a:pt x="7" y="35"/>
                    <a:pt x="19" y="43"/>
                  </a:cubicBezTo>
                  <a:cubicBezTo>
                    <a:pt x="43" y="57"/>
                    <a:pt x="83" y="57"/>
                    <a:pt x="108" y="43"/>
                  </a:cubicBezTo>
                  <a:cubicBezTo>
                    <a:pt x="120" y="35"/>
                    <a:pt x="126" y="26"/>
                    <a:pt x="126" y="17"/>
                  </a:cubicBezTo>
                  <a:cubicBezTo>
                    <a:pt x="126" y="0"/>
                    <a:pt x="126" y="0"/>
                    <a:pt x="126" y="0"/>
                  </a:cubicBezTo>
                  <a:cubicBezTo>
                    <a:pt x="126" y="10"/>
                    <a:pt x="120" y="19"/>
                    <a:pt x="107" y="26"/>
                  </a:cubicBezTo>
                  <a:cubicBezTo>
                    <a:pt x="83" y="40"/>
                    <a:pt x="43" y="40"/>
                    <a:pt x="19" y="26"/>
                  </a:cubicBezTo>
                  <a:cubicBezTo>
                    <a:pt x="7" y="19"/>
                    <a:pt x="0" y="10"/>
                    <a:pt x="0" y="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74" name="Freeform 1449"/>
            <p:cNvSpPr>
              <a:spLocks/>
            </p:cNvSpPr>
            <p:nvPr userDrawn="1"/>
          </p:nvSpPr>
          <p:spPr bwMode="auto">
            <a:xfrm>
              <a:off x="3410423" y="3988503"/>
              <a:ext cx="517525" cy="296862"/>
            </a:xfrm>
            <a:custGeom>
              <a:avLst/>
              <a:gdLst>
                <a:gd name="T0" fmla="*/ 25 w 138"/>
                <a:gd name="T1" fmla="*/ 14 h 79"/>
                <a:gd name="T2" fmla="*/ 25 w 138"/>
                <a:gd name="T3" fmla="*/ 65 h 79"/>
                <a:gd name="T4" fmla="*/ 113 w 138"/>
                <a:gd name="T5" fmla="*/ 65 h 79"/>
                <a:gd name="T6" fmla="*/ 114 w 138"/>
                <a:gd name="T7" fmla="*/ 14 h 79"/>
                <a:gd name="T8" fmla="*/ 25 w 138"/>
                <a:gd name="T9" fmla="*/ 14 h 79"/>
              </a:gdLst>
              <a:ahLst/>
              <a:cxnLst>
                <a:cxn ang="0">
                  <a:pos x="T0" y="T1"/>
                </a:cxn>
                <a:cxn ang="0">
                  <a:pos x="T2" y="T3"/>
                </a:cxn>
                <a:cxn ang="0">
                  <a:pos x="T4" y="T5"/>
                </a:cxn>
                <a:cxn ang="0">
                  <a:pos x="T6" y="T7"/>
                </a:cxn>
                <a:cxn ang="0">
                  <a:pos x="T8" y="T9"/>
                </a:cxn>
              </a:cxnLst>
              <a:rect l="0" t="0" r="r" b="b"/>
              <a:pathLst>
                <a:path w="138" h="79">
                  <a:moveTo>
                    <a:pt x="25" y="14"/>
                  </a:moveTo>
                  <a:cubicBezTo>
                    <a:pt x="0" y="28"/>
                    <a:pt x="0" y="51"/>
                    <a:pt x="25" y="65"/>
                  </a:cubicBezTo>
                  <a:cubicBezTo>
                    <a:pt x="49" y="79"/>
                    <a:pt x="89" y="79"/>
                    <a:pt x="113" y="65"/>
                  </a:cubicBezTo>
                  <a:cubicBezTo>
                    <a:pt x="138" y="51"/>
                    <a:pt x="138" y="28"/>
                    <a:pt x="114" y="14"/>
                  </a:cubicBezTo>
                  <a:cubicBezTo>
                    <a:pt x="89" y="0"/>
                    <a:pt x="50" y="0"/>
                    <a:pt x="25" y="14"/>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75" name="Freeform 1450"/>
            <p:cNvSpPr>
              <a:spLocks/>
            </p:cNvSpPr>
            <p:nvPr userDrawn="1"/>
          </p:nvSpPr>
          <p:spPr bwMode="auto">
            <a:xfrm>
              <a:off x="3499323" y="4044065"/>
              <a:ext cx="338138" cy="192087"/>
            </a:xfrm>
            <a:custGeom>
              <a:avLst/>
              <a:gdLst>
                <a:gd name="T0" fmla="*/ 17 w 90"/>
                <a:gd name="T1" fmla="*/ 9 h 51"/>
                <a:gd name="T2" fmla="*/ 16 w 90"/>
                <a:gd name="T3" fmla="*/ 42 h 51"/>
                <a:gd name="T4" fmla="*/ 74 w 90"/>
                <a:gd name="T5" fmla="*/ 42 h 51"/>
                <a:gd name="T6" fmla="*/ 74 w 90"/>
                <a:gd name="T7" fmla="*/ 9 h 51"/>
                <a:gd name="T8" fmla="*/ 17 w 90"/>
                <a:gd name="T9" fmla="*/ 9 h 51"/>
              </a:gdLst>
              <a:ahLst/>
              <a:cxnLst>
                <a:cxn ang="0">
                  <a:pos x="T0" y="T1"/>
                </a:cxn>
                <a:cxn ang="0">
                  <a:pos x="T2" y="T3"/>
                </a:cxn>
                <a:cxn ang="0">
                  <a:pos x="T4" y="T5"/>
                </a:cxn>
                <a:cxn ang="0">
                  <a:pos x="T6" y="T7"/>
                </a:cxn>
                <a:cxn ang="0">
                  <a:pos x="T8" y="T9"/>
                </a:cxn>
              </a:cxnLst>
              <a:rect l="0" t="0" r="r" b="b"/>
              <a:pathLst>
                <a:path w="90" h="51">
                  <a:moveTo>
                    <a:pt x="17" y="9"/>
                  </a:moveTo>
                  <a:cubicBezTo>
                    <a:pt x="1" y="18"/>
                    <a:pt x="0" y="33"/>
                    <a:pt x="16" y="42"/>
                  </a:cubicBezTo>
                  <a:cubicBezTo>
                    <a:pt x="32" y="51"/>
                    <a:pt x="58" y="51"/>
                    <a:pt x="74" y="42"/>
                  </a:cubicBezTo>
                  <a:cubicBezTo>
                    <a:pt x="90" y="33"/>
                    <a:pt x="90" y="18"/>
                    <a:pt x="74" y="9"/>
                  </a:cubicBezTo>
                  <a:cubicBezTo>
                    <a:pt x="58" y="0"/>
                    <a:pt x="32" y="0"/>
                    <a:pt x="17" y="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76" name="Freeform 1451"/>
            <p:cNvSpPr>
              <a:spLocks/>
            </p:cNvSpPr>
            <p:nvPr userDrawn="1"/>
          </p:nvSpPr>
          <p:spPr bwMode="auto">
            <a:xfrm>
              <a:off x="4559773" y="5153728"/>
              <a:ext cx="1517650" cy="876300"/>
            </a:xfrm>
            <a:custGeom>
              <a:avLst/>
              <a:gdLst>
                <a:gd name="T0" fmla="*/ 8 w 404"/>
                <a:gd name="T1" fmla="*/ 143 h 233"/>
                <a:gd name="T2" fmla="*/ 8 w 404"/>
                <a:gd name="T3" fmla="*/ 160 h 233"/>
                <a:gd name="T4" fmla="*/ 126 w 404"/>
                <a:gd name="T5" fmla="*/ 229 h 233"/>
                <a:gd name="T6" fmla="*/ 156 w 404"/>
                <a:gd name="T7" fmla="*/ 229 h 233"/>
                <a:gd name="T8" fmla="*/ 395 w 404"/>
                <a:gd name="T9" fmla="*/ 91 h 233"/>
                <a:gd name="T10" fmla="*/ 395 w 404"/>
                <a:gd name="T11" fmla="*/ 73 h 233"/>
                <a:gd name="T12" fmla="*/ 277 w 404"/>
                <a:gd name="T13" fmla="*/ 5 h 233"/>
                <a:gd name="T14" fmla="*/ 247 w 404"/>
                <a:gd name="T15" fmla="*/ 5 h 233"/>
                <a:gd name="T16" fmla="*/ 8 w 404"/>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233">
                  <a:moveTo>
                    <a:pt x="8" y="143"/>
                  </a:moveTo>
                  <a:cubicBezTo>
                    <a:pt x="0" y="147"/>
                    <a:pt x="0" y="155"/>
                    <a:pt x="8" y="160"/>
                  </a:cubicBezTo>
                  <a:cubicBezTo>
                    <a:pt x="126" y="229"/>
                    <a:pt x="126" y="229"/>
                    <a:pt x="126" y="229"/>
                  </a:cubicBezTo>
                  <a:cubicBezTo>
                    <a:pt x="135" y="233"/>
                    <a:pt x="148" y="233"/>
                    <a:pt x="156" y="229"/>
                  </a:cubicBezTo>
                  <a:cubicBezTo>
                    <a:pt x="395" y="91"/>
                    <a:pt x="395" y="91"/>
                    <a:pt x="395" y="91"/>
                  </a:cubicBezTo>
                  <a:cubicBezTo>
                    <a:pt x="404" y="86"/>
                    <a:pt x="404" y="78"/>
                    <a:pt x="395" y="73"/>
                  </a:cubicBezTo>
                  <a:cubicBezTo>
                    <a:pt x="277" y="5"/>
                    <a:pt x="277" y="5"/>
                    <a:pt x="277" y="5"/>
                  </a:cubicBezTo>
                  <a:cubicBezTo>
                    <a:pt x="269" y="0"/>
                    <a:pt x="256"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77" name="Freeform 1452"/>
            <p:cNvSpPr>
              <a:spLocks/>
            </p:cNvSpPr>
            <p:nvPr userDrawn="1"/>
          </p:nvSpPr>
          <p:spPr bwMode="auto">
            <a:xfrm>
              <a:off x="5431310" y="5280728"/>
              <a:ext cx="217488" cy="109537"/>
            </a:xfrm>
            <a:custGeom>
              <a:avLst/>
              <a:gdLst>
                <a:gd name="T0" fmla="*/ 0 w 58"/>
                <a:gd name="T1" fmla="*/ 1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9" y="22"/>
                  </a:cubicBezTo>
                  <a:cubicBezTo>
                    <a:pt x="20" y="29"/>
                    <a:pt x="38" y="29"/>
                    <a:pt x="50" y="22"/>
                  </a:cubicBezTo>
                  <a:cubicBezTo>
                    <a:pt x="56" y="19"/>
                    <a:pt x="58" y="15"/>
                    <a:pt x="58" y="10"/>
                  </a:cubicBezTo>
                  <a:cubicBezTo>
                    <a:pt x="58" y="0"/>
                    <a:pt x="58" y="0"/>
                    <a:pt x="58" y="0"/>
                  </a:cubicBezTo>
                  <a:cubicBezTo>
                    <a:pt x="58" y="5"/>
                    <a:pt x="55" y="9"/>
                    <a:pt x="50" y="12"/>
                  </a:cubicBezTo>
                  <a:cubicBezTo>
                    <a:pt x="38" y="19"/>
                    <a:pt x="20" y="19"/>
                    <a:pt x="9" y="12"/>
                  </a:cubicBezTo>
                  <a:cubicBezTo>
                    <a:pt x="3" y="9"/>
                    <a:pt x="0" y="5"/>
                    <a:pt x="0"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78" name="Freeform 1453"/>
            <p:cNvSpPr>
              <a:spLocks/>
            </p:cNvSpPr>
            <p:nvPr userDrawn="1"/>
          </p:nvSpPr>
          <p:spPr bwMode="auto">
            <a:xfrm>
              <a:off x="5420198" y="5214053"/>
              <a:ext cx="239713" cy="138112"/>
            </a:xfrm>
            <a:custGeom>
              <a:avLst/>
              <a:gdLst>
                <a:gd name="T0" fmla="*/ 12 w 64"/>
                <a:gd name="T1" fmla="*/ 7 h 37"/>
                <a:gd name="T2" fmla="*/ 12 w 64"/>
                <a:gd name="T3" fmla="*/ 30 h 37"/>
                <a:gd name="T4" fmla="*/ 53 w 64"/>
                <a:gd name="T5" fmla="*/ 30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3"/>
                    <a:pt x="0" y="24"/>
                    <a:pt x="12" y="30"/>
                  </a:cubicBezTo>
                  <a:cubicBezTo>
                    <a:pt x="23" y="37"/>
                    <a:pt x="41" y="37"/>
                    <a:pt x="53" y="30"/>
                  </a:cubicBezTo>
                  <a:cubicBezTo>
                    <a:pt x="64" y="24"/>
                    <a:pt x="64" y="13"/>
                    <a:pt x="53" y="7"/>
                  </a:cubicBezTo>
                  <a:cubicBezTo>
                    <a:pt x="42" y="0"/>
                    <a:pt x="23" y="0"/>
                    <a:pt x="12"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79" name="Freeform 1454"/>
            <p:cNvSpPr>
              <a:spLocks/>
            </p:cNvSpPr>
            <p:nvPr userDrawn="1"/>
          </p:nvSpPr>
          <p:spPr bwMode="auto">
            <a:xfrm>
              <a:off x="5209060" y="5412490"/>
              <a:ext cx="219075" cy="106362"/>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19" y="18"/>
                    <a:pt x="8" y="12"/>
                  </a:cubicBezTo>
                  <a:cubicBezTo>
                    <a:pt x="3" y="9"/>
                    <a:pt x="0" y="4"/>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80" name="Freeform 1455"/>
            <p:cNvSpPr>
              <a:spLocks/>
            </p:cNvSpPr>
            <p:nvPr userDrawn="1"/>
          </p:nvSpPr>
          <p:spPr bwMode="auto">
            <a:xfrm>
              <a:off x="5197948" y="5345815"/>
              <a:ext cx="241300" cy="134937"/>
            </a:xfrm>
            <a:custGeom>
              <a:avLst/>
              <a:gdLst>
                <a:gd name="T0" fmla="*/ 11 w 64"/>
                <a:gd name="T1" fmla="*/ 6 h 36"/>
                <a:gd name="T2" fmla="*/ 11 w 64"/>
                <a:gd name="T3" fmla="*/ 30 h 36"/>
                <a:gd name="T4" fmla="*/ 52 w 64"/>
                <a:gd name="T5" fmla="*/ 30 h 36"/>
                <a:gd name="T6" fmla="*/ 52 w 64"/>
                <a:gd name="T7" fmla="*/ 6 h 36"/>
                <a:gd name="T8" fmla="*/ 11 w 64"/>
                <a:gd name="T9" fmla="*/ 6 h 36"/>
              </a:gdLst>
              <a:ahLst/>
              <a:cxnLst>
                <a:cxn ang="0">
                  <a:pos x="T0" y="T1"/>
                </a:cxn>
                <a:cxn ang="0">
                  <a:pos x="T2" y="T3"/>
                </a:cxn>
                <a:cxn ang="0">
                  <a:pos x="T4" y="T5"/>
                </a:cxn>
                <a:cxn ang="0">
                  <a:pos x="T6" y="T7"/>
                </a:cxn>
                <a:cxn ang="0">
                  <a:pos x="T8" y="T9"/>
                </a:cxn>
              </a:cxnLst>
              <a:rect l="0" t="0" r="r" b="b"/>
              <a:pathLst>
                <a:path w="64" h="36">
                  <a:moveTo>
                    <a:pt x="11" y="6"/>
                  </a:moveTo>
                  <a:cubicBezTo>
                    <a:pt x="0" y="13"/>
                    <a:pt x="0" y="23"/>
                    <a:pt x="11" y="30"/>
                  </a:cubicBezTo>
                  <a:cubicBezTo>
                    <a:pt x="22" y="36"/>
                    <a:pt x="41" y="36"/>
                    <a:pt x="52" y="30"/>
                  </a:cubicBezTo>
                  <a:cubicBezTo>
                    <a:pt x="64" y="23"/>
                    <a:pt x="64" y="13"/>
                    <a:pt x="52" y="6"/>
                  </a:cubicBezTo>
                  <a:cubicBezTo>
                    <a:pt x="41" y="0"/>
                    <a:pt x="23" y="0"/>
                    <a:pt x="11" y="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81" name="Freeform 1456"/>
            <p:cNvSpPr>
              <a:spLocks/>
            </p:cNvSpPr>
            <p:nvPr userDrawn="1"/>
          </p:nvSpPr>
          <p:spPr bwMode="auto">
            <a:xfrm>
              <a:off x="4983635" y="5541078"/>
              <a:ext cx="219075"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5"/>
                    <a:pt x="3" y="19"/>
                    <a:pt x="9" y="22"/>
                  </a:cubicBezTo>
                  <a:cubicBezTo>
                    <a:pt x="20" y="29"/>
                    <a:pt x="38" y="29"/>
                    <a:pt x="50" y="22"/>
                  </a:cubicBezTo>
                  <a:cubicBezTo>
                    <a:pt x="55" y="19"/>
                    <a:pt x="58" y="14"/>
                    <a:pt x="58" y="10"/>
                  </a:cubicBezTo>
                  <a:cubicBezTo>
                    <a:pt x="58" y="0"/>
                    <a:pt x="58" y="0"/>
                    <a:pt x="58" y="0"/>
                  </a:cubicBezTo>
                  <a:cubicBezTo>
                    <a:pt x="58" y="5"/>
                    <a:pt x="55" y="9"/>
                    <a:pt x="50" y="12"/>
                  </a:cubicBezTo>
                  <a:cubicBezTo>
                    <a:pt x="38" y="19"/>
                    <a:pt x="20" y="19"/>
                    <a:pt x="9" y="12"/>
                  </a:cubicBezTo>
                  <a:cubicBezTo>
                    <a:pt x="3" y="9"/>
                    <a:pt x="0" y="5"/>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82" name="Freeform 1457"/>
            <p:cNvSpPr>
              <a:spLocks/>
            </p:cNvSpPr>
            <p:nvPr userDrawn="1"/>
          </p:nvSpPr>
          <p:spPr bwMode="auto">
            <a:xfrm>
              <a:off x="4972523" y="5472815"/>
              <a:ext cx="241300" cy="139700"/>
            </a:xfrm>
            <a:custGeom>
              <a:avLst/>
              <a:gdLst>
                <a:gd name="T0" fmla="*/ 12 w 64"/>
                <a:gd name="T1" fmla="*/ 6 h 37"/>
                <a:gd name="T2" fmla="*/ 12 w 64"/>
                <a:gd name="T3" fmla="*/ 30 h 37"/>
                <a:gd name="T4" fmla="*/ 53 w 64"/>
                <a:gd name="T5" fmla="*/ 30 h 37"/>
                <a:gd name="T6" fmla="*/ 53 w 64"/>
                <a:gd name="T7" fmla="*/ 7 h 37"/>
                <a:gd name="T8" fmla="*/ 12 w 64"/>
                <a:gd name="T9" fmla="*/ 6 h 37"/>
              </a:gdLst>
              <a:ahLst/>
              <a:cxnLst>
                <a:cxn ang="0">
                  <a:pos x="T0" y="T1"/>
                </a:cxn>
                <a:cxn ang="0">
                  <a:pos x="T2" y="T3"/>
                </a:cxn>
                <a:cxn ang="0">
                  <a:pos x="T4" y="T5"/>
                </a:cxn>
                <a:cxn ang="0">
                  <a:pos x="T6" y="T7"/>
                </a:cxn>
                <a:cxn ang="0">
                  <a:pos x="T8" y="T9"/>
                </a:cxn>
              </a:cxnLst>
              <a:rect l="0" t="0" r="r" b="b"/>
              <a:pathLst>
                <a:path w="64" h="37">
                  <a:moveTo>
                    <a:pt x="12" y="6"/>
                  </a:moveTo>
                  <a:cubicBezTo>
                    <a:pt x="0" y="13"/>
                    <a:pt x="0" y="24"/>
                    <a:pt x="12" y="30"/>
                  </a:cubicBezTo>
                  <a:cubicBezTo>
                    <a:pt x="23" y="37"/>
                    <a:pt x="41" y="37"/>
                    <a:pt x="53" y="30"/>
                  </a:cubicBezTo>
                  <a:cubicBezTo>
                    <a:pt x="64" y="24"/>
                    <a:pt x="64" y="13"/>
                    <a:pt x="53" y="7"/>
                  </a:cubicBezTo>
                  <a:cubicBezTo>
                    <a:pt x="41" y="0"/>
                    <a:pt x="23" y="0"/>
                    <a:pt x="12" y="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83" name="Freeform 1458"/>
            <p:cNvSpPr>
              <a:spLocks/>
            </p:cNvSpPr>
            <p:nvPr userDrawn="1"/>
          </p:nvSpPr>
          <p:spPr bwMode="auto">
            <a:xfrm>
              <a:off x="4762973" y="5672840"/>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2" y="18"/>
                    <a:pt x="8" y="21"/>
                  </a:cubicBezTo>
                  <a:cubicBezTo>
                    <a:pt x="19" y="28"/>
                    <a:pt x="38" y="28"/>
                    <a:pt x="49" y="21"/>
                  </a:cubicBezTo>
                  <a:cubicBezTo>
                    <a:pt x="55" y="18"/>
                    <a:pt x="58" y="14"/>
                    <a:pt x="58" y="9"/>
                  </a:cubicBezTo>
                  <a:cubicBezTo>
                    <a:pt x="58" y="0"/>
                    <a:pt x="58" y="0"/>
                    <a:pt x="58" y="0"/>
                  </a:cubicBezTo>
                  <a:cubicBezTo>
                    <a:pt x="58" y="4"/>
                    <a:pt x="55" y="8"/>
                    <a:pt x="49" y="12"/>
                  </a:cubicBezTo>
                  <a:cubicBezTo>
                    <a:pt x="38" y="18"/>
                    <a:pt x="19" y="18"/>
                    <a:pt x="8" y="12"/>
                  </a:cubicBezTo>
                  <a:cubicBezTo>
                    <a:pt x="2" y="8"/>
                    <a:pt x="0" y="4"/>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84" name="Freeform 1459"/>
            <p:cNvSpPr>
              <a:spLocks/>
            </p:cNvSpPr>
            <p:nvPr userDrawn="1"/>
          </p:nvSpPr>
          <p:spPr bwMode="auto">
            <a:xfrm>
              <a:off x="4751860" y="5601403"/>
              <a:ext cx="236538" cy="138112"/>
            </a:xfrm>
            <a:custGeom>
              <a:avLst/>
              <a:gdLst>
                <a:gd name="T0" fmla="*/ 11 w 63"/>
                <a:gd name="T1" fmla="*/ 7 h 37"/>
                <a:gd name="T2" fmla="*/ 11 w 63"/>
                <a:gd name="T3" fmla="*/ 31 h 37"/>
                <a:gd name="T4" fmla="*/ 52 w 63"/>
                <a:gd name="T5" fmla="*/ 31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1"/>
                  </a:cubicBezTo>
                  <a:cubicBezTo>
                    <a:pt x="22" y="37"/>
                    <a:pt x="41" y="37"/>
                    <a:pt x="52" y="31"/>
                  </a:cubicBezTo>
                  <a:cubicBezTo>
                    <a:pt x="63" y="24"/>
                    <a:pt x="63" y="13"/>
                    <a:pt x="52" y="7"/>
                  </a:cubicBezTo>
                  <a:cubicBezTo>
                    <a:pt x="41" y="0"/>
                    <a:pt x="22" y="0"/>
                    <a:pt x="11"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85" name="Freeform 1460"/>
            <p:cNvSpPr>
              <a:spLocks/>
            </p:cNvSpPr>
            <p:nvPr userDrawn="1"/>
          </p:nvSpPr>
          <p:spPr bwMode="auto">
            <a:xfrm>
              <a:off x="5671023" y="5420428"/>
              <a:ext cx="219075"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5"/>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86" name="Freeform 1461"/>
            <p:cNvSpPr>
              <a:spLocks/>
            </p:cNvSpPr>
            <p:nvPr userDrawn="1"/>
          </p:nvSpPr>
          <p:spPr bwMode="auto">
            <a:xfrm>
              <a:off x="5659910" y="5352165"/>
              <a:ext cx="241300"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87" name="Freeform 1462"/>
            <p:cNvSpPr>
              <a:spLocks/>
            </p:cNvSpPr>
            <p:nvPr userDrawn="1"/>
          </p:nvSpPr>
          <p:spPr bwMode="auto">
            <a:xfrm>
              <a:off x="5445598" y="5552190"/>
              <a:ext cx="219075"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88" name="Freeform 1463"/>
            <p:cNvSpPr>
              <a:spLocks/>
            </p:cNvSpPr>
            <p:nvPr userDrawn="1"/>
          </p:nvSpPr>
          <p:spPr bwMode="auto">
            <a:xfrm>
              <a:off x="5434485" y="5480753"/>
              <a:ext cx="241300"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4"/>
                    <a:pt x="0" y="24"/>
                    <a:pt x="12" y="31"/>
                  </a:cubicBezTo>
                  <a:cubicBezTo>
                    <a:pt x="23" y="37"/>
                    <a:pt x="41" y="37"/>
                    <a:pt x="53" y="31"/>
                  </a:cubicBezTo>
                  <a:cubicBezTo>
                    <a:pt x="64" y="24"/>
                    <a:pt x="64" y="14"/>
                    <a:pt x="53" y="7"/>
                  </a:cubicBezTo>
                  <a:cubicBezTo>
                    <a:pt x="42" y="0"/>
                    <a:pt x="23" y="0"/>
                    <a:pt x="12"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89" name="Freeform 1464"/>
            <p:cNvSpPr>
              <a:spLocks/>
            </p:cNvSpPr>
            <p:nvPr userDrawn="1"/>
          </p:nvSpPr>
          <p:spPr bwMode="auto">
            <a:xfrm>
              <a:off x="5224935" y="5679190"/>
              <a:ext cx="217488" cy="109537"/>
            </a:xfrm>
            <a:custGeom>
              <a:avLst/>
              <a:gdLst>
                <a:gd name="T0" fmla="*/ 0 w 58"/>
                <a:gd name="T1" fmla="*/ 0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8" y="22"/>
                  </a:cubicBezTo>
                  <a:cubicBezTo>
                    <a:pt x="19" y="29"/>
                    <a:pt x="38" y="29"/>
                    <a:pt x="49" y="22"/>
                  </a:cubicBezTo>
                  <a:cubicBezTo>
                    <a:pt x="55" y="19"/>
                    <a:pt x="58" y="14"/>
                    <a:pt x="58" y="10"/>
                  </a:cubicBezTo>
                  <a:cubicBezTo>
                    <a:pt x="58" y="0"/>
                    <a:pt x="58" y="0"/>
                    <a:pt x="58" y="0"/>
                  </a:cubicBezTo>
                  <a:cubicBezTo>
                    <a:pt x="58" y="5"/>
                    <a:pt x="55" y="9"/>
                    <a:pt x="49" y="12"/>
                  </a:cubicBezTo>
                  <a:cubicBezTo>
                    <a:pt x="38" y="19"/>
                    <a:pt x="19" y="19"/>
                    <a:pt x="8" y="12"/>
                  </a:cubicBezTo>
                  <a:cubicBezTo>
                    <a:pt x="3" y="9"/>
                    <a:pt x="0" y="5"/>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90" name="Freeform 1465"/>
            <p:cNvSpPr>
              <a:spLocks/>
            </p:cNvSpPr>
            <p:nvPr userDrawn="1"/>
          </p:nvSpPr>
          <p:spPr bwMode="auto">
            <a:xfrm>
              <a:off x="5213823" y="5612515"/>
              <a:ext cx="239713" cy="138112"/>
            </a:xfrm>
            <a:custGeom>
              <a:avLst/>
              <a:gdLst>
                <a:gd name="T0" fmla="*/ 11 w 64"/>
                <a:gd name="T1" fmla="*/ 6 h 37"/>
                <a:gd name="T2" fmla="*/ 11 w 64"/>
                <a:gd name="T3" fmla="*/ 30 h 37"/>
                <a:gd name="T4" fmla="*/ 52 w 64"/>
                <a:gd name="T5" fmla="*/ 30 h 37"/>
                <a:gd name="T6" fmla="*/ 52 w 64"/>
                <a:gd name="T7" fmla="*/ 6 h 37"/>
                <a:gd name="T8" fmla="*/ 11 w 64"/>
                <a:gd name="T9" fmla="*/ 6 h 37"/>
              </a:gdLst>
              <a:ahLst/>
              <a:cxnLst>
                <a:cxn ang="0">
                  <a:pos x="T0" y="T1"/>
                </a:cxn>
                <a:cxn ang="0">
                  <a:pos x="T2" y="T3"/>
                </a:cxn>
                <a:cxn ang="0">
                  <a:pos x="T4" y="T5"/>
                </a:cxn>
                <a:cxn ang="0">
                  <a:pos x="T6" y="T7"/>
                </a:cxn>
                <a:cxn ang="0">
                  <a:pos x="T8" y="T9"/>
                </a:cxn>
              </a:cxnLst>
              <a:rect l="0" t="0" r="r" b="b"/>
              <a:pathLst>
                <a:path w="64" h="37">
                  <a:moveTo>
                    <a:pt x="11" y="6"/>
                  </a:moveTo>
                  <a:cubicBezTo>
                    <a:pt x="0" y="13"/>
                    <a:pt x="0" y="24"/>
                    <a:pt x="11" y="30"/>
                  </a:cubicBezTo>
                  <a:cubicBezTo>
                    <a:pt x="22" y="37"/>
                    <a:pt x="41" y="37"/>
                    <a:pt x="52" y="30"/>
                  </a:cubicBezTo>
                  <a:cubicBezTo>
                    <a:pt x="63" y="24"/>
                    <a:pt x="64" y="13"/>
                    <a:pt x="52" y="6"/>
                  </a:cubicBezTo>
                  <a:cubicBezTo>
                    <a:pt x="41" y="0"/>
                    <a:pt x="23" y="0"/>
                    <a:pt x="11" y="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91" name="Freeform 1466"/>
            <p:cNvSpPr>
              <a:spLocks/>
            </p:cNvSpPr>
            <p:nvPr userDrawn="1"/>
          </p:nvSpPr>
          <p:spPr bwMode="auto">
            <a:xfrm>
              <a:off x="4999510" y="5810953"/>
              <a:ext cx="217488" cy="106362"/>
            </a:xfrm>
            <a:custGeom>
              <a:avLst/>
              <a:gdLst>
                <a:gd name="T0" fmla="*/ 0 w 58"/>
                <a:gd name="T1" fmla="*/ 0 h 28"/>
                <a:gd name="T2" fmla="*/ 0 w 58"/>
                <a:gd name="T3" fmla="*/ 10 h 28"/>
                <a:gd name="T4" fmla="*/ 9 w 58"/>
                <a:gd name="T5" fmla="*/ 21 h 28"/>
                <a:gd name="T6" fmla="*/ 50 w 58"/>
                <a:gd name="T7" fmla="*/ 21 h 28"/>
                <a:gd name="T8" fmla="*/ 58 w 58"/>
                <a:gd name="T9" fmla="*/ 9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92" name="Freeform 1467"/>
            <p:cNvSpPr>
              <a:spLocks/>
            </p:cNvSpPr>
            <p:nvPr userDrawn="1"/>
          </p:nvSpPr>
          <p:spPr bwMode="auto">
            <a:xfrm>
              <a:off x="4988398" y="5739515"/>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3" y="31"/>
                  </a:cubicBezTo>
                  <a:cubicBezTo>
                    <a:pt x="64" y="24"/>
                    <a:pt x="64" y="13"/>
                    <a:pt x="53" y="7"/>
                  </a:cubicBezTo>
                  <a:cubicBezTo>
                    <a:pt x="41" y="0"/>
                    <a:pt x="23" y="0"/>
                    <a:pt x="12"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93" name="Freeform 1468"/>
            <p:cNvSpPr>
              <a:spLocks/>
            </p:cNvSpPr>
            <p:nvPr userDrawn="1"/>
          </p:nvSpPr>
          <p:spPr bwMode="auto">
            <a:xfrm>
              <a:off x="3559648" y="4920365"/>
              <a:ext cx="1514475" cy="876300"/>
            </a:xfrm>
            <a:custGeom>
              <a:avLst/>
              <a:gdLst>
                <a:gd name="T0" fmla="*/ 8 w 403"/>
                <a:gd name="T1" fmla="*/ 143 h 233"/>
                <a:gd name="T2" fmla="*/ 8 w 403"/>
                <a:gd name="T3" fmla="*/ 160 h 233"/>
                <a:gd name="T4" fmla="*/ 126 w 403"/>
                <a:gd name="T5" fmla="*/ 229 h 233"/>
                <a:gd name="T6" fmla="*/ 156 w 403"/>
                <a:gd name="T7" fmla="*/ 229 h 233"/>
                <a:gd name="T8" fmla="*/ 395 w 403"/>
                <a:gd name="T9" fmla="*/ 91 h 233"/>
                <a:gd name="T10" fmla="*/ 395 w 403"/>
                <a:gd name="T11" fmla="*/ 73 h 233"/>
                <a:gd name="T12" fmla="*/ 277 w 403"/>
                <a:gd name="T13" fmla="*/ 5 h 233"/>
                <a:gd name="T14" fmla="*/ 247 w 403"/>
                <a:gd name="T15" fmla="*/ 5 h 233"/>
                <a:gd name="T16" fmla="*/ 8 w 403"/>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3" h="233">
                  <a:moveTo>
                    <a:pt x="8" y="143"/>
                  </a:moveTo>
                  <a:cubicBezTo>
                    <a:pt x="0" y="147"/>
                    <a:pt x="0" y="155"/>
                    <a:pt x="8" y="160"/>
                  </a:cubicBezTo>
                  <a:cubicBezTo>
                    <a:pt x="126" y="229"/>
                    <a:pt x="126" y="229"/>
                    <a:pt x="126" y="229"/>
                  </a:cubicBezTo>
                  <a:cubicBezTo>
                    <a:pt x="134" y="233"/>
                    <a:pt x="148" y="233"/>
                    <a:pt x="156" y="229"/>
                  </a:cubicBezTo>
                  <a:cubicBezTo>
                    <a:pt x="395" y="91"/>
                    <a:pt x="395" y="91"/>
                    <a:pt x="395" y="91"/>
                  </a:cubicBezTo>
                  <a:cubicBezTo>
                    <a:pt x="403" y="86"/>
                    <a:pt x="403" y="78"/>
                    <a:pt x="395" y="73"/>
                  </a:cubicBezTo>
                  <a:cubicBezTo>
                    <a:pt x="277" y="5"/>
                    <a:pt x="277" y="5"/>
                    <a:pt x="277" y="5"/>
                  </a:cubicBezTo>
                  <a:cubicBezTo>
                    <a:pt x="269" y="0"/>
                    <a:pt x="255"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94" name="Freeform 1469"/>
            <p:cNvSpPr>
              <a:spLocks/>
            </p:cNvSpPr>
            <p:nvPr userDrawn="1"/>
          </p:nvSpPr>
          <p:spPr bwMode="auto">
            <a:xfrm>
              <a:off x="4431185" y="5052128"/>
              <a:ext cx="219075" cy="104775"/>
            </a:xfrm>
            <a:custGeom>
              <a:avLst/>
              <a:gdLst>
                <a:gd name="T0" fmla="*/ 0 w 58"/>
                <a:gd name="T1" fmla="*/ 0 h 28"/>
                <a:gd name="T2" fmla="*/ 0 w 58"/>
                <a:gd name="T3" fmla="*/ 9 h 28"/>
                <a:gd name="T4" fmla="*/ 9 w 58"/>
                <a:gd name="T5" fmla="*/ 21 h 28"/>
                <a:gd name="T6" fmla="*/ 50 w 58"/>
                <a:gd name="T7" fmla="*/ 21 h 28"/>
                <a:gd name="T8" fmla="*/ 58 w 58"/>
                <a:gd name="T9" fmla="*/ 9 h 28"/>
                <a:gd name="T10" fmla="*/ 58 w 58"/>
                <a:gd name="T11" fmla="*/ 0 h 28"/>
                <a:gd name="T12" fmla="*/ 49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9"/>
                    <a:pt x="0" y="9"/>
                    <a:pt x="0" y="9"/>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49" y="12"/>
                  </a:cubicBezTo>
                  <a:cubicBezTo>
                    <a:pt x="38" y="18"/>
                    <a:pt x="20" y="18"/>
                    <a:pt x="9" y="12"/>
                  </a:cubicBezTo>
                  <a:cubicBezTo>
                    <a:pt x="3" y="8"/>
                    <a:pt x="0" y="4"/>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95" name="Freeform 1470"/>
            <p:cNvSpPr>
              <a:spLocks/>
            </p:cNvSpPr>
            <p:nvPr userDrawn="1"/>
          </p:nvSpPr>
          <p:spPr bwMode="auto">
            <a:xfrm>
              <a:off x="4420073" y="4980690"/>
              <a:ext cx="241300" cy="139700"/>
            </a:xfrm>
            <a:custGeom>
              <a:avLst/>
              <a:gdLst>
                <a:gd name="T0" fmla="*/ 12 w 64"/>
                <a:gd name="T1" fmla="*/ 7 h 37"/>
                <a:gd name="T2" fmla="*/ 12 w 64"/>
                <a:gd name="T3" fmla="*/ 31 h 37"/>
                <a:gd name="T4" fmla="*/ 52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2" y="31"/>
                  </a:cubicBezTo>
                  <a:cubicBezTo>
                    <a:pt x="64" y="24"/>
                    <a:pt x="64" y="13"/>
                    <a:pt x="53" y="7"/>
                  </a:cubicBezTo>
                  <a:cubicBezTo>
                    <a:pt x="41" y="0"/>
                    <a:pt x="23" y="0"/>
                    <a:pt x="12" y="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96" name="Freeform 1471"/>
            <p:cNvSpPr>
              <a:spLocks/>
            </p:cNvSpPr>
            <p:nvPr userDrawn="1"/>
          </p:nvSpPr>
          <p:spPr bwMode="auto">
            <a:xfrm>
              <a:off x="4205760" y="5180715"/>
              <a:ext cx="222250" cy="104775"/>
            </a:xfrm>
            <a:custGeom>
              <a:avLst/>
              <a:gdLst>
                <a:gd name="T0" fmla="*/ 0 w 59"/>
                <a:gd name="T1" fmla="*/ 0 h 28"/>
                <a:gd name="T2" fmla="*/ 1 w 59"/>
                <a:gd name="T3" fmla="*/ 10 h 28"/>
                <a:gd name="T4" fmla="*/ 9 w 59"/>
                <a:gd name="T5" fmla="*/ 22 h 28"/>
                <a:gd name="T6" fmla="*/ 50 w 59"/>
                <a:gd name="T7" fmla="*/ 22 h 28"/>
                <a:gd name="T8" fmla="*/ 59 w 59"/>
                <a:gd name="T9" fmla="*/ 10 h 28"/>
                <a:gd name="T10" fmla="*/ 58 w 59"/>
                <a:gd name="T11" fmla="*/ 0 h 28"/>
                <a:gd name="T12" fmla="*/ 50 w 59"/>
                <a:gd name="T13" fmla="*/ 12 h 28"/>
                <a:gd name="T14" fmla="*/ 9 w 59"/>
                <a:gd name="T15" fmla="*/ 12 h 28"/>
                <a:gd name="T16" fmla="*/ 0 w 5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8">
                  <a:moveTo>
                    <a:pt x="0" y="0"/>
                  </a:moveTo>
                  <a:cubicBezTo>
                    <a:pt x="1" y="10"/>
                    <a:pt x="1" y="10"/>
                    <a:pt x="1" y="10"/>
                  </a:cubicBezTo>
                  <a:cubicBezTo>
                    <a:pt x="1" y="14"/>
                    <a:pt x="3" y="18"/>
                    <a:pt x="9" y="22"/>
                  </a:cubicBezTo>
                  <a:cubicBezTo>
                    <a:pt x="20" y="28"/>
                    <a:pt x="39" y="28"/>
                    <a:pt x="50" y="22"/>
                  </a:cubicBezTo>
                  <a:cubicBezTo>
                    <a:pt x="56" y="18"/>
                    <a:pt x="59" y="14"/>
                    <a:pt x="59" y="10"/>
                  </a:cubicBezTo>
                  <a:cubicBezTo>
                    <a:pt x="58" y="0"/>
                    <a:pt x="58" y="0"/>
                    <a:pt x="58" y="0"/>
                  </a:cubicBezTo>
                  <a:cubicBezTo>
                    <a:pt x="58" y="4"/>
                    <a:pt x="56" y="9"/>
                    <a:pt x="50" y="12"/>
                  </a:cubicBezTo>
                  <a:cubicBezTo>
                    <a:pt x="39" y="18"/>
                    <a:pt x="20" y="18"/>
                    <a:pt x="9" y="12"/>
                  </a:cubicBezTo>
                  <a:cubicBezTo>
                    <a:pt x="3" y="9"/>
                    <a:pt x="0" y="4"/>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97" name="Freeform 1472"/>
            <p:cNvSpPr>
              <a:spLocks/>
            </p:cNvSpPr>
            <p:nvPr userDrawn="1"/>
          </p:nvSpPr>
          <p:spPr bwMode="auto">
            <a:xfrm>
              <a:off x="4199410" y="5112453"/>
              <a:ext cx="236538" cy="134937"/>
            </a:xfrm>
            <a:custGeom>
              <a:avLst/>
              <a:gdLst>
                <a:gd name="T0" fmla="*/ 11 w 63"/>
                <a:gd name="T1" fmla="*/ 6 h 36"/>
                <a:gd name="T2" fmla="*/ 11 w 63"/>
                <a:gd name="T3" fmla="*/ 30 h 36"/>
                <a:gd name="T4" fmla="*/ 52 w 63"/>
                <a:gd name="T5" fmla="*/ 30 h 36"/>
                <a:gd name="T6" fmla="*/ 52 w 63"/>
                <a:gd name="T7" fmla="*/ 6 h 36"/>
                <a:gd name="T8" fmla="*/ 11 w 63"/>
                <a:gd name="T9" fmla="*/ 6 h 36"/>
              </a:gdLst>
              <a:ahLst/>
              <a:cxnLst>
                <a:cxn ang="0">
                  <a:pos x="T0" y="T1"/>
                </a:cxn>
                <a:cxn ang="0">
                  <a:pos x="T2" y="T3"/>
                </a:cxn>
                <a:cxn ang="0">
                  <a:pos x="T4" y="T5"/>
                </a:cxn>
                <a:cxn ang="0">
                  <a:pos x="T6" y="T7"/>
                </a:cxn>
                <a:cxn ang="0">
                  <a:pos x="T8" y="T9"/>
                </a:cxn>
              </a:cxnLst>
              <a:rect l="0" t="0" r="r" b="b"/>
              <a:pathLst>
                <a:path w="63" h="36">
                  <a:moveTo>
                    <a:pt x="11" y="6"/>
                  </a:moveTo>
                  <a:cubicBezTo>
                    <a:pt x="0" y="13"/>
                    <a:pt x="0" y="23"/>
                    <a:pt x="11" y="30"/>
                  </a:cubicBezTo>
                  <a:cubicBezTo>
                    <a:pt x="22" y="36"/>
                    <a:pt x="41" y="36"/>
                    <a:pt x="52" y="30"/>
                  </a:cubicBezTo>
                  <a:cubicBezTo>
                    <a:pt x="63" y="23"/>
                    <a:pt x="63" y="13"/>
                    <a:pt x="52" y="6"/>
                  </a:cubicBezTo>
                  <a:cubicBezTo>
                    <a:pt x="41" y="0"/>
                    <a:pt x="22" y="0"/>
                    <a:pt x="11" y="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98" name="Freeform 1473"/>
            <p:cNvSpPr>
              <a:spLocks/>
            </p:cNvSpPr>
            <p:nvPr userDrawn="1"/>
          </p:nvSpPr>
          <p:spPr bwMode="auto">
            <a:xfrm>
              <a:off x="3985098" y="5307715"/>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4"/>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99" name="Freeform 1474"/>
            <p:cNvSpPr>
              <a:spLocks/>
            </p:cNvSpPr>
            <p:nvPr userDrawn="1"/>
          </p:nvSpPr>
          <p:spPr bwMode="auto">
            <a:xfrm>
              <a:off x="3973985" y="5239453"/>
              <a:ext cx="239713"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00" name="Freeform 1475"/>
            <p:cNvSpPr>
              <a:spLocks/>
            </p:cNvSpPr>
            <p:nvPr userDrawn="1"/>
          </p:nvSpPr>
          <p:spPr bwMode="auto">
            <a:xfrm>
              <a:off x="3759673" y="5439478"/>
              <a:ext cx="217488"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01" name="Freeform 1476"/>
            <p:cNvSpPr>
              <a:spLocks/>
            </p:cNvSpPr>
            <p:nvPr userDrawn="1"/>
          </p:nvSpPr>
          <p:spPr bwMode="auto">
            <a:xfrm>
              <a:off x="3748560" y="5368040"/>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4"/>
                    <a:pt x="0" y="24"/>
                    <a:pt x="12" y="31"/>
                  </a:cubicBezTo>
                  <a:cubicBezTo>
                    <a:pt x="23" y="37"/>
                    <a:pt x="41" y="37"/>
                    <a:pt x="53" y="31"/>
                  </a:cubicBezTo>
                  <a:cubicBezTo>
                    <a:pt x="64" y="24"/>
                    <a:pt x="64" y="14"/>
                    <a:pt x="53" y="7"/>
                  </a:cubicBezTo>
                  <a:cubicBezTo>
                    <a:pt x="42" y="0"/>
                    <a:pt x="23" y="0"/>
                    <a:pt x="12" y="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02" name="Freeform 1477"/>
            <p:cNvSpPr>
              <a:spLocks/>
            </p:cNvSpPr>
            <p:nvPr userDrawn="1"/>
          </p:nvSpPr>
          <p:spPr bwMode="auto">
            <a:xfrm>
              <a:off x="4672485" y="5187065"/>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2" y="19"/>
                    <a:pt x="8" y="22"/>
                  </a:cubicBezTo>
                  <a:cubicBezTo>
                    <a:pt x="19" y="29"/>
                    <a:pt x="38" y="29"/>
                    <a:pt x="49" y="22"/>
                  </a:cubicBezTo>
                  <a:cubicBezTo>
                    <a:pt x="55" y="19"/>
                    <a:pt x="58" y="15"/>
                    <a:pt x="58" y="10"/>
                  </a:cubicBezTo>
                  <a:cubicBezTo>
                    <a:pt x="58" y="0"/>
                    <a:pt x="58" y="0"/>
                    <a:pt x="58" y="0"/>
                  </a:cubicBezTo>
                  <a:cubicBezTo>
                    <a:pt x="58" y="5"/>
                    <a:pt x="55" y="9"/>
                    <a:pt x="49" y="12"/>
                  </a:cubicBezTo>
                  <a:cubicBezTo>
                    <a:pt x="38" y="19"/>
                    <a:pt x="19" y="19"/>
                    <a:pt x="8" y="12"/>
                  </a:cubicBezTo>
                  <a:cubicBezTo>
                    <a:pt x="2" y="9"/>
                    <a:pt x="0" y="5"/>
                    <a:pt x="0" y="1"/>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03" name="Freeform 1478"/>
            <p:cNvSpPr>
              <a:spLocks/>
            </p:cNvSpPr>
            <p:nvPr userDrawn="1"/>
          </p:nvSpPr>
          <p:spPr bwMode="auto">
            <a:xfrm>
              <a:off x="4661373" y="5120390"/>
              <a:ext cx="236538" cy="138112"/>
            </a:xfrm>
            <a:custGeom>
              <a:avLst/>
              <a:gdLst>
                <a:gd name="T0" fmla="*/ 11 w 63"/>
                <a:gd name="T1" fmla="*/ 7 h 37"/>
                <a:gd name="T2" fmla="*/ 11 w 63"/>
                <a:gd name="T3" fmla="*/ 30 h 37"/>
                <a:gd name="T4" fmla="*/ 52 w 63"/>
                <a:gd name="T5" fmla="*/ 30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0"/>
                  </a:cubicBezTo>
                  <a:cubicBezTo>
                    <a:pt x="22" y="37"/>
                    <a:pt x="41" y="37"/>
                    <a:pt x="52" y="30"/>
                  </a:cubicBezTo>
                  <a:cubicBezTo>
                    <a:pt x="63" y="24"/>
                    <a:pt x="63" y="13"/>
                    <a:pt x="52" y="7"/>
                  </a:cubicBezTo>
                  <a:cubicBezTo>
                    <a:pt x="41" y="0"/>
                    <a:pt x="23" y="0"/>
                    <a:pt x="11" y="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04" name="Freeform 1479"/>
            <p:cNvSpPr>
              <a:spLocks/>
            </p:cNvSpPr>
            <p:nvPr userDrawn="1"/>
          </p:nvSpPr>
          <p:spPr bwMode="auto">
            <a:xfrm>
              <a:off x="4447060" y="5318828"/>
              <a:ext cx="217488" cy="104775"/>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20" y="18"/>
                    <a:pt x="8" y="12"/>
                  </a:cubicBezTo>
                  <a:cubicBezTo>
                    <a:pt x="3" y="9"/>
                    <a:pt x="0" y="4"/>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05" name="Freeform 1480"/>
            <p:cNvSpPr>
              <a:spLocks/>
            </p:cNvSpPr>
            <p:nvPr userDrawn="1"/>
          </p:nvSpPr>
          <p:spPr bwMode="auto">
            <a:xfrm>
              <a:off x="4435948" y="5250565"/>
              <a:ext cx="239713" cy="136525"/>
            </a:xfrm>
            <a:custGeom>
              <a:avLst/>
              <a:gdLst>
                <a:gd name="T0" fmla="*/ 12 w 64"/>
                <a:gd name="T1" fmla="*/ 6 h 36"/>
                <a:gd name="T2" fmla="*/ 11 w 64"/>
                <a:gd name="T3" fmla="*/ 30 h 36"/>
                <a:gd name="T4" fmla="*/ 52 w 64"/>
                <a:gd name="T5" fmla="*/ 30 h 36"/>
                <a:gd name="T6" fmla="*/ 53 w 64"/>
                <a:gd name="T7" fmla="*/ 6 h 36"/>
                <a:gd name="T8" fmla="*/ 12 w 64"/>
                <a:gd name="T9" fmla="*/ 6 h 36"/>
              </a:gdLst>
              <a:ahLst/>
              <a:cxnLst>
                <a:cxn ang="0">
                  <a:pos x="T0" y="T1"/>
                </a:cxn>
                <a:cxn ang="0">
                  <a:pos x="T2" y="T3"/>
                </a:cxn>
                <a:cxn ang="0">
                  <a:pos x="T4" y="T5"/>
                </a:cxn>
                <a:cxn ang="0">
                  <a:pos x="T6" y="T7"/>
                </a:cxn>
                <a:cxn ang="0">
                  <a:pos x="T8" y="T9"/>
                </a:cxn>
              </a:cxnLst>
              <a:rect l="0" t="0" r="r" b="b"/>
              <a:pathLst>
                <a:path w="64" h="36">
                  <a:moveTo>
                    <a:pt x="12" y="6"/>
                  </a:moveTo>
                  <a:cubicBezTo>
                    <a:pt x="0" y="13"/>
                    <a:pt x="0" y="23"/>
                    <a:pt x="11" y="30"/>
                  </a:cubicBezTo>
                  <a:cubicBezTo>
                    <a:pt x="23" y="36"/>
                    <a:pt x="41" y="36"/>
                    <a:pt x="52" y="30"/>
                  </a:cubicBezTo>
                  <a:cubicBezTo>
                    <a:pt x="64" y="23"/>
                    <a:pt x="64" y="13"/>
                    <a:pt x="53" y="6"/>
                  </a:cubicBezTo>
                  <a:cubicBezTo>
                    <a:pt x="41" y="0"/>
                    <a:pt x="23" y="0"/>
                    <a:pt x="12" y="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06" name="Freeform 1481"/>
            <p:cNvSpPr>
              <a:spLocks/>
            </p:cNvSpPr>
            <p:nvPr userDrawn="1"/>
          </p:nvSpPr>
          <p:spPr bwMode="auto">
            <a:xfrm>
              <a:off x="4221635" y="5447415"/>
              <a:ext cx="217488"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9" y="22"/>
                  </a:cubicBezTo>
                  <a:cubicBezTo>
                    <a:pt x="20" y="29"/>
                    <a:pt x="39" y="29"/>
                    <a:pt x="50" y="22"/>
                  </a:cubicBezTo>
                  <a:cubicBezTo>
                    <a:pt x="56" y="19"/>
                    <a:pt x="58" y="14"/>
                    <a:pt x="58" y="10"/>
                  </a:cubicBezTo>
                  <a:cubicBezTo>
                    <a:pt x="58" y="0"/>
                    <a:pt x="58" y="0"/>
                    <a:pt x="58" y="0"/>
                  </a:cubicBezTo>
                  <a:cubicBezTo>
                    <a:pt x="58" y="5"/>
                    <a:pt x="56" y="9"/>
                    <a:pt x="50" y="12"/>
                  </a:cubicBezTo>
                  <a:cubicBezTo>
                    <a:pt x="38" y="19"/>
                    <a:pt x="20" y="19"/>
                    <a:pt x="9" y="12"/>
                  </a:cubicBezTo>
                  <a:cubicBezTo>
                    <a:pt x="3" y="9"/>
                    <a:pt x="0" y="5"/>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07" name="Freeform 1482"/>
            <p:cNvSpPr>
              <a:spLocks/>
            </p:cNvSpPr>
            <p:nvPr userDrawn="1"/>
          </p:nvSpPr>
          <p:spPr bwMode="auto">
            <a:xfrm>
              <a:off x="4213698" y="5379153"/>
              <a:ext cx="236538" cy="139700"/>
            </a:xfrm>
            <a:custGeom>
              <a:avLst/>
              <a:gdLst>
                <a:gd name="T0" fmla="*/ 11 w 63"/>
                <a:gd name="T1" fmla="*/ 6 h 37"/>
                <a:gd name="T2" fmla="*/ 11 w 63"/>
                <a:gd name="T3" fmla="*/ 30 h 37"/>
                <a:gd name="T4" fmla="*/ 52 w 63"/>
                <a:gd name="T5" fmla="*/ 30 h 37"/>
                <a:gd name="T6" fmla="*/ 52 w 63"/>
                <a:gd name="T7" fmla="*/ 6 h 37"/>
                <a:gd name="T8" fmla="*/ 11 w 63"/>
                <a:gd name="T9" fmla="*/ 6 h 37"/>
              </a:gdLst>
              <a:ahLst/>
              <a:cxnLst>
                <a:cxn ang="0">
                  <a:pos x="T0" y="T1"/>
                </a:cxn>
                <a:cxn ang="0">
                  <a:pos x="T2" y="T3"/>
                </a:cxn>
                <a:cxn ang="0">
                  <a:pos x="T4" y="T5"/>
                </a:cxn>
                <a:cxn ang="0">
                  <a:pos x="T6" y="T7"/>
                </a:cxn>
                <a:cxn ang="0">
                  <a:pos x="T8" y="T9"/>
                </a:cxn>
              </a:cxnLst>
              <a:rect l="0" t="0" r="r" b="b"/>
              <a:pathLst>
                <a:path w="63" h="37">
                  <a:moveTo>
                    <a:pt x="11" y="6"/>
                  </a:moveTo>
                  <a:cubicBezTo>
                    <a:pt x="0" y="13"/>
                    <a:pt x="0" y="24"/>
                    <a:pt x="11" y="30"/>
                  </a:cubicBezTo>
                  <a:cubicBezTo>
                    <a:pt x="22" y="37"/>
                    <a:pt x="40" y="37"/>
                    <a:pt x="52" y="30"/>
                  </a:cubicBezTo>
                  <a:cubicBezTo>
                    <a:pt x="63" y="24"/>
                    <a:pt x="63" y="13"/>
                    <a:pt x="52" y="6"/>
                  </a:cubicBezTo>
                  <a:cubicBezTo>
                    <a:pt x="41" y="0"/>
                    <a:pt x="22" y="0"/>
                    <a:pt x="11" y="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08" name="Freeform 1483"/>
            <p:cNvSpPr>
              <a:spLocks/>
            </p:cNvSpPr>
            <p:nvPr userDrawn="1"/>
          </p:nvSpPr>
          <p:spPr bwMode="auto">
            <a:xfrm>
              <a:off x="3999385" y="5579178"/>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1"/>
                  </a:cubicBezTo>
                  <a:cubicBezTo>
                    <a:pt x="20" y="28"/>
                    <a:pt x="38" y="28"/>
                    <a:pt x="49" y="21"/>
                  </a:cubicBezTo>
                  <a:cubicBezTo>
                    <a:pt x="55" y="18"/>
                    <a:pt x="58" y="14"/>
                    <a:pt x="58" y="9"/>
                  </a:cubicBezTo>
                  <a:cubicBezTo>
                    <a:pt x="58" y="0"/>
                    <a:pt x="58" y="0"/>
                    <a:pt x="58" y="0"/>
                  </a:cubicBezTo>
                  <a:cubicBezTo>
                    <a:pt x="58" y="4"/>
                    <a:pt x="55" y="8"/>
                    <a:pt x="49" y="12"/>
                  </a:cubicBezTo>
                  <a:cubicBezTo>
                    <a:pt x="38" y="18"/>
                    <a:pt x="20" y="18"/>
                    <a:pt x="8" y="12"/>
                  </a:cubicBezTo>
                  <a:cubicBezTo>
                    <a:pt x="3" y="8"/>
                    <a:pt x="0" y="4"/>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09" name="Freeform 1484"/>
            <p:cNvSpPr>
              <a:spLocks/>
            </p:cNvSpPr>
            <p:nvPr userDrawn="1"/>
          </p:nvSpPr>
          <p:spPr bwMode="auto">
            <a:xfrm>
              <a:off x="3988273" y="5507740"/>
              <a:ext cx="241300" cy="138112"/>
            </a:xfrm>
            <a:custGeom>
              <a:avLst/>
              <a:gdLst>
                <a:gd name="T0" fmla="*/ 11 w 64"/>
                <a:gd name="T1" fmla="*/ 7 h 37"/>
                <a:gd name="T2" fmla="*/ 11 w 64"/>
                <a:gd name="T3" fmla="*/ 31 h 37"/>
                <a:gd name="T4" fmla="*/ 52 w 64"/>
                <a:gd name="T5" fmla="*/ 31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1"/>
                  </a:cubicBezTo>
                  <a:cubicBezTo>
                    <a:pt x="23" y="37"/>
                    <a:pt x="41" y="37"/>
                    <a:pt x="52" y="31"/>
                  </a:cubicBezTo>
                  <a:cubicBezTo>
                    <a:pt x="64" y="24"/>
                    <a:pt x="64" y="13"/>
                    <a:pt x="52" y="7"/>
                  </a:cubicBezTo>
                  <a:cubicBezTo>
                    <a:pt x="41" y="0"/>
                    <a:pt x="23" y="0"/>
                    <a:pt x="11" y="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10" name="Freeform 1485"/>
            <p:cNvSpPr>
              <a:spLocks/>
            </p:cNvSpPr>
            <p:nvPr userDrawn="1"/>
          </p:nvSpPr>
          <p:spPr bwMode="auto">
            <a:xfrm>
              <a:off x="865660" y="3277303"/>
              <a:ext cx="860425" cy="1338262"/>
            </a:xfrm>
            <a:custGeom>
              <a:avLst/>
              <a:gdLst>
                <a:gd name="T0" fmla="*/ 103 w 229"/>
                <a:gd name="T1" fmla="*/ 80 h 356"/>
                <a:gd name="T2" fmla="*/ 106 w 229"/>
                <a:gd name="T3" fmla="*/ 0 h 356"/>
                <a:gd name="T4" fmla="*/ 118 w 229"/>
                <a:gd name="T5" fmla="*/ 0 h 356"/>
                <a:gd name="T6" fmla="*/ 122 w 229"/>
                <a:gd name="T7" fmla="*/ 80 h 356"/>
                <a:gd name="T8" fmla="*/ 159 w 229"/>
                <a:gd name="T9" fmla="*/ 136 h 356"/>
                <a:gd name="T10" fmla="*/ 225 w 229"/>
                <a:gd name="T11" fmla="*/ 249 h 356"/>
                <a:gd name="T12" fmla="*/ 120 w 229"/>
                <a:gd name="T13" fmla="*/ 352 h 356"/>
                <a:gd name="T14" fmla="*/ 0 w 229"/>
                <a:gd name="T15" fmla="*/ 239 h 356"/>
                <a:gd name="T16" fmla="*/ 67 w 229"/>
                <a:gd name="T17" fmla="*/ 136 h 356"/>
                <a:gd name="T18" fmla="*/ 103 w 229"/>
                <a:gd name="T19" fmla="*/ 8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356">
                  <a:moveTo>
                    <a:pt x="103" y="80"/>
                  </a:moveTo>
                  <a:cubicBezTo>
                    <a:pt x="106" y="0"/>
                    <a:pt x="106" y="0"/>
                    <a:pt x="106" y="0"/>
                  </a:cubicBezTo>
                  <a:cubicBezTo>
                    <a:pt x="118" y="0"/>
                    <a:pt x="118" y="0"/>
                    <a:pt x="118" y="0"/>
                  </a:cubicBezTo>
                  <a:cubicBezTo>
                    <a:pt x="122" y="80"/>
                    <a:pt x="122" y="80"/>
                    <a:pt x="122" y="80"/>
                  </a:cubicBezTo>
                  <a:cubicBezTo>
                    <a:pt x="122" y="104"/>
                    <a:pt x="136" y="126"/>
                    <a:pt x="159" y="136"/>
                  </a:cubicBezTo>
                  <a:cubicBezTo>
                    <a:pt x="201" y="155"/>
                    <a:pt x="229" y="199"/>
                    <a:pt x="225" y="249"/>
                  </a:cubicBezTo>
                  <a:cubicBezTo>
                    <a:pt x="220" y="304"/>
                    <a:pt x="175" y="348"/>
                    <a:pt x="120" y="352"/>
                  </a:cubicBezTo>
                  <a:cubicBezTo>
                    <a:pt x="55" y="356"/>
                    <a:pt x="0" y="304"/>
                    <a:pt x="0" y="239"/>
                  </a:cubicBezTo>
                  <a:cubicBezTo>
                    <a:pt x="0" y="193"/>
                    <a:pt x="27" y="154"/>
                    <a:pt x="67" y="136"/>
                  </a:cubicBezTo>
                  <a:cubicBezTo>
                    <a:pt x="89" y="126"/>
                    <a:pt x="103" y="104"/>
                    <a:pt x="103" y="8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11" name="Freeform 1486"/>
            <p:cNvSpPr>
              <a:spLocks/>
            </p:cNvSpPr>
            <p:nvPr userDrawn="1"/>
          </p:nvSpPr>
          <p:spPr bwMode="auto">
            <a:xfrm>
              <a:off x="865660" y="3864678"/>
              <a:ext cx="800100" cy="750887"/>
            </a:xfrm>
            <a:custGeom>
              <a:avLst/>
              <a:gdLst>
                <a:gd name="T0" fmla="*/ 37 w 213"/>
                <a:gd name="T1" fmla="*/ 0 h 200"/>
                <a:gd name="T2" fmla="*/ 24 w 213"/>
                <a:gd name="T3" fmla="*/ 52 h 200"/>
                <a:gd name="T4" fmla="*/ 145 w 213"/>
                <a:gd name="T5" fmla="*/ 164 h 200"/>
                <a:gd name="T6" fmla="*/ 213 w 213"/>
                <a:gd name="T7" fmla="*/ 135 h 200"/>
                <a:gd name="T8" fmla="*/ 120 w 213"/>
                <a:gd name="T9" fmla="*/ 196 h 200"/>
                <a:gd name="T10" fmla="*/ 0 w 213"/>
                <a:gd name="T11" fmla="*/ 83 h 200"/>
                <a:gd name="T12" fmla="*/ 37 w 213"/>
                <a:gd name="T13" fmla="*/ 0 h 200"/>
              </a:gdLst>
              <a:ahLst/>
              <a:cxnLst>
                <a:cxn ang="0">
                  <a:pos x="T0" y="T1"/>
                </a:cxn>
                <a:cxn ang="0">
                  <a:pos x="T2" y="T3"/>
                </a:cxn>
                <a:cxn ang="0">
                  <a:pos x="T4" y="T5"/>
                </a:cxn>
                <a:cxn ang="0">
                  <a:pos x="T6" y="T7"/>
                </a:cxn>
                <a:cxn ang="0">
                  <a:pos x="T8" y="T9"/>
                </a:cxn>
                <a:cxn ang="0">
                  <a:pos x="T10" y="T11"/>
                </a:cxn>
                <a:cxn ang="0">
                  <a:pos x="T12" y="T13"/>
                </a:cxn>
              </a:cxnLst>
              <a:rect l="0" t="0" r="r" b="b"/>
              <a:pathLst>
                <a:path w="213" h="200">
                  <a:moveTo>
                    <a:pt x="37" y="0"/>
                  </a:moveTo>
                  <a:cubicBezTo>
                    <a:pt x="29" y="15"/>
                    <a:pt x="24" y="33"/>
                    <a:pt x="24" y="52"/>
                  </a:cubicBezTo>
                  <a:cubicBezTo>
                    <a:pt x="24" y="117"/>
                    <a:pt x="79" y="169"/>
                    <a:pt x="145" y="164"/>
                  </a:cubicBezTo>
                  <a:cubicBezTo>
                    <a:pt x="171" y="163"/>
                    <a:pt x="194" y="152"/>
                    <a:pt x="213" y="135"/>
                  </a:cubicBezTo>
                  <a:cubicBezTo>
                    <a:pt x="195" y="169"/>
                    <a:pt x="160" y="193"/>
                    <a:pt x="120" y="196"/>
                  </a:cubicBezTo>
                  <a:cubicBezTo>
                    <a:pt x="55" y="200"/>
                    <a:pt x="0" y="148"/>
                    <a:pt x="0" y="83"/>
                  </a:cubicBezTo>
                  <a:cubicBezTo>
                    <a:pt x="0" y="50"/>
                    <a:pt x="14" y="21"/>
                    <a:pt x="37"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13" name="Oval 1488"/>
            <p:cNvSpPr>
              <a:spLocks noChangeArrowheads="1"/>
            </p:cNvSpPr>
            <p:nvPr userDrawn="1"/>
          </p:nvSpPr>
          <p:spPr bwMode="auto">
            <a:xfrm>
              <a:off x="1249835" y="3864678"/>
              <a:ext cx="374650" cy="379412"/>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14" name="Freeform 1489"/>
            <p:cNvSpPr>
              <a:spLocks/>
            </p:cNvSpPr>
            <p:nvPr userDrawn="1"/>
          </p:nvSpPr>
          <p:spPr bwMode="auto">
            <a:xfrm>
              <a:off x="745010" y="4502853"/>
              <a:ext cx="274638" cy="549275"/>
            </a:xfrm>
            <a:custGeom>
              <a:avLst/>
              <a:gdLst>
                <a:gd name="T0" fmla="*/ 0 w 73"/>
                <a:gd name="T1" fmla="*/ 0 h 146"/>
                <a:gd name="T2" fmla="*/ 0 w 73"/>
                <a:gd name="T3" fmla="*/ 123 h 146"/>
                <a:gd name="T4" fmla="*/ 11 w 73"/>
                <a:gd name="T5" fmla="*/ 138 h 146"/>
                <a:gd name="T6" fmla="*/ 62 w 73"/>
                <a:gd name="T7" fmla="*/ 138 h 146"/>
                <a:gd name="T8" fmla="*/ 73 w 73"/>
                <a:gd name="T9" fmla="*/ 123 h 146"/>
                <a:gd name="T10" fmla="*/ 73 w 73"/>
                <a:gd name="T11" fmla="*/ 0 h 146"/>
                <a:gd name="T12" fmla="*/ 62 w 73"/>
                <a:gd name="T13" fmla="*/ 15 h 146"/>
                <a:gd name="T14" fmla="*/ 11 w 73"/>
                <a:gd name="T15" fmla="*/ 15 h 146"/>
                <a:gd name="T16" fmla="*/ 0 w 73"/>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46">
                  <a:moveTo>
                    <a:pt x="0" y="0"/>
                  </a:moveTo>
                  <a:cubicBezTo>
                    <a:pt x="0" y="123"/>
                    <a:pt x="0" y="123"/>
                    <a:pt x="0" y="123"/>
                  </a:cubicBezTo>
                  <a:cubicBezTo>
                    <a:pt x="1" y="128"/>
                    <a:pt x="4" y="134"/>
                    <a:pt x="11" y="138"/>
                  </a:cubicBezTo>
                  <a:cubicBezTo>
                    <a:pt x="25" y="146"/>
                    <a:pt x="48" y="146"/>
                    <a:pt x="62" y="138"/>
                  </a:cubicBezTo>
                  <a:cubicBezTo>
                    <a:pt x="69" y="134"/>
                    <a:pt x="73" y="128"/>
                    <a:pt x="73" y="123"/>
                  </a:cubicBezTo>
                  <a:cubicBezTo>
                    <a:pt x="73" y="0"/>
                    <a:pt x="73" y="0"/>
                    <a:pt x="73" y="0"/>
                  </a:cubicBezTo>
                  <a:cubicBezTo>
                    <a:pt x="73" y="5"/>
                    <a:pt x="69" y="11"/>
                    <a:pt x="62" y="15"/>
                  </a:cubicBezTo>
                  <a:cubicBezTo>
                    <a:pt x="48" y="23"/>
                    <a:pt x="25" y="23"/>
                    <a:pt x="11" y="15"/>
                  </a:cubicBezTo>
                  <a:cubicBezTo>
                    <a:pt x="4" y="11"/>
                    <a:pt x="0" y="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15" name="Freeform 1490"/>
            <p:cNvSpPr>
              <a:spLocks/>
            </p:cNvSpPr>
            <p:nvPr userDrawn="1"/>
          </p:nvSpPr>
          <p:spPr bwMode="auto">
            <a:xfrm>
              <a:off x="733898" y="4417128"/>
              <a:ext cx="296863" cy="173037"/>
            </a:xfrm>
            <a:custGeom>
              <a:avLst/>
              <a:gdLst>
                <a:gd name="T0" fmla="*/ 14 w 79"/>
                <a:gd name="T1" fmla="*/ 8 h 46"/>
                <a:gd name="T2" fmla="*/ 14 w 79"/>
                <a:gd name="T3" fmla="*/ 38 h 46"/>
                <a:gd name="T4" fmla="*/ 65 w 79"/>
                <a:gd name="T5" fmla="*/ 38 h 46"/>
                <a:gd name="T6" fmla="*/ 65 w 79"/>
                <a:gd name="T7" fmla="*/ 8 h 46"/>
                <a:gd name="T8" fmla="*/ 14 w 79"/>
                <a:gd name="T9" fmla="*/ 8 h 46"/>
              </a:gdLst>
              <a:ahLst/>
              <a:cxnLst>
                <a:cxn ang="0">
                  <a:pos x="T0" y="T1"/>
                </a:cxn>
                <a:cxn ang="0">
                  <a:pos x="T2" y="T3"/>
                </a:cxn>
                <a:cxn ang="0">
                  <a:pos x="T4" y="T5"/>
                </a:cxn>
                <a:cxn ang="0">
                  <a:pos x="T6" y="T7"/>
                </a:cxn>
                <a:cxn ang="0">
                  <a:pos x="T8" y="T9"/>
                </a:cxn>
              </a:cxnLst>
              <a:rect l="0" t="0" r="r" b="b"/>
              <a:pathLst>
                <a:path w="79" h="46">
                  <a:moveTo>
                    <a:pt x="14" y="8"/>
                  </a:moveTo>
                  <a:cubicBezTo>
                    <a:pt x="0" y="16"/>
                    <a:pt x="0" y="30"/>
                    <a:pt x="14" y="38"/>
                  </a:cubicBezTo>
                  <a:cubicBezTo>
                    <a:pt x="28" y="46"/>
                    <a:pt x="51" y="46"/>
                    <a:pt x="65" y="38"/>
                  </a:cubicBezTo>
                  <a:cubicBezTo>
                    <a:pt x="79" y="30"/>
                    <a:pt x="79" y="16"/>
                    <a:pt x="65" y="8"/>
                  </a:cubicBezTo>
                  <a:cubicBezTo>
                    <a:pt x="51" y="0"/>
                    <a:pt x="28" y="0"/>
                    <a:pt x="14" y="8"/>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16" name="Freeform 1491"/>
            <p:cNvSpPr>
              <a:spLocks/>
            </p:cNvSpPr>
            <p:nvPr userDrawn="1"/>
          </p:nvSpPr>
          <p:spPr bwMode="auto">
            <a:xfrm>
              <a:off x="745010" y="4645728"/>
              <a:ext cx="274638" cy="263525"/>
            </a:xfrm>
            <a:custGeom>
              <a:avLst/>
              <a:gdLst>
                <a:gd name="T0" fmla="*/ 73 w 73"/>
                <a:gd name="T1" fmla="*/ 47 h 70"/>
                <a:gd name="T2" fmla="*/ 62 w 73"/>
                <a:gd name="T3" fmla="*/ 61 h 70"/>
                <a:gd name="T4" fmla="*/ 11 w 73"/>
                <a:gd name="T5" fmla="*/ 61 h 70"/>
                <a:gd name="T6" fmla="*/ 0 w 73"/>
                <a:gd name="T7" fmla="*/ 47 h 70"/>
                <a:gd name="T8" fmla="*/ 0 w 73"/>
                <a:gd name="T9" fmla="*/ 0 h 70"/>
                <a:gd name="T10" fmla="*/ 11 w 73"/>
                <a:gd name="T11" fmla="*/ 15 h 70"/>
                <a:gd name="T12" fmla="*/ 62 w 73"/>
                <a:gd name="T13" fmla="*/ 15 h 70"/>
                <a:gd name="T14" fmla="*/ 73 w 73"/>
                <a:gd name="T15" fmla="*/ 0 h 70"/>
                <a:gd name="T16" fmla="*/ 73 w 73"/>
                <a:gd name="T17" fmla="*/ 4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70">
                  <a:moveTo>
                    <a:pt x="73" y="47"/>
                  </a:moveTo>
                  <a:cubicBezTo>
                    <a:pt x="73" y="52"/>
                    <a:pt x="69" y="57"/>
                    <a:pt x="62" y="61"/>
                  </a:cubicBezTo>
                  <a:cubicBezTo>
                    <a:pt x="48" y="70"/>
                    <a:pt x="25" y="70"/>
                    <a:pt x="11" y="61"/>
                  </a:cubicBezTo>
                  <a:cubicBezTo>
                    <a:pt x="4" y="57"/>
                    <a:pt x="0" y="52"/>
                    <a:pt x="0" y="47"/>
                  </a:cubicBezTo>
                  <a:cubicBezTo>
                    <a:pt x="0" y="0"/>
                    <a:pt x="0" y="0"/>
                    <a:pt x="0" y="0"/>
                  </a:cubicBezTo>
                  <a:cubicBezTo>
                    <a:pt x="0" y="6"/>
                    <a:pt x="4" y="11"/>
                    <a:pt x="11" y="15"/>
                  </a:cubicBezTo>
                  <a:cubicBezTo>
                    <a:pt x="25" y="23"/>
                    <a:pt x="48" y="23"/>
                    <a:pt x="62" y="15"/>
                  </a:cubicBezTo>
                  <a:cubicBezTo>
                    <a:pt x="69" y="11"/>
                    <a:pt x="73" y="6"/>
                    <a:pt x="73" y="0"/>
                  </a:cubicBezTo>
                  <a:lnTo>
                    <a:pt x="73" y="47"/>
                  </a:ln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17" name="Freeform 1492"/>
            <p:cNvSpPr>
              <a:spLocks/>
            </p:cNvSpPr>
            <p:nvPr userDrawn="1"/>
          </p:nvSpPr>
          <p:spPr bwMode="auto">
            <a:xfrm>
              <a:off x="727548" y="4442528"/>
              <a:ext cx="311150" cy="177800"/>
            </a:xfrm>
            <a:custGeom>
              <a:avLst/>
              <a:gdLst>
                <a:gd name="T0" fmla="*/ 0 w 83"/>
                <a:gd name="T1" fmla="*/ 1 h 47"/>
                <a:gd name="T2" fmla="*/ 0 w 83"/>
                <a:gd name="T3" fmla="*/ 21 h 47"/>
                <a:gd name="T4" fmla="*/ 12 w 83"/>
                <a:gd name="T5" fmla="*/ 38 h 47"/>
                <a:gd name="T6" fmla="*/ 71 w 83"/>
                <a:gd name="T7" fmla="*/ 38 h 47"/>
                <a:gd name="T8" fmla="*/ 83 w 83"/>
                <a:gd name="T9" fmla="*/ 21 h 47"/>
                <a:gd name="T10" fmla="*/ 83 w 83"/>
                <a:gd name="T11" fmla="*/ 0 h 47"/>
                <a:gd name="T12" fmla="*/ 71 w 83"/>
                <a:gd name="T13" fmla="*/ 17 h 47"/>
                <a:gd name="T14" fmla="*/ 12 w 83"/>
                <a:gd name="T15" fmla="*/ 17 h 47"/>
                <a:gd name="T16" fmla="*/ 0 w 83"/>
                <a:gd name="T1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47">
                  <a:moveTo>
                    <a:pt x="0" y="1"/>
                  </a:moveTo>
                  <a:cubicBezTo>
                    <a:pt x="0" y="21"/>
                    <a:pt x="0" y="21"/>
                    <a:pt x="0" y="21"/>
                  </a:cubicBezTo>
                  <a:cubicBezTo>
                    <a:pt x="0" y="27"/>
                    <a:pt x="4" y="33"/>
                    <a:pt x="12" y="38"/>
                  </a:cubicBezTo>
                  <a:cubicBezTo>
                    <a:pt x="28" y="47"/>
                    <a:pt x="55" y="47"/>
                    <a:pt x="71" y="38"/>
                  </a:cubicBezTo>
                  <a:cubicBezTo>
                    <a:pt x="79" y="33"/>
                    <a:pt x="83" y="27"/>
                    <a:pt x="83" y="21"/>
                  </a:cubicBezTo>
                  <a:cubicBezTo>
                    <a:pt x="83" y="0"/>
                    <a:pt x="83" y="0"/>
                    <a:pt x="83" y="0"/>
                  </a:cubicBezTo>
                  <a:cubicBezTo>
                    <a:pt x="83" y="7"/>
                    <a:pt x="79" y="13"/>
                    <a:pt x="71" y="17"/>
                  </a:cubicBezTo>
                  <a:cubicBezTo>
                    <a:pt x="54" y="27"/>
                    <a:pt x="28" y="27"/>
                    <a:pt x="12" y="17"/>
                  </a:cubicBezTo>
                  <a:cubicBezTo>
                    <a:pt x="4" y="13"/>
                    <a:pt x="0" y="7"/>
                    <a:pt x="0"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18" name="Freeform 1493"/>
            <p:cNvSpPr>
              <a:spLocks/>
            </p:cNvSpPr>
            <p:nvPr userDrawn="1"/>
          </p:nvSpPr>
          <p:spPr bwMode="auto">
            <a:xfrm>
              <a:off x="711673" y="4345690"/>
              <a:ext cx="341313" cy="198437"/>
            </a:xfrm>
            <a:custGeom>
              <a:avLst/>
              <a:gdLst>
                <a:gd name="T0" fmla="*/ 16 w 91"/>
                <a:gd name="T1" fmla="*/ 10 h 53"/>
                <a:gd name="T2" fmla="*/ 16 w 91"/>
                <a:gd name="T3" fmla="*/ 43 h 53"/>
                <a:gd name="T4" fmla="*/ 75 w 91"/>
                <a:gd name="T5" fmla="*/ 43 h 53"/>
                <a:gd name="T6" fmla="*/ 75 w 91"/>
                <a:gd name="T7" fmla="*/ 10 h 53"/>
                <a:gd name="T8" fmla="*/ 16 w 91"/>
                <a:gd name="T9" fmla="*/ 10 h 53"/>
              </a:gdLst>
              <a:ahLst/>
              <a:cxnLst>
                <a:cxn ang="0">
                  <a:pos x="T0" y="T1"/>
                </a:cxn>
                <a:cxn ang="0">
                  <a:pos x="T2" y="T3"/>
                </a:cxn>
                <a:cxn ang="0">
                  <a:pos x="T4" y="T5"/>
                </a:cxn>
                <a:cxn ang="0">
                  <a:pos x="T6" y="T7"/>
                </a:cxn>
                <a:cxn ang="0">
                  <a:pos x="T8" y="T9"/>
                </a:cxn>
              </a:cxnLst>
              <a:rect l="0" t="0" r="r" b="b"/>
              <a:pathLst>
                <a:path w="91" h="53">
                  <a:moveTo>
                    <a:pt x="16" y="10"/>
                  </a:moveTo>
                  <a:cubicBezTo>
                    <a:pt x="0" y="19"/>
                    <a:pt x="0" y="34"/>
                    <a:pt x="16" y="43"/>
                  </a:cubicBezTo>
                  <a:cubicBezTo>
                    <a:pt x="32" y="53"/>
                    <a:pt x="58" y="53"/>
                    <a:pt x="75" y="43"/>
                  </a:cubicBezTo>
                  <a:cubicBezTo>
                    <a:pt x="91" y="34"/>
                    <a:pt x="91" y="19"/>
                    <a:pt x="75" y="10"/>
                  </a:cubicBezTo>
                  <a:cubicBezTo>
                    <a:pt x="59" y="0"/>
                    <a:pt x="33" y="0"/>
                    <a:pt x="16" y="1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19" name="Freeform 1494"/>
            <p:cNvSpPr>
              <a:spLocks/>
            </p:cNvSpPr>
            <p:nvPr userDrawn="1"/>
          </p:nvSpPr>
          <p:spPr bwMode="auto">
            <a:xfrm>
              <a:off x="2940523" y="5860165"/>
              <a:ext cx="555625" cy="134937"/>
            </a:xfrm>
            <a:custGeom>
              <a:avLst/>
              <a:gdLst>
                <a:gd name="T0" fmla="*/ 46 w 148"/>
                <a:gd name="T1" fmla="*/ 27 h 36"/>
                <a:gd name="T2" fmla="*/ 148 w 148"/>
                <a:gd name="T3" fmla="*/ 27 h 36"/>
                <a:gd name="T4" fmla="*/ 148 w 148"/>
                <a:gd name="T5" fmla="*/ 36 h 36"/>
                <a:gd name="T6" fmla="*/ 46 w 148"/>
                <a:gd name="T7" fmla="*/ 36 h 36"/>
                <a:gd name="T8" fmla="*/ 0 w 148"/>
                <a:gd name="T9" fmla="*/ 10 h 36"/>
                <a:gd name="T10" fmla="*/ 0 w 148"/>
                <a:gd name="T11" fmla="*/ 0 h 36"/>
                <a:gd name="T12" fmla="*/ 46 w 148"/>
                <a:gd name="T13" fmla="*/ 27 h 36"/>
              </a:gdLst>
              <a:ahLst/>
              <a:cxnLst>
                <a:cxn ang="0">
                  <a:pos x="T0" y="T1"/>
                </a:cxn>
                <a:cxn ang="0">
                  <a:pos x="T2" y="T3"/>
                </a:cxn>
                <a:cxn ang="0">
                  <a:pos x="T4" y="T5"/>
                </a:cxn>
                <a:cxn ang="0">
                  <a:pos x="T6" y="T7"/>
                </a:cxn>
                <a:cxn ang="0">
                  <a:pos x="T8" y="T9"/>
                </a:cxn>
                <a:cxn ang="0">
                  <a:pos x="T10" y="T11"/>
                </a:cxn>
                <a:cxn ang="0">
                  <a:pos x="T12" y="T13"/>
                </a:cxn>
              </a:cxnLst>
              <a:rect l="0" t="0" r="r" b="b"/>
              <a:pathLst>
                <a:path w="148" h="36">
                  <a:moveTo>
                    <a:pt x="46" y="27"/>
                  </a:moveTo>
                  <a:cubicBezTo>
                    <a:pt x="148" y="27"/>
                    <a:pt x="148" y="27"/>
                    <a:pt x="148" y="27"/>
                  </a:cubicBezTo>
                  <a:cubicBezTo>
                    <a:pt x="148" y="36"/>
                    <a:pt x="148" y="36"/>
                    <a:pt x="148" y="36"/>
                  </a:cubicBezTo>
                  <a:cubicBezTo>
                    <a:pt x="46" y="36"/>
                    <a:pt x="46" y="36"/>
                    <a:pt x="46" y="36"/>
                  </a:cubicBezTo>
                  <a:cubicBezTo>
                    <a:pt x="20" y="36"/>
                    <a:pt x="0" y="25"/>
                    <a:pt x="0" y="10"/>
                  </a:cubicBezTo>
                  <a:cubicBezTo>
                    <a:pt x="0" y="0"/>
                    <a:pt x="0" y="0"/>
                    <a:pt x="0" y="0"/>
                  </a:cubicBezTo>
                  <a:cubicBezTo>
                    <a:pt x="0" y="15"/>
                    <a:pt x="20" y="27"/>
                    <a:pt x="46" y="27"/>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20" name="Freeform 1495"/>
            <p:cNvSpPr>
              <a:spLocks/>
            </p:cNvSpPr>
            <p:nvPr userDrawn="1"/>
          </p:nvSpPr>
          <p:spPr bwMode="auto">
            <a:xfrm>
              <a:off x="3496148" y="5736340"/>
              <a:ext cx="3175" cy="258762"/>
            </a:xfrm>
            <a:custGeom>
              <a:avLst/>
              <a:gdLst>
                <a:gd name="T0" fmla="*/ 0 w 2"/>
                <a:gd name="T1" fmla="*/ 142 h 163"/>
                <a:gd name="T2" fmla="*/ 0 w 2"/>
                <a:gd name="T3" fmla="*/ 163 h 163"/>
                <a:gd name="T4" fmla="*/ 2 w 2"/>
                <a:gd name="T5" fmla="*/ 24 h 163"/>
                <a:gd name="T6" fmla="*/ 2 w 2"/>
                <a:gd name="T7" fmla="*/ 0 h 163"/>
                <a:gd name="T8" fmla="*/ 0 w 2"/>
                <a:gd name="T9" fmla="*/ 142 h 163"/>
              </a:gdLst>
              <a:ahLst/>
              <a:cxnLst>
                <a:cxn ang="0">
                  <a:pos x="T0" y="T1"/>
                </a:cxn>
                <a:cxn ang="0">
                  <a:pos x="T2" y="T3"/>
                </a:cxn>
                <a:cxn ang="0">
                  <a:pos x="T4" y="T5"/>
                </a:cxn>
                <a:cxn ang="0">
                  <a:pos x="T6" y="T7"/>
                </a:cxn>
                <a:cxn ang="0">
                  <a:pos x="T8" y="T9"/>
                </a:cxn>
              </a:cxnLst>
              <a:rect l="0" t="0" r="r" b="b"/>
              <a:pathLst>
                <a:path w="2" h="163">
                  <a:moveTo>
                    <a:pt x="0" y="142"/>
                  </a:moveTo>
                  <a:lnTo>
                    <a:pt x="0" y="163"/>
                  </a:lnTo>
                  <a:lnTo>
                    <a:pt x="2" y="24"/>
                  </a:lnTo>
                  <a:lnTo>
                    <a:pt x="2" y="0"/>
                  </a:lnTo>
                  <a:lnTo>
                    <a:pt x="0" y="14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21" name="Freeform 1496"/>
            <p:cNvSpPr>
              <a:spLocks/>
            </p:cNvSpPr>
            <p:nvPr userDrawn="1"/>
          </p:nvSpPr>
          <p:spPr bwMode="auto">
            <a:xfrm>
              <a:off x="2940523" y="5637915"/>
              <a:ext cx="558800" cy="323850"/>
            </a:xfrm>
            <a:custGeom>
              <a:avLst/>
              <a:gdLst>
                <a:gd name="T0" fmla="*/ 13 w 149"/>
                <a:gd name="T1" fmla="*/ 40 h 86"/>
                <a:gd name="T2" fmla="*/ 0 w 149"/>
                <a:gd name="T3" fmla="*/ 59 h 86"/>
                <a:gd name="T4" fmla="*/ 46 w 149"/>
                <a:gd name="T5" fmla="*/ 86 h 86"/>
                <a:gd name="T6" fmla="*/ 148 w 149"/>
                <a:gd name="T7" fmla="*/ 86 h 86"/>
                <a:gd name="T8" fmla="*/ 149 w 149"/>
                <a:gd name="T9" fmla="*/ 26 h 86"/>
                <a:gd name="T10" fmla="*/ 103 w 149"/>
                <a:gd name="T11" fmla="*/ 0 h 86"/>
                <a:gd name="T12" fmla="*/ 70 w 149"/>
                <a:gd name="T13" fmla="*/ 7 h 86"/>
                <a:gd name="T14" fmla="*/ 57 w 149"/>
                <a:gd name="T15" fmla="*/ 26 h 86"/>
                <a:gd name="T16" fmla="*/ 56 w 149"/>
                <a:gd name="T17" fmla="*/ 32 h 86"/>
                <a:gd name="T18" fmla="*/ 46 w 149"/>
                <a:gd name="T19" fmla="*/ 32 h 86"/>
                <a:gd name="T20" fmla="*/ 13 w 149"/>
                <a:gd name="T21"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9" h="86">
                  <a:moveTo>
                    <a:pt x="13" y="40"/>
                  </a:moveTo>
                  <a:cubicBezTo>
                    <a:pt x="5" y="45"/>
                    <a:pt x="0" y="52"/>
                    <a:pt x="0" y="59"/>
                  </a:cubicBezTo>
                  <a:cubicBezTo>
                    <a:pt x="0" y="74"/>
                    <a:pt x="20" y="86"/>
                    <a:pt x="46" y="86"/>
                  </a:cubicBezTo>
                  <a:cubicBezTo>
                    <a:pt x="148" y="86"/>
                    <a:pt x="148" y="86"/>
                    <a:pt x="148" y="86"/>
                  </a:cubicBezTo>
                  <a:cubicBezTo>
                    <a:pt x="149" y="26"/>
                    <a:pt x="149" y="26"/>
                    <a:pt x="149" y="26"/>
                  </a:cubicBezTo>
                  <a:cubicBezTo>
                    <a:pt x="149" y="12"/>
                    <a:pt x="128" y="0"/>
                    <a:pt x="103" y="0"/>
                  </a:cubicBezTo>
                  <a:cubicBezTo>
                    <a:pt x="90" y="0"/>
                    <a:pt x="78" y="3"/>
                    <a:pt x="70" y="7"/>
                  </a:cubicBezTo>
                  <a:cubicBezTo>
                    <a:pt x="62" y="12"/>
                    <a:pt x="57" y="19"/>
                    <a:pt x="57" y="26"/>
                  </a:cubicBezTo>
                  <a:cubicBezTo>
                    <a:pt x="56" y="32"/>
                    <a:pt x="56" y="32"/>
                    <a:pt x="56" y="32"/>
                  </a:cubicBezTo>
                  <a:cubicBezTo>
                    <a:pt x="46" y="32"/>
                    <a:pt x="46" y="32"/>
                    <a:pt x="46" y="32"/>
                  </a:cubicBezTo>
                  <a:cubicBezTo>
                    <a:pt x="33" y="32"/>
                    <a:pt x="22" y="35"/>
                    <a:pt x="13" y="4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grpSp>
      <p:sp>
        <p:nvSpPr>
          <p:cNvPr id="11824" name="直角三角形 11823"/>
          <p:cNvSpPr/>
          <p:nvPr userDrawn="1"/>
        </p:nvSpPr>
        <p:spPr>
          <a:xfrm flipH="1" flipV="1">
            <a:off x="7258829" y="-6776"/>
            <a:ext cx="1885171" cy="1083628"/>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rgbClr val="FFFFFF"/>
              </a:solidFill>
            </a:endParaRPr>
          </a:p>
        </p:txBody>
      </p:sp>
    </p:spTree>
    <p:extLst>
      <p:ext uri="{BB962C8B-B14F-4D97-AF65-F5344CB8AC3E}">
        <p14:creationId xmlns:p14="http://schemas.microsoft.com/office/powerpoint/2010/main" val="244347028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8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9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0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2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3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userDrawn="1">
  <p:cSld name="节标题">
    <p:spTree>
      <p:nvGrpSpPr>
        <p:cNvPr id="1" name=""/>
        <p:cNvGrpSpPr/>
        <p:nvPr/>
      </p:nvGrpSpPr>
      <p:grpSpPr>
        <a:xfrm>
          <a:off x="0" y="0"/>
          <a:ext cx="0" cy="0"/>
          <a:chOff x="0" y="0"/>
          <a:chExt cx="0" cy="0"/>
        </a:xfrm>
      </p:grpSpPr>
      <p:sp>
        <p:nvSpPr>
          <p:cNvPr id="205" name="任意多边形 204"/>
          <p:cNvSpPr>
            <a:spLocks/>
          </p:cNvSpPr>
          <p:nvPr userDrawn="1"/>
        </p:nvSpPr>
        <p:spPr bwMode="auto">
          <a:xfrm>
            <a:off x="0" y="1415621"/>
            <a:ext cx="6433947" cy="3719009"/>
          </a:xfrm>
          <a:custGeom>
            <a:avLst/>
            <a:gdLst>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8980144 w 9265862"/>
              <a:gd name="connsiteY11" fmla="*/ 6695996 h 6860815"/>
              <a:gd name="connsiteX12" fmla="*/ 9265862 w 9265862"/>
              <a:gd name="connsiteY12" fmla="*/ 6860815 h 6860815"/>
              <a:gd name="connsiteX13" fmla="*/ 4610311 w 9265862"/>
              <a:gd name="connsiteY13" fmla="*/ 6860815 h 6860815"/>
              <a:gd name="connsiteX14" fmla="*/ 940557 w 9265862"/>
              <a:gd name="connsiteY14" fmla="*/ 4741712 h 6860815"/>
              <a:gd name="connsiteX15" fmla="*/ 961572 w 9265862"/>
              <a:gd name="connsiteY15" fmla="*/ 4729059 h 6860815"/>
              <a:gd name="connsiteX16" fmla="*/ 704592 w 9265862"/>
              <a:gd name="connsiteY16" fmla="*/ 4580666 h 6860815"/>
              <a:gd name="connsiteX17" fmla="*/ 687266 w 9265862"/>
              <a:gd name="connsiteY17" fmla="*/ 4591086 h 6860815"/>
              <a:gd name="connsiteX18" fmla="*/ 687266 w 9265862"/>
              <a:gd name="connsiteY18" fmla="*/ 4585358 h 6860815"/>
              <a:gd name="connsiteX19" fmla="*/ 0 w 9265862"/>
              <a:gd name="connsiteY19" fmla="*/ 4982487 h 6860815"/>
              <a:gd name="connsiteX20" fmla="*/ 0 w 9265862"/>
              <a:gd name="connsiteY20" fmla="*/ 2298810 h 6860815"/>
              <a:gd name="connsiteX21" fmla="*/ 687266 w 9265862"/>
              <a:gd name="connsiteY21" fmla="*/ 1902137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9265862 w 9265862"/>
              <a:gd name="connsiteY11" fmla="*/ 6860815 h 6860815"/>
              <a:gd name="connsiteX12" fmla="*/ 4610311 w 9265862"/>
              <a:gd name="connsiteY12" fmla="*/ 6860815 h 6860815"/>
              <a:gd name="connsiteX13" fmla="*/ 940557 w 9265862"/>
              <a:gd name="connsiteY13" fmla="*/ 4741712 h 6860815"/>
              <a:gd name="connsiteX14" fmla="*/ 961572 w 9265862"/>
              <a:gd name="connsiteY14" fmla="*/ 4729059 h 6860815"/>
              <a:gd name="connsiteX15" fmla="*/ 704592 w 9265862"/>
              <a:gd name="connsiteY15" fmla="*/ 4580666 h 6860815"/>
              <a:gd name="connsiteX16" fmla="*/ 687266 w 9265862"/>
              <a:gd name="connsiteY16" fmla="*/ 4591086 h 6860815"/>
              <a:gd name="connsiteX17" fmla="*/ 687266 w 9265862"/>
              <a:gd name="connsiteY17" fmla="*/ 4585358 h 6860815"/>
              <a:gd name="connsiteX18" fmla="*/ 0 w 9265862"/>
              <a:gd name="connsiteY18" fmla="*/ 4982487 h 6860815"/>
              <a:gd name="connsiteX19" fmla="*/ 0 w 9265862"/>
              <a:gd name="connsiteY19" fmla="*/ 2298810 h 6860815"/>
              <a:gd name="connsiteX20" fmla="*/ 687266 w 9265862"/>
              <a:gd name="connsiteY20" fmla="*/ 1902137 h 6860815"/>
              <a:gd name="connsiteX21" fmla="*/ 687266 w 9265862"/>
              <a:gd name="connsiteY21"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961572 w 9265862"/>
              <a:gd name="connsiteY13" fmla="*/ 4729059 h 6860815"/>
              <a:gd name="connsiteX14" fmla="*/ 704592 w 9265862"/>
              <a:gd name="connsiteY14" fmla="*/ 4580666 h 6860815"/>
              <a:gd name="connsiteX15" fmla="*/ 687266 w 9265862"/>
              <a:gd name="connsiteY15" fmla="*/ 4591086 h 6860815"/>
              <a:gd name="connsiteX16" fmla="*/ 687266 w 9265862"/>
              <a:gd name="connsiteY16" fmla="*/ 4585358 h 6860815"/>
              <a:gd name="connsiteX17" fmla="*/ 0 w 9265862"/>
              <a:gd name="connsiteY17" fmla="*/ 4982487 h 6860815"/>
              <a:gd name="connsiteX18" fmla="*/ 0 w 9265862"/>
              <a:gd name="connsiteY18" fmla="*/ 2298810 h 6860815"/>
              <a:gd name="connsiteX19" fmla="*/ 687266 w 9265862"/>
              <a:gd name="connsiteY19" fmla="*/ 1902137 h 6860815"/>
              <a:gd name="connsiteX20" fmla="*/ 687266 w 9265862"/>
              <a:gd name="connsiteY20"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704592 w 9265862"/>
              <a:gd name="connsiteY13" fmla="*/ 4580666 h 6860815"/>
              <a:gd name="connsiteX14" fmla="*/ 687266 w 9265862"/>
              <a:gd name="connsiteY14" fmla="*/ 4591086 h 6860815"/>
              <a:gd name="connsiteX15" fmla="*/ 687266 w 9265862"/>
              <a:gd name="connsiteY15" fmla="*/ 4585358 h 6860815"/>
              <a:gd name="connsiteX16" fmla="*/ 0 w 9265862"/>
              <a:gd name="connsiteY16" fmla="*/ 4982487 h 6860815"/>
              <a:gd name="connsiteX17" fmla="*/ 0 w 9265862"/>
              <a:gd name="connsiteY17" fmla="*/ 2298810 h 6860815"/>
              <a:gd name="connsiteX18" fmla="*/ 687266 w 9265862"/>
              <a:gd name="connsiteY18" fmla="*/ 1902137 h 6860815"/>
              <a:gd name="connsiteX19" fmla="*/ 687266 w 9265862"/>
              <a:gd name="connsiteY19"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704592 w 9265862"/>
              <a:gd name="connsiteY12" fmla="*/ 4580666 h 6860815"/>
              <a:gd name="connsiteX13" fmla="*/ 687266 w 9265862"/>
              <a:gd name="connsiteY13" fmla="*/ 4591086 h 6860815"/>
              <a:gd name="connsiteX14" fmla="*/ 687266 w 9265862"/>
              <a:gd name="connsiteY14" fmla="*/ 4585358 h 6860815"/>
              <a:gd name="connsiteX15" fmla="*/ 0 w 9265862"/>
              <a:gd name="connsiteY15" fmla="*/ 4982487 h 6860815"/>
              <a:gd name="connsiteX16" fmla="*/ 0 w 9265862"/>
              <a:gd name="connsiteY16" fmla="*/ 2298810 h 6860815"/>
              <a:gd name="connsiteX17" fmla="*/ 687266 w 9265862"/>
              <a:gd name="connsiteY17" fmla="*/ 1902137 h 6860815"/>
              <a:gd name="connsiteX18" fmla="*/ 687266 w 9265862"/>
              <a:gd name="connsiteY18"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3021506 w 9265862"/>
              <a:gd name="connsiteY6" fmla="*/ 3236544 h 6860815"/>
              <a:gd name="connsiteX7" fmla="*/ 4666430 w 9265862"/>
              <a:gd name="connsiteY7" fmla="*/ 4184733 h 6860815"/>
              <a:gd name="connsiteX8" fmla="*/ 4670027 w 9265862"/>
              <a:gd name="connsiteY8" fmla="*/ 4184733 h 6860815"/>
              <a:gd name="connsiteX9" fmla="*/ 9265862 w 9265862"/>
              <a:gd name="connsiteY9" fmla="*/ 6860815 h 6860815"/>
              <a:gd name="connsiteX10" fmla="*/ 4610311 w 9265862"/>
              <a:gd name="connsiteY10" fmla="*/ 6860815 h 6860815"/>
              <a:gd name="connsiteX11" fmla="*/ 704592 w 9265862"/>
              <a:gd name="connsiteY11" fmla="*/ 4580666 h 6860815"/>
              <a:gd name="connsiteX12" fmla="*/ 687266 w 9265862"/>
              <a:gd name="connsiteY12" fmla="*/ 4591086 h 6860815"/>
              <a:gd name="connsiteX13" fmla="*/ 687266 w 9265862"/>
              <a:gd name="connsiteY13" fmla="*/ 4585358 h 6860815"/>
              <a:gd name="connsiteX14" fmla="*/ 0 w 9265862"/>
              <a:gd name="connsiteY14" fmla="*/ 4982487 h 6860815"/>
              <a:gd name="connsiteX15" fmla="*/ 0 w 9265862"/>
              <a:gd name="connsiteY15" fmla="*/ 2298810 h 6860815"/>
              <a:gd name="connsiteX16" fmla="*/ 687266 w 9265862"/>
              <a:gd name="connsiteY16" fmla="*/ 1902137 h 6860815"/>
              <a:gd name="connsiteX17" fmla="*/ 687266 w 9265862"/>
              <a:gd name="connsiteY17"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3021506 w 9265862"/>
              <a:gd name="connsiteY5" fmla="*/ 3236544 h 6860815"/>
              <a:gd name="connsiteX6" fmla="*/ 4666430 w 9265862"/>
              <a:gd name="connsiteY6" fmla="*/ 4184733 h 6860815"/>
              <a:gd name="connsiteX7" fmla="*/ 4670027 w 9265862"/>
              <a:gd name="connsiteY7" fmla="*/ 4184733 h 6860815"/>
              <a:gd name="connsiteX8" fmla="*/ 9265862 w 9265862"/>
              <a:gd name="connsiteY8" fmla="*/ 6860815 h 6860815"/>
              <a:gd name="connsiteX9" fmla="*/ 4610311 w 9265862"/>
              <a:gd name="connsiteY9" fmla="*/ 6860815 h 6860815"/>
              <a:gd name="connsiteX10" fmla="*/ 704592 w 9265862"/>
              <a:gd name="connsiteY10" fmla="*/ 4580666 h 6860815"/>
              <a:gd name="connsiteX11" fmla="*/ 687266 w 9265862"/>
              <a:gd name="connsiteY11" fmla="*/ 4591086 h 6860815"/>
              <a:gd name="connsiteX12" fmla="*/ 687266 w 9265862"/>
              <a:gd name="connsiteY12" fmla="*/ 4585358 h 6860815"/>
              <a:gd name="connsiteX13" fmla="*/ 0 w 9265862"/>
              <a:gd name="connsiteY13" fmla="*/ 4982487 h 6860815"/>
              <a:gd name="connsiteX14" fmla="*/ 0 w 9265862"/>
              <a:gd name="connsiteY14" fmla="*/ 2298810 h 6860815"/>
              <a:gd name="connsiteX15" fmla="*/ 687266 w 9265862"/>
              <a:gd name="connsiteY15" fmla="*/ 1902137 h 6860815"/>
              <a:gd name="connsiteX16" fmla="*/ 687266 w 9265862"/>
              <a:gd name="connsiteY16"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3021506 w 9265862"/>
              <a:gd name="connsiteY4" fmla="*/ 3236544 h 6860815"/>
              <a:gd name="connsiteX5" fmla="*/ 4666430 w 9265862"/>
              <a:gd name="connsiteY5" fmla="*/ 4184733 h 6860815"/>
              <a:gd name="connsiteX6" fmla="*/ 4670027 w 9265862"/>
              <a:gd name="connsiteY6" fmla="*/ 4184733 h 6860815"/>
              <a:gd name="connsiteX7" fmla="*/ 9265862 w 9265862"/>
              <a:gd name="connsiteY7" fmla="*/ 6860815 h 6860815"/>
              <a:gd name="connsiteX8" fmla="*/ 4610311 w 9265862"/>
              <a:gd name="connsiteY8" fmla="*/ 6860815 h 6860815"/>
              <a:gd name="connsiteX9" fmla="*/ 704592 w 9265862"/>
              <a:gd name="connsiteY9" fmla="*/ 4580666 h 6860815"/>
              <a:gd name="connsiteX10" fmla="*/ 687266 w 9265862"/>
              <a:gd name="connsiteY10" fmla="*/ 4591086 h 6860815"/>
              <a:gd name="connsiteX11" fmla="*/ 687266 w 9265862"/>
              <a:gd name="connsiteY11" fmla="*/ 4585358 h 6860815"/>
              <a:gd name="connsiteX12" fmla="*/ 0 w 9265862"/>
              <a:gd name="connsiteY12" fmla="*/ 4982487 h 6860815"/>
              <a:gd name="connsiteX13" fmla="*/ 0 w 9265862"/>
              <a:gd name="connsiteY13" fmla="*/ 2298810 h 6860815"/>
              <a:gd name="connsiteX14" fmla="*/ 687266 w 9265862"/>
              <a:gd name="connsiteY14" fmla="*/ 1902137 h 6860815"/>
              <a:gd name="connsiteX15" fmla="*/ 687266 w 9265862"/>
              <a:gd name="connsiteY15"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021506 w 9265862"/>
              <a:gd name="connsiteY3" fmla="*/ 3236544 h 6860815"/>
              <a:gd name="connsiteX4" fmla="*/ 4666430 w 9265862"/>
              <a:gd name="connsiteY4" fmla="*/ 4184733 h 6860815"/>
              <a:gd name="connsiteX5" fmla="*/ 4670027 w 9265862"/>
              <a:gd name="connsiteY5" fmla="*/ 4184733 h 6860815"/>
              <a:gd name="connsiteX6" fmla="*/ 9265862 w 9265862"/>
              <a:gd name="connsiteY6" fmla="*/ 6860815 h 6860815"/>
              <a:gd name="connsiteX7" fmla="*/ 4610311 w 9265862"/>
              <a:gd name="connsiteY7" fmla="*/ 6860815 h 6860815"/>
              <a:gd name="connsiteX8" fmla="*/ 704592 w 9265862"/>
              <a:gd name="connsiteY8" fmla="*/ 4580666 h 6860815"/>
              <a:gd name="connsiteX9" fmla="*/ 687266 w 9265862"/>
              <a:gd name="connsiteY9" fmla="*/ 4591086 h 6860815"/>
              <a:gd name="connsiteX10" fmla="*/ 687266 w 9265862"/>
              <a:gd name="connsiteY10" fmla="*/ 4585358 h 6860815"/>
              <a:gd name="connsiteX11" fmla="*/ 0 w 9265862"/>
              <a:gd name="connsiteY11" fmla="*/ 4982487 h 6860815"/>
              <a:gd name="connsiteX12" fmla="*/ 0 w 9265862"/>
              <a:gd name="connsiteY12" fmla="*/ 2298810 h 6860815"/>
              <a:gd name="connsiteX13" fmla="*/ 687266 w 9265862"/>
              <a:gd name="connsiteY13" fmla="*/ 1902137 h 6860815"/>
              <a:gd name="connsiteX14" fmla="*/ 687266 w 9265862"/>
              <a:gd name="connsiteY14" fmla="*/ 0 h 6860815"/>
              <a:gd name="connsiteX0" fmla="*/ 687266 w 9265862"/>
              <a:gd name="connsiteY0" fmla="*/ 0 h 6860815"/>
              <a:gd name="connsiteX1" fmla="*/ 2982661 w 9265862"/>
              <a:gd name="connsiteY1" fmla="*/ 577291 h 6860815"/>
              <a:gd name="connsiteX2" fmla="*/ 3021506 w 9265862"/>
              <a:gd name="connsiteY2" fmla="*/ 3236544 h 6860815"/>
              <a:gd name="connsiteX3" fmla="*/ 4666430 w 9265862"/>
              <a:gd name="connsiteY3" fmla="*/ 4184733 h 6860815"/>
              <a:gd name="connsiteX4" fmla="*/ 4670027 w 9265862"/>
              <a:gd name="connsiteY4" fmla="*/ 4184733 h 6860815"/>
              <a:gd name="connsiteX5" fmla="*/ 9265862 w 9265862"/>
              <a:gd name="connsiteY5" fmla="*/ 6860815 h 6860815"/>
              <a:gd name="connsiteX6" fmla="*/ 4610311 w 9265862"/>
              <a:gd name="connsiteY6" fmla="*/ 6860815 h 6860815"/>
              <a:gd name="connsiteX7" fmla="*/ 704592 w 9265862"/>
              <a:gd name="connsiteY7" fmla="*/ 4580666 h 6860815"/>
              <a:gd name="connsiteX8" fmla="*/ 687266 w 9265862"/>
              <a:gd name="connsiteY8" fmla="*/ 4591086 h 6860815"/>
              <a:gd name="connsiteX9" fmla="*/ 687266 w 9265862"/>
              <a:gd name="connsiteY9" fmla="*/ 4585358 h 6860815"/>
              <a:gd name="connsiteX10" fmla="*/ 0 w 9265862"/>
              <a:gd name="connsiteY10" fmla="*/ 4982487 h 6860815"/>
              <a:gd name="connsiteX11" fmla="*/ 0 w 9265862"/>
              <a:gd name="connsiteY11" fmla="*/ 2298810 h 6860815"/>
              <a:gd name="connsiteX12" fmla="*/ 687266 w 9265862"/>
              <a:gd name="connsiteY12" fmla="*/ 1902137 h 6860815"/>
              <a:gd name="connsiteX13" fmla="*/ 687266 w 9265862"/>
              <a:gd name="connsiteY13" fmla="*/ 0 h 6860815"/>
              <a:gd name="connsiteX0" fmla="*/ 687266 w 9265862"/>
              <a:gd name="connsiteY0" fmla="*/ 0 h 6860815"/>
              <a:gd name="connsiteX1" fmla="*/ 3021506 w 9265862"/>
              <a:gd name="connsiteY1" fmla="*/ 3236544 h 6860815"/>
              <a:gd name="connsiteX2" fmla="*/ 4666430 w 9265862"/>
              <a:gd name="connsiteY2" fmla="*/ 4184733 h 6860815"/>
              <a:gd name="connsiteX3" fmla="*/ 4670027 w 9265862"/>
              <a:gd name="connsiteY3" fmla="*/ 4184733 h 6860815"/>
              <a:gd name="connsiteX4" fmla="*/ 9265862 w 9265862"/>
              <a:gd name="connsiteY4" fmla="*/ 6860815 h 6860815"/>
              <a:gd name="connsiteX5" fmla="*/ 4610311 w 9265862"/>
              <a:gd name="connsiteY5" fmla="*/ 6860815 h 6860815"/>
              <a:gd name="connsiteX6" fmla="*/ 704592 w 9265862"/>
              <a:gd name="connsiteY6" fmla="*/ 4580666 h 6860815"/>
              <a:gd name="connsiteX7" fmla="*/ 687266 w 9265862"/>
              <a:gd name="connsiteY7" fmla="*/ 4591086 h 6860815"/>
              <a:gd name="connsiteX8" fmla="*/ 687266 w 9265862"/>
              <a:gd name="connsiteY8" fmla="*/ 4585358 h 6860815"/>
              <a:gd name="connsiteX9" fmla="*/ 0 w 9265862"/>
              <a:gd name="connsiteY9" fmla="*/ 4982487 h 6860815"/>
              <a:gd name="connsiteX10" fmla="*/ 0 w 9265862"/>
              <a:gd name="connsiteY10" fmla="*/ 2298810 h 6860815"/>
              <a:gd name="connsiteX11" fmla="*/ 687266 w 9265862"/>
              <a:gd name="connsiteY11" fmla="*/ 1902137 h 6860815"/>
              <a:gd name="connsiteX12" fmla="*/ 687266 w 9265862"/>
              <a:gd name="connsiteY12" fmla="*/ 0 h 6860815"/>
              <a:gd name="connsiteX0" fmla="*/ 687266 w 9265862"/>
              <a:gd name="connsiteY0" fmla="*/ 0 h 4958678"/>
              <a:gd name="connsiteX1" fmla="*/ 3021506 w 9265862"/>
              <a:gd name="connsiteY1" fmla="*/ 1334407 h 4958678"/>
              <a:gd name="connsiteX2" fmla="*/ 4666430 w 9265862"/>
              <a:gd name="connsiteY2" fmla="*/ 2282596 h 4958678"/>
              <a:gd name="connsiteX3" fmla="*/ 4670027 w 9265862"/>
              <a:gd name="connsiteY3" fmla="*/ 2282596 h 4958678"/>
              <a:gd name="connsiteX4" fmla="*/ 9265862 w 9265862"/>
              <a:gd name="connsiteY4" fmla="*/ 4958678 h 4958678"/>
              <a:gd name="connsiteX5" fmla="*/ 4610311 w 9265862"/>
              <a:gd name="connsiteY5" fmla="*/ 4958678 h 4958678"/>
              <a:gd name="connsiteX6" fmla="*/ 704592 w 9265862"/>
              <a:gd name="connsiteY6" fmla="*/ 2678529 h 4958678"/>
              <a:gd name="connsiteX7" fmla="*/ 687266 w 9265862"/>
              <a:gd name="connsiteY7" fmla="*/ 2688949 h 4958678"/>
              <a:gd name="connsiteX8" fmla="*/ 687266 w 9265862"/>
              <a:gd name="connsiteY8" fmla="*/ 2683221 h 4958678"/>
              <a:gd name="connsiteX9" fmla="*/ 0 w 9265862"/>
              <a:gd name="connsiteY9" fmla="*/ 3080350 h 4958678"/>
              <a:gd name="connsiteX10" fmla="*/ 0 w 9265862"/>
              <a:gd name="connsiteY10" fmla="*/ 396673 h 4958678"/>
              <a:gd name="connsiteX11" fmla="*/ 687266 w 9265862"/>
              <a:gd name="connsiteY11" fmla="*/ 0 h 4958678"/>
              <a:gd name="connsiteX0" fmla="*/ 687266 w 9265862"/>
              <a:gd name="connsiteY0" fmla="*/ 0 h 4958678"/>
              <a:gd name="connsiteX1" fmla="*/ 4666430 w 9265862"/>
              <a:gd name="connsiteY1" fmla="*/ 2282596 h 4958678"/>
              <a:gd name="connsiteX2" fmla="*/ 4670027 w 9265862"/>
              <a:gd name="connsiteY2" fmla="*/ 2282596 h 4958678"/>
              <a:gd name="connsiteX3" fmla="*/ 9265862 w 9265862"/>
              <a:gd name="connsiteY3" fmla="*/ 4958678 h 4958678"/>
              <a:gd name="connsiteX4" fmla="*/ 4610311 w 9265862"/>
              <a:gd name="connsiteY4" fmla="*/ 4958678 h 4958678"/>
              <a:gd name="connsiteX5" fmla="*/ 704592 w 9265862"/>
              <a:gd name="connsiteY5" fmla="*/ 2678529 h 4958678"/>
              <a:gd name="connsiteX6" fmla="*/ 687266 w 9265862"/>
              <a:gd name="connsiteY6" fmla="*/ 2688949 h 4958678"/>
              <a:gd name="connsiteX7" fmla="*/ 687266 w 9265862"/>
              <a:gd name="connsiteY7" fmla="*/ 2683221 h 4958678"/>
              <a:gd name="connsiteX8" fmla="*/ 0 w 9265862"/>
              <a:gd name="connsiteY8" fmla="*/ 3080350 h 4958678"/>
              <a:gd name="connsiteX9" fmla="*/ 0 w 9265862"/>
              <a:gd name="connsiteY9" fmla="*/ 396673 h 4958678"/>
              <a:gd name="connsiteX10" fmla="*/ 687266 w 9265862"/>
              <a:gd name="connsiteY10" fmla="*/ 0 h 4958678"/>
              <a:gd name="connsiteX0" fmla="*/ 687266 w 9265862"/>
              <a:gd name="connsiteY0" fmla="*/ 0 h 4958678"/>
              <a:gd name="connsiteX1" fmla="*/ 4666430 w 9265862"/>
              <a:gd name="connsiteY1" fmla="*/ 2282596 h 4958678"/>
              <a:gd name="connsiteX2" fmla="*/ 4670027 w 9265862"/>
              <a:gd name="connsiteY2" fmla="*/ 2282596 h 4958678"/>
              <a:gd name="connsiteX3" fmla="*/ 9265862 w 9265862"/>
              <a:gd name="connsiteY3" fmla="*/ 4958678 h 4958678"/>
              <a:gd name="connsiteX4" fmla="*/ 4610311 w 9265862"/>
              <a:gd name="connsiteY4" fmla="*/ 4958678 h 4958678"/>
              <a:gd name="connsiteX5" fmla="*/ 704592 w 9265862"/>
              <a:gd name="connsiteY5" fmla="*/ 2678529 h 4958678"/>
              <a:gd name="connsiteX6" fmla="*/ 687266 w 9265862"/>
              <a:gd name="connsiteY6" fmla="*/ 2688949 h 4958678"/>
              <a:gd name="connsiteX7" fmla="*/ 687266 w 9265862"/>
              <a:gd name="connsiteY7" fmla="*/ 2683221 h 4958678"/>
              <a:gd name="connsiteX8" fmla="*/ 0 w 9265862"/>
              <a:gd name="connsiteY8" fmla="*/ 3080350 h 4958678"/>
              <a:gd name="connsiteX9" fmla="*/ 687266 w 9265862"/>
              <a:gd name="connsiteY9" fmla="*/ 0 h 4958678"/>
              <a:gd name="connsiteX0" fmla="*/ 0 w 8578596"/>
              <a:gd name="connsiteY0" fmla="*/ 0 h 4958678"/>
              <a:gd name="connsiteX1" fmla="*/ 3979164 w 8578596"/>
              <a:gd name="connsiteY1" fmla="*/ 2282596 h 4958678"/>
              <a:gd name="connsiteX2" fmla="*/ 3982761 w 8578596"/>
              <a:gd name="connsiteY2" fmla="*/ 2282596 h 4958678"/>
              <a:gd name="connsiteX3" fmla="*/ 8578596 w 8578596"/>
              <a:gd name="connsiteY3" fmla="*/ 4958678 h 4958678"/>
              <a:gd name="connsiteX4" fmla="*/ 3923045 w 8578596"/>
              <a:gd name="connsiteY4" fmla="*/ 4958678 h 4958678"/>
              <a:gd name="connsiteX5" fmla="*/ 17326 w 8578596"/>
              <a:gd name="connsiteY5" fmla="*/ 2678529 h 4958678"/>
              <a:gd name="connsiteX6" fmla="*/ 0 w 8578596"/>
              <a:gd name="connsiteY6" fmla="*/ 2688949 h 4958678"/>
              <a:gd name="connsiteX7" fmla="*/ 0 w 8578596"/>
              <a:gd name="connsiteY7" fmla="*/ 2683221 h 4958678"/>
              <a:gd name="connsiteX8" fmla="*/ 0 w 8578596"/>
              <a:gd name="connsiteY8" fmla="*/ 0 h 4958678"/>
              <a:gd name="connsiteX0" fmla="*/ 0 w 8578596"/>
              <a:gd name="connsiteY0" fmla="*/ 0 h 4958678"/>
              <a:gd name="connsiteX1" fmla="*/ 3979164 w 8578596"/>
              <a:gd name="connsiteY1" fmla="*/ 2282596 h 4958678"/>
              <a:gd name="connsiteX2" fmla="*/ 8578596 w 8578596"/>
              <a:gd name="connsiteY2" fmla="*/ 4958678 h 4958678"/>
              <a:gd name="connsiteX3" fmla="*/ 3923045 w 8578596"/>
              <a:gd name="connsiteY3" fmla="*/ 4958678 h 4958678"/>
              <a:gd name="connsiteX4" fmla="*/ 17326 w 8578596"/>
              <a:gd name="connsiteY4" fmla="*/ 2678529 h 4958678"/>
              <a:gd name="connsiteX5" fmla="*/ 0 w 8578596"/>
              <a:gd name="connsiteY5" fmla="*/ 2688949 h 4958678"/>
              <a:gd name="connsiteX6" fmla="*/ 0 w 8578596"/>
              <a:gd name="connsiteY6" fmla="*/ 2683221 h 4958678"/>
              <a:gd name="connsiteX7" fmla="*/ 0 w 8578596"/>
              <a:gd name="connsiteY7" fmla="*/ 0 h 4958678"/>
              <a:gd name="connsiteX0" fmla="*/ 0 w 8578596"/>
              <a:gd name="connsiteY0" fmla="*/ 0 h 4958678"/>
              <a:gd name="connsiteX1" fmla="*/ 8578596 w 8578596"/>
              <a:gd name="connsiteY1" fmla="*/ 4958678 h 4958678"/>
              <a:gd name="connsiteX2" fmla="*/ 3923045 w 8578596"/>
              <a:gd name="connsiteY2" fmla="*/ 4958678 h 4958678"/>
              <a:gd name="connsiteX3" fmla="*/ 17326 w 8578596"/>
              <a:gd name="connsiteY3" fmla="*/ 2678529 h 4958678"/>
              <a:gd name="connsiteX4" fmla="*/ 0 w 8578596"/>
              <a:gd name="connsiteY4" fmla="*/ 2688949 h 4958678"/>
              <a:gd name="connsiteX5" fmla="*/ 0 w 8578596"/>
              <a:gd name="connsiteY5" fmla="*/ 2683221 h 4958678"/>
              <a:gd name="connsiteX6" fmla="*/ 0 w 8578596"/>
              <a:gd name="connsiteY6" fmla="*/ 0 h 495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8596" h="4958678">
                <a:moveTo>
                  <a:pt x="0" y="0"/>
                </a:moveTo>
                <a:lnTo>
                  <a:pt x="8578596" y="4958678"/>
                </a:lnTo>
                <a:lnTo>
                  <a:pt x="3923045" y="4958678"/>
                </a:lnTo>
                <a:lnTo>
                  <a:pt x="17326" y="2678529"/>
                </a:lnTo>
                <a:lnTo>
                  <a:pt x="0" y="2688949"/>
                </a:lnTo>
                <a:lnTo>
                  <a:pt x="0" y="2683221"/>
                </a:lnTo>
                <a:lnTo>
                  <a:pt x="0" y="0"/>
                </a:lnTo>
                <a:close/>
              </a:path>
            </a:pathLst>
          </a:custGeom>
          <a:solidFill>
            <a:schemeClr val="tx2">
              <a:lumMod val="20000"/>
              <a:lumOff val="80000"/>
              <a:alpha val="50000"/>
            </a:schemeClr>
          </a:solidFill>
          <a:ln>
            <a:noFill/>
          </a:ln>
        </p:spPr>
        <p:txBody>
          <a:bodyPr vert="horz" wrap="square" lIns="68580" tIns="34290" rIns="68580" bIns="34290" numCol="1" anchor="t" anchorCtr="0" compatLnSpc="1">
            <a:prstTxWarp prst="textNoShape">
              <a:avLst/>
            </a:prstTxWarp>
            <a:noAutofit/>
          </a:bodyPr>
          <a:lstStyle/>
          <a:p>
            <a:endParaRPr lang="zh-CN" altLang="en-US" sz="1400">
              <a:solidFill>
                <a:srgbClr val="000000"/>
              </a:solidFill>
            </a:endParaRPr>
          </a:p>
        </p:txBody>
      </p:sp>
      <p:sp>
        <p:nvSpPr>
          <p:cNvPr id="20" name="标题 1"/>
          <p:cNvSpPr>
            <a:spLocks noGrp="1"/>
          </p:cNvSpPr>
          <p:nvPr userDrawn="1">
            <p:ph type="title"/>
          </p:nvPr>
        </p:nvSpPr>
        <p:spPr>
          <a:xfrm>
            <a:off x="5699554" y="1993447"/>
            <a:ext cx="2940813" cy="671513"/>
          </a:xfrm>
        </p:spPr>
        <p:txBody>
          <a:bodyPr anchor="b">
            <a:normAutofit/>
          </a:bodyPr>
          <a:lstStyle>
            <a:lvl1pPr algn="l">
              <a:defRPr sz="1800" b="1">
                <a:solidFill>
                  <a:schemeClr val="tx2"/>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5700391" y="2664960"/>
            <a:ext cx="2940813" cy="761717"/>
          </a:xfrm>
        </p:spPr>
        <p:txBody>
          <a:bodyPr anchor="t">
            <a:normAutofit/>
          </a:bodyPr>
          <a:lstStyle>
            <a:lvl1pPr marL="0" indent="0" algn="l">
              <a:lnSpc>
                <a:spcPct val="100000"/>
              </a:lnSpc>
              <a:buNone/>
              <a:defRPr sz="800">
                <a:solidFill>
                  <a:schemeClr val="tx2"/>
                </a:solidFill>
              </a:defRPr>
            </a:lvl1pPr>
            <a:lvl2pPr marL="342884" indent="0">
              <a:buNone/>
              <a:defRPr sz="1500">
                <a:solidFill>
                  <a:schemeClr val="tx1">
                    <a:tint val="75000"/>
                  </a:schemeClr>
                </a:solidFill>
              </a:defRPr>
            </a:lvl2pPr>
            <a:lvl3pPr marL="685766" indent="0">
              <a:buNone/>
              <a:defRPr sz="1400">
                <a:solidFill>
                  <a:schemeClr val="tx1">
                    <a:tint val="75000"/>
                  </a:schemeClr>
                </a:solidFill>
              </a:defRPr>
            </a:lvl3pPr>
            <a:lvl4pPr marL="1028649" indent="0">
              <a:buNone/>
              <a:defRPr sz="1200">
                <a:solidFill>
                  <a:schemeClr val="tx1">
                    <a:tint val="75000"/>
                  </a:schemeClr>
                </a:solidFill>
              </a:defRPr>
            </a:lvl4pPr>
            <a:lvl5pPr marL="1371532" indent="0">
              <a:buNone/>
              <a:defRPr sz="1200">
                <a:solidFill>
                  <a:schemeClr val="tx1">
                    <a:tint val="75000"/>
                  </a:schemeClr>
                </a:solidFill>
              </a:defRPr>
            </a:lvl5pPr>
            <a:lvl6pPr marL="1714415" indent="0">
              <a:buNone/>
              <a:defRPr sz="1200">
                <a:solidFill>
                  <a:schemeClr val="tx1">
                    <a:tint val="75000"/>
                  </a:schemeClr>
                </a:solidFill>
              </a:defRPr>
            </a:lvl6pPr>
            <a:lvl7pPr marL="2057297" indent="0">
              <a:buNone/>
              <a:defRPr sz="1200">
                <a:solidFill>
                  <a:schemeClr val="tx1">
                    <a:tint val="75000"/>
                  </a:schemeClr>
                </a:solidFill>
              </a:defRPr>
            </a:lvl7pPr>
            <a:lvl8pPr marL="2400180" indent="0">
              <a:buNone/>
              <a:defRPr sz="1200">
                <a:solidFill>
                  <a:schemeClr val="tx1">
                    <a:tint val="75000"/>
                  </a:schemeClr>
                </a:solidFill>
              </a:defRPr>
            </a:lvl8pPr>
            <a:lvl9pPr marL="2743064" indent="0">
              <a:buNone/>
              <a:defRPr sz="1200">
                <a:solidFill>
                  <a:schemeClr val="tx1">
                    <a:tint val="75000"/>
                  </a:schemeClr>
                </a:solidFill>
              </a:defRPr>
            </a:lvl9pPr>
          </a:lstStyle>
          <a:p>
            <a:pPr lvl="0"/>
            <a:r>
              <a:rPr lang="en-US" dirty="0"/>
              <a:t>Edit Master text styles</a:t>
            </a:r>
          </a:p>
        </p:txBody>
      </p:sp>
      <p:grpSp>
        <p:nvGrpSpPr>
          <p:cNvPr id="2" name="组合 1"/>
          <p:cNvGrpSpPr/>
          <p:nvPr userDrawn="1"/>
        </p:nvGrpSpPr>
        <p:grpSpPr>
          <a:xfrm>
            <a:off x="609760" y="3188797"/>
            <a:ext cx="3671888" cy="1181100"/>
            <a:chOff x="813013" y="4251729"/>
            <a:chExt cx="4895850" cy="1574800"/>
          </a:xfrm>
        </p:grpSpPr>
        <p:sp>
          <p:nvSpPr>
            <p:cNvPr id="240" name="Freeform 1332"/>
            <p:cNvSpPr>
              <a:spLocks/>
            </p:cNvSpPr>
            <p:nvPr userDrawn="1"/>
          </p:nvSpPr>
          <p:spPr bwMode="auto">
            <a:xfrm>
              <a:off x="974938" y="4661304"/>
              <a:ext cx="60325" cy="127000"/>
            </a:xfrm>
            <a:custGeom>
              <a:avLst/>
              <a:gdLst>
                <a:gd name="T0" fmla="*/ 14 w 16"/>
                <a:gd name="T1" fmla="*/ 2 h 34"/>
                <a:gd name="T2" fmla="*/ 16 w 16"/>
                <a:gd name="T3" fmla="*/ 0 h 34"/>
                <a:gd name="T4" fmla="*/ 16 w 16"/>
                <a:gd name="T5" fmla="*/ 23 h 34"/>
                <a:gd name="T6" fmla="*/ 14 w 16"/>
                <a:gd name="T7" fmla="*/ 25 h 34"/>
                <a:gd name="T8" fmla="*/ 0 w 16"/>
                <a:gd name="T9" fmla="*/ 34 h 34"/>
                <a:gd name="T10" fmla="*/ 0 w 16"/>
                <a:gd name="T11" fmla="*/ 11 h 34"/>
                <a:gd name="T12" fmla="*/ 14 w 16"/>
                <a:gd name="T13" fmla="*/ 2 h 34"/>
              </a:gdLst>
              <a:ahLst/>
              <a:cxnLst>
                <a:cxn ang="0">
                  <a:pos x="T0" y="T1"/>
                </a:cxn>
                <a:cxn ang="0">
                  <a:pos x="T2" y="T3"/>
                </a:cxn>
                <a:cxn ang="0">
                  <a:pos x="T4" y="T5"/>
                </a:cxn>
                <a:cxn ang="0">
                  <a:pos x="T6" y="T7"/>
                </a:cxn>
                <a:cxn ang="0">
                  <a:pos x="T8" y="T9"/>
                </a:cxn>
                <a:cxn ang="0">
                  <a:pos x="T10" y="T11"/>
                </a:cxn>
                <a:cxn ang="0">
                  <a:pos x="T12" y="T13"/>
                </a:cxn>
              </a:cxnLst>
              <a:rect l="0" t="0" r="r" b="b"/>
              <a:pathLst>
                <a:path w="16" h="34">
                  <a:moveTo>
                    <a:pt x="14" y="2"/>
                  </a:moveTo>
                  <a:cubicBezTo>
                    <a:pt x="16" y="2"/>
                    <a:pt x="16" y="1"/>
                    <a:pt x="16" y="0"/>
                  </a:cubicBezTo>
                  <a:cubicBezTo>
                    <a:pt x="16" y="23"/>
                    <a:pt x="16" y="23"/>
                    <a:pt x="16" y="23"/>
                  </a:cubicBezTo>
                  <a:cubicBezTo>
                    <a:pt x="16" y="24"/>
                    <a:pt x="16" y="25"/>
                    <a:pt x="14" y="25"/>
                  </a:cubicBezTo>
                  <a:cubicBezTo>
                    <a:pt x="0" y="34"/>
                    <a:pt x="0" y="34"/>
                    <a:pt x="0" y="34"/>
                  </a:cubicBezTo>
                  <a:cubicBezTo>
                    <a:pt x="0" y="11"/>
                    <a:pt x="0" y="11"/>
                    <a:pt x="0" y="11"/>
                  </a:cubicBezTo>
                  <a:lnTo>
                    <a:pt x="14"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41" name="Freeform 1333"/>
            <p:cNvSpPr>
              <a:spLocks/>
            </p:cNvSpPr>
            <p:nvPr userDrawn="1"/>
          </p:nvSpPr>
          <p:spPr bwMode="auto">
            <a:xfrm>
              <a:off x="940013" y="4683529"/>
              <a:ext cx="34925" cy="104775"/>
            </a:xfrm>
            <a:custGeom>
              <a:avLst/>
              <a:gdLst>
                <a:gd name="T0" fmla="*/ 0 w 22"/>
                <a:gd name="T1" fmla="*/ 0 h 66"/>
                <a:gd name="T2" fmla="*/ 0 w 22"/>
                <a:gd name="T3" fmla="*/ 54 h 66"/>
                <a:gd name="T4" fmla="*/ 22 w 22"/>
                <a:gd name="T5" fmla="*/ 66 h 66"/>
                <a:gd name="T6" fmla="*/ 22 w 22"/>
                <a:gd name="T7" fmla="*/ 12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2"/>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42" name="Freeform 1334"/>
            <p:cNvSpPr>
              <a:spLocks/>
            </p:cNvSpPr>
            <p:nvPr userDrawn="1"/>
          </p:nvSpPr>
          <p:spPr bwMode="auto">
            <a:xfrm>
              <a:off x="940013" y="4645429"/>
              <a:ext cx="98425" cy="57150"/>
            </a:xfrm>
            <a:custGeom>
              <a:avLst/>
              <a:gdLst>
                <a:gd name="T0" fmla="*/ 0 w 26"/>
                <a:gd name="T1" fmla="*/ 10 h 15"/>
                <a:gd name="T2" fmla="*/ 9 w 26"/>
                <a:gd name="T3" fmla="*/ 15 h 15"/>
                <a:gd name="T4" fmla="*/ 23 w 26"/>
                <a:gd name="T5" fmla="*/ 6 h 15"/>
                <a:gd name="T6" fmla="*/ 23 w 26"/>
                <a:gd name="T7" fmla="*/ 1 h 15"/>
                <a:gd name="T8" fmla="*/ 15 w 26"/>
                <a:gd name="T9" fmla="*/ 1 h 15"/>
                <a:gd name="T10" fmla="*/ 0 w 26"/>
                <a:gd name="T11" fmla="*/ 10 h 15"/>
              </a:gdLst>
              <a:ahLst/>
              <a:cxnLst>
                <a:cxn ang="0">
                  <a:pos x="T0" y="T1"/>
                </a:cxn>
                <a:cxn ang="0">
                  <a:pos x="T2" y="T3"/>
                </a:cxn>
                <a:cxn ang="0">
                  <a:pos x="T4" y="T5"/>
                </a:cxn>
                <a:cxn ang="0">
                  <a:pos x="T6" y="T7"/>
                </a:cxn>
                <a:cxn ang="0">
                  <a:pos x="T8" y="T9"/>
                </a:cxn>
                <a:cxn ang="0">
                  <a:pos x="T10" y="T11"/>
                </a:cxn>
              </a:cxnLst>
              <a:rect l="0" t="0" r="r" b="b"/>
              <a:pathLst>
                <a:path w="26" h="15">
                  <a:moveTo>
                    <a:pt x="0" y="10"/>
                  </a:moveTo>
                  <a:cubicBezTo>
                    <a:pt x="9" y="15"/>
                    <a:pt x="9" y="15"/>
                    <a:pt x="9" y="15"/>
                  </a:cubicBezTo>
                  <a:cubicBezTo>
                    <a:pt x="23" y="6"/>
                    <a:pt x="23" y="6"/>
                    <a:pt x="23" y="6"/>
                  </a:cubicBezTo>
                  <a:cubicBezTo>
                    <a:pt x="26" y="5"/>
                    <a:pt x="26" y="3"/>
                    <a:pt x="23" y="1"/>
                  </a:cubicBezTo>
                  <a:cubicBezTo>
                    <a:pt x="21" y="0"/>
                    <a:pt x="17" y="0"/>
                    <a:pt x="15" y="1"/>
                  </a:cubicBezTo>
                  <a:lnTo>
                    <a:pt x="0" y="1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43" name="Freeform 1335"/>
            <p:cNvSpPr>
              <a:spLocks/>
            </p:cNvSpPr>
            <p:nvPr userDrawn="1"/>
          </p:nvSpPr>
          <p:spPr bwMode="auto">
            <a:xfrm>
              <a:off x="1297200" y="4477154"/>
              <a:ext cx="34925" cy="104775"/>
            </a:xfrm>
            <a:custGeom>
              <a:avLst/>
              <a:gdLst>
                <a:gd name="T0" fmla="*/ 0 w 22"/>
                <a:gd name="T1" fmla="*/ 0 h 66"/>
                <a:gd name="T2" fmla="*/ 0 w 22"/>
                <a:gd name="T3" fmla="*/ 54 h 66"/>
                <a:gd name="T4" fmla="*/ 22 w 22"/>
                <a:gd name="T5" fmla="*/ 66 h 66"/>
                <a:gd name="T6" fmla="*/ 22 w 22"/>
                <a:gd name="T7" fmla="*/ 11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1"/>
                  </a:lnTo>
                  <a:lnTo>
                    <a:pt x="0" y="0"/>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44" name="Freeform 1336"/>
            <p:cNvSpPr>
              <a:spLocks/>
            </p:cNvSpPr>
            <p:nvPr userDrawn="1"/>
          </p:nvSpPr>
          <p:spPr bwMode="auto">
            <a:xfrm>
              <a:off x="2500525" y="4280304"/>
              <a:ext cx="698500" cy="339725"/>
            </a:xfrm>
            <a:custGeom>
              <a:avLst/>
              <a:gdLst>
                <a:gd name="T0" fmla="*/ 16 w 186"/>
                <a:gd name="T1" fmla="*/ 11 h 90"/>
                <a:gd name="T2" fmla="*/ 90 w 186"/>
                <a:gd name="T3" fmla="*/ 11 h 90"/>
                <a:gd name="T4" fmla="*/ 186 w 186"/>
                <a:gd name="T5" fmla="*/ 67 h 90"/>
                <a:gd name="T6" fmla="*/ 186 w 186"/>
                <a:gd name="T7" fmla="*/ 90 h 90"/>
                <a:gd name="T8" fmla="*/ 90 w 186"/>
                <a:gd name="T9" fmla="*/ 34 h 90"/>
                <a:gd name="T10" fmla="*/ 16 w 186"/>
                <a:gd name="T11" fmla="*/ 34 h 90"/>
                <a:gd name="T12" fmla="*/ 0 w 186"/>
                <a:gd name="T13" fmla="*/ 56 h 90"/>
                <a:gd name="T14" fmla="*/ 0 w 186"/>
                <a:gd name="T15" fmla="*/ 33 h 90"/>
                <a:gd name="T16" fmla="*/ 16 w 186"/>
                <a:gd name="T17" fmla="*/ 1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90">
                  <a:moveTo>
                    <a:pt x="16" y="11"/>
                  </a:moveTo>
                  <a:cubicBezTo>
                    <a:pt x="36" y="0"/>
                    <a:pt x="70" y="0"/>
                    <a:pt x="90" y="11"/>
                  </a:cubicBezTo>
                  <a:cubicBezTo>
                    <a:pt x="186" y="67"/>
                    <a:pt x="186" y="67"/>
                    <a:pt x="186" y="67"/>
                  </a:cubicBezTo>
                  <a:cubicBezTo>
                    <a:pt x="186" y="90"/>
                    <a:pt x="186" y="90"/>
                    <a:pt x="186" y="90"/>
                  </a:cubicBezTo>
                  <a:cubicBezTo>
                    <a:pt x="90" y="34"/>
                    <a:pt x="90" y="34"/>
                    <a:pt x="90" y="34"/>
                  </a:cubicBezTo>
                  <a:cubicBezTo>
                    <a:pt x="70" y="22"/>
                    <a:pt x="36" y="22"/>
                    <a:pt x="16" y="34"/>
                  </a:cubicBezTo>
                  <a:cubicBezTo>
                    <a:pt x="5" y="40"/>
                    <a:pt x="0" y="48"/>
                    <a:pt x="0" y="56"/>
                  </a:cubicBezTo>
                  <a:cubicBezTo>
                    <a:pt x="0" y="33"/>
                    <a:pt x="0" y="33"/>
                    <a:pt x="0" y="33"/>
                  </a:cubicBezTo>
                  <a:cubicBezTo>
                    <a:pt x="0" y="25"/>
                    <a:pt x="5" y="17"/>
                    <a:pt x="16" y="1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45" name="Freeform 1337"/>
            <p:cNvSpPr>
              <a:spLocks/>
            </p:cNvSpPr>
            <p:nvPr userDrawn="1"/>
          </p:nvSpPr>
          <p:spPr bwMode="auto">
            <a:xfrm>
              <a:off x="3199025" y="4513666"/>
              <a:ext cx="33338" cy="106362"/>
            </a:xfrm>
            <a:custGeom>
              <a:avLst/>
              <a:gdLst>
                <a:gd name="T0" fmla="*/ 0 w 9"/>
                <a:gd name="T1" fmla="*/ 5 h 28"/>
                <a:gd name="T2" fmla="*/ 0 w 9"/>
                <a:gd name="T3" fmla="*/ 28 h 28"/>
                <a:gd name="T4" fmla="*/ 4 w 9"/>
                <a:gd name="T5" fmla="*/ 25 h 28"/>
                <a:gd name="T6" fmla="*/ 9 w 9"/>
                <a:gd name="T7" fmla="*/ 23 h 28"/>
                <a:gd name="T8" fmla="*/ 9 w 9"/>
                <a:gd name="T9" fmla="*/ 0 h 28"/>
                <a:gd name="T10" fmla="*/ 4 w 9"/>
                <a:gd name="T11" fmla="*/ 2 h 28"/>
                <a:gd name="T12" fmla="*/ 0 w 9"/>
                <a:gd name="T13" fmla="*/ 5 h 28"/>
              </a:gdLst>
              <a:ahLst/>
              <a:cxnLst>
                <a:cxn ang="0">
                  <a:pos x="T0" y="T1"/>
                </a:cxn>
                <a:cxn ang="0">
                  <a:pos x="T2" y="T3"/>
                </a:cxn>
                <a:cxn ang="0">
                  <a:pos x="T4" y="T5"/>
                </a:cxn>
                <a:cxn ang="0">
                  <a:pos x="T6" y="T7"/>
                </a:cxn>
                <a:cxn ang="0">
                  <a:pos x="T8" y="T9"/>
                </a:cxn>
                <a:cxn ang="0">
                  <a:pos x="T10" y="T11"/>
                </a:cxn>
                <a:cxn ang="0">
                  <a:pos x="T12" y="T13"/>
                </a:cxn>
              </a:cxnLst>
              <a:rect l="0" t="0" r="r" b="b"/>
              <a:pathLst>
                <a:path w="9" h="28">
                  <a:moveTo>
                    <a:pt x="0" y="5"/>
                  </a:moveTo>
                  <a:cubicBezTo>
                    <a:pt x="0" y="28"/>
                    <a:pt x="0" y="28"/>
                    <a:pt x="0" y="28"/>
                  </a:cubicBezTo>
                  <a:cubicBezTo>
                    <a:pt x="1" y="27"/>
                    <a:pt x="3" y="26"/>
                    <a:pt x="4" y="25"/>
                  </a:cubicBezTo>
                  <a:cubicBezTo>
                    <a:pt x="6" y="24"/>
                    <a:pt x="7" y="23"/>
                    <a:pt x="9" y="23"/>
                  </a:cubicBezTo>
                  <a:cubicBezTo>
                    <a:pt x="9" y="0"/>
                    <a:pt x="9" y="0"/>
                    <a:pt x="9" y="0"/>
                  </a:cubicBezTo>
                  <a:cubicBezTo>
                    <a:pt x="7" y="1"/>
                    <a:pt x="5" y="1"/>
                    <a:pt x="4" y="2"/>
                  </a:cubicBezTo>
                  <a:cubicBezTo>
                    <a:pt x="2" y="3"/>
                    <a:pt x="1" y="4"/>
                    <a:pt x="0" y="5"/>
                  </a:cubicBez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46" name="Freeform 1338"/>
            <p:cNvSpPr>
              <a:spLocks/>
            </p:cNvSpPr>
            <p:nvPr userDrawn="1"/>
          </p:nvSpPr>
          <p:spPr bwMode="auto">
            <a:xfrm>
              <a:off x="3168863" y="4581929"/>
              <a:ext cx="296863" cy="180975"/>
            </a:xfrm>
            <a:custGeom>
              <a:avLst/>
              <a:gdLst>
                <a:gd name="T0" fmla="*/ 0 w 79"/>
                <a:gd name="T1" fmla="*/ 0 h 48"/>
                <a:gd name="T2" fmla="*/ 1 w 79"/>
                <a:gd name="T3" fmla="*/ 23 h 48"/>
                <a:gd name="T4" fmla="*/ 12 w 79"/>
                <a:gd name="T5" fmla="*/ 39 h 48"/>
                <a:gd name="T6" fmla="*/ 67 w 79"/>
                <a:gd name="T7" fmla="*/ 39 h 48"/>
                <a:gd name="T8" fmla="*/ 79 w 79"/>
                <a:gd name="T9" fmla="*/ 23 h 48"/>
                <a:gd name="T10" fmla="*/ 78 w 79"/>
                <a:gd name="T11" fmla="*/ 0 h 48"/>
                <a:gd name="T12" fmla="*/ 67 w 79"/>
                <a:gd name="T13" fmla="*/ 16 h 48"/>
                <a:gd name="T14" fmla="*/ 12 w 79"/>
                <a:gd name="T15" fmla="*/ 16 h 48"/>
                <a:gd name="T16" fmla="*/ 0 w 79"/>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8">
                  <a:moveTo>
                    <a:pt x="0" y="0"/>
                  </a:moveTo>
                  <a:cubicBezTo>
                    <a:pt x="1" y="23"/>
                    <a:pt x="1" y="23"/>
                    <a:pt x="1" y="23"/>
                  </a:cubicBezTo>
                  <a:cubicBezTo>
                    <a:pt x="1" y="29"/>
                    <a:pt x="4" y="35"/>
                    <a:pt x="12" y="39"/>
                  </a:cubicBezTo>
                  <a:cubicBezTo>
                    <a:pt x="27" y="48"/>
                    <a:pt x="52" y="48"/>
                    <a:pt x="67" y="39"/>
                  </a:cubicBezTo>
                  <a:cubicBezTo>
                    <a:pt x="75" y="35"/>
                    <a:pt x="79" y="29"/>
                    <a:pt x="79" y="23"/>
                  </a:cubicBezTo>
                  <a:cubicBezTo>
                    <a:pt x="78" y="0"/>
                    <a:pt x="78" y="0"/>
                    <a:pt x="78" y="0"/>
                  </a:cubicBezTo>
                  <a:cubicBezTo>
                    <a:pt x="78" y="6"/>
                    <a:pt x="75" y="12"/>
                    <a:pt x="67" y="16"/>
                  </a:cubicBezTo>
                  <a:cubicBezTo>
                    <a:pt x="52" y="25"/>
                    <a:pt x="27" y="25"/>
                    <a:pt x="12" y="16"/>
                  </a:cubicBezTo>
                  <a:cubicBezTo>
                    <a:pt x="4" y="12"/>
                    <a:pt x="1" y="6"/>
                    <a:pt x="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47" name="Freeform 1339"/>
            <p:cNvSpPr>
              <a:spLocks/>
            </p:cNvSpPr>
            <p:nvPr userDrawn="1"/>
          </p:nvSpPr>
          <p:spPr bwMode="auto">
            <a:xfrm>
              <a:off x="3157750" y="4488266"/>
              <a:ext cx="319088" cy="187325"/>
            </a:xfrm>
            <a:custGeom>
              <a:avLst/>
              <a:gdLst>
                <a:gd name="T0" fmla="*/ 15 w 85"/>
                <a:gd name="T1" fmla="*/ 9 h 50"/>
                <a:gd name="T2" fmla="*/ 15 w 85"/>
                <a:gd name="T3" fmla="*/ 41 h 50"/>
                <a:gd name="T4" fmla="*/ 70 w 85"/>
                <a:gd name="T5" fmla="*/ 41 h 50"/>
                <a:gd name="T6" fmla="*/ 70 w 85"/>
                <a:gd name="T7" fmla="*/ 9 h 50"/>
                <a:gd name="T8" fmla="*/ 15 w 85"/>
                <a:gd name="T9" fmla="*/ 9 h 50"/>
              </a:gdLst>
              <a:ahLst/>
              <a:cxnLst>
                <a:cxn ang="0">
                  <a:pos x="T0" y="T1"/>
                </a:cxn>
                <a:cxn ang="0">
                  <a:pos x="T2" y="T3"/>
                </a:cxn>
                <a:cxn ang="0">
                  <a:pos x="T4" y="T5"/>
                </a:cxn>
                <a:cxn ang="0">
                  <a:pos x="T6" y="T7"/>
                </a:cxn>
                <a:cxn ang="0">
                  <a:pos x="T8" y="T9"/>
                </a:cxn>
              </a:cxnLst>
              <a:rect l="0" t="0" r="r" b="b"/>
              <a:pathLst>
                <a:path w="85" h="50">
                  <a:moveTo>
                    <a:pt x="15" y="9"/>
                  </a:moveTo>
                  <a:cubicBezTo>
                    <a:pt x="0" y="18"/>
                    <a:pt x="0" y="32"/>
                    <a:pt x="15" y="41"/>
                  </a:cubicBezTo>
                  <a:cubicBezTo>
                    <a:pt x="30" y="50"/>
                    <a:pt x="55" y="50"/>
                    <a:pt x="70" y="41"/>
                  </a:cubicBezTo>
                  <a:cubicBezTo>
                    <a:pt x="85" y="32"/>
                    <a:pt x="85" y="18"/>
                    <a:pt x="70" y="9"/>
                  </a:cubicBezTo>
                  <a:cubicBezTo>
                    <a:pt x="55" y="0"/>
                    <a:pt x="30" y="0"/>
                    <a:pt x="15" y="9"/>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48" name="Freeform 1340"/>
            <p:cNvSpPr>
              <a:spLocks/>
            </p:cNvSpPr>
            <p:nvPr userDrawn="1"/>
          </p:nvSpPr>
          <p:spPr bwMode="auto">
            <a:xfrm>
              <a:off x="2033800" y="4747029"/>
              <a:ext cx="38100" cy="104775"/>
            </a:xfrm>
            <a:custGeom>
              <a:avLst/>
              <a:gdLst>
                <a:gd name="T0" fmla="*/ 0 w 24"/>
                <a:gd name="T1" fmla="*/ 12 h 66"/>
                <a:gd name="T2" fmla="*/ 0 w 24"/>
                <a:gd name="T3" fmla="*/ 66 h 66"/>
                <a:gd name="T4" fmla="*/ 24 w 24"/>
                <a:gd name="T5" fmla="*/ 55 h 66"/>
                <a:gd name="T6" fmla="*/ 24 w 24"/>
                <a:gd name="T7" fmla="*/ 0 h 66"/>
                <a:gd name="T8" fmla="*/ 0 w 24"/>
                <a:gd name="T9" fmla="*/ 12 h 66"/>
              </a:gdLst>
              <a:ahLst/>
              <a:cxnLst>
                <a:cxn ang="0">
                  <a:pos x="T0" y="T1"/>
                </a:cxn>
                <a:cxn ang="0">
                  <a:pos x="T2" y="T3"/>
                </a:cxn>
                <a:cxn ang="0">
                  <a:pos x="T4" y="T5"/>
                </a:cxn>
                <a:cxn ang="0">
                  <a:pos x="T6" y="T7"/>
                </a:cxn>
                <a:cxn ang="0">
                  <a:pos x="T8" y="T9"/>
                </a:cxn>
              </a:cxnLst>
              <a:rect l="0" t="0" r="r" b="b"/>
              <a:pathLst>
                <a:path w="24" h="66">
                  <a:moveTo>
                    <a:pt x="0" y="12"/>
                  </a:moveTo>
                  <a:lnTo>
                    <a:pt x="0" y="66"/>
                  </a:lnTo>
                  <a:lnTo>
                    <a:pt x="24" y="55"/>
                  </a:lnTo>
                  <a:lnTo>
                    <a:pt x="24"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49" name="Freeform 1341"/>
            <p:cNvSpPr>
              <a:spLocks/>
            </p:cNvSpPr>
            <p:nvPr userDrawn="1"/>
          </p:nvSpPr>
          <p:spPr bwMode="auto">
            <a:xfrm>
              <a:off x="1332125" y="4431116"/>
              <a:ext cx="701675" cy="420687"/>
            </a:xfrm>
            <a:custGeom>
              <a:avLst/>
              <a:gdLst>
                <a:gd name="T0" fmla="*/ 12 w 187"/>
                <a:gd name="T1" fmla="*/ 10 h 112"/>
                <a:gd name="T2" fmla="*/ 55 w 187"/>
                <a:gd name="T3" fmla="*/ 1 h 112"/>
                <a:gd name="T4" fmla="*/ 96 w 187"/>
                <a:gd name="T5" fmla="*/ 14 h 112"/>
                <a:gd name="T6" fmla="*/ 178 w 187"/>
                <a:gd name="T7" fmla="*/ 80 h 112"/>
                <a:gd name="T8" fmla="*/ 187 w 187"/>
                <a:gd name="T9" fmla="*/ 89 h 112"/>
                <a:gd name="T10" fmla="*/ 187 w 187"/>
                <a:gd name="T11" fmla="*/ 112 h 112"/>
                <a:gd name="T12" fmla="*/ 178 w 187"/>
                <a:gd name="T13" fmla="*/ 103 h 112"/>
                <a:gd name="T14" fmla="*/ 96 w 187"/>
                <a:gd name="T15" fmla="*/ 37 h 112"/>
                <a:gd name="T16" fmla="*/ 55 w 187"/>
                <a:gd name="T17" fmla="*/ 24 h 112"/>
                <a:gd name="T18" fmla="*/ 12 w 187"/>
                <a:gd name="T19" fmla="*/ 33 h 112"/>
                <a:gd name="T20" fmla="*/ 0 w 187"/>
                <a:gd name="T21" fmla="*/ 40 h 112"/>
                <a:gd name="T22" fmla="*/ 0 w 187"/>
                <a:gd name="T23" fmla="*/ 17 h 112"/>
                <a:gd name="T24" fmla="*/ 12 w 187"/>
                <a:gd name="T25" fmla="*/ 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7" h="112">
                  <a:moveTo>
                    <a:pt x="12" y="10"/>
                  </a:moveTo>
                  <a:cubicBezTo>
                    <a:pt x="23" y="3"/>
                    <a:pt x="39" y="0"/>
                    <a:pt x="55" y="1"/>
                  </a:cubicBezTo>
                  <a:cubicBezTo>
                    <a:pt x="71" y="2"/>
                    <a:pt x="86" y="6"/>
                    <a:pt x="96" y="14"/>
                  </a:cubicBezTo>
                  <a:cubicBezTo>
                    <a:pt x="178" y="80"/>
                    <a:pt x="178" y="80"/>
                    <a:pt x="178" y="80"/>
                  </a:cubicBezTo>
                  <a:cubicBezTo>
                    <a:pt x="182" y="83"/>
                    <a:pt x="185" y="86"/>
                    <a:pt x="187" y="89"/>
                  </a:cubicBezTo>
                  <a:cubicBezTo>
                    <a:pt x="187" y="112"/>
                    <a:pt x="187" y="112"/>
                    <a:pt x="187" y="112"/>
                  </a:cubicBezTo>
                  <a:cubicBezTo>
                    <a:pt x="185" y="109"/>
                    <a:pt x="182" y="106"/>
                    <a:pt x="178" y="103"/>
                  </a:cubicBezTo>
                  <a:cubicBezTo>
                    <a:pt x="96" y="37"/>
                    <a:pt x="96" y="37"/>
                    <a:pt x="96" y="37"/>
                  </a:cubicBezTo>
                  <a:cubicBezTo>
                    <a:pt x="86" y="29"/>
                    <a:pt x="71" y="24"/>
                    <a:pt x="55" y="24"/>
                  </a:cubicBezTo>
                  <a:cubicBezTo>
                    <a:pt x="39" y="23"/>
                    <a:pt x="23" y="26"/>
                    <a:pt x="12" y="33"/>
                  </a:cubicBezTo>
                  <a:cubicBezTo>
                    <a:pt x="0" y="40"/>
                    <a:pt x="0" y="40"/>
                    <a:pt x="0" y="40"/>
                  </a:cubicBezTo>
                  <a:cubicBezTo>
                    <a:pt x="0" y="17"/>
                    <a:pt x="0" y="17"/>
                    <a:pt x="0" y="17"/>
                  </a:cubicBezTo>
                  <a:lnTo>
                    <a:pt x="12" y="10"/>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50" name="Freeform 1342"/>
            <p:cNvSpPr>
              <a:spLocks/>
            </p:cNvSpPr>
            <p:nvPr userDrawn="1"/>
          </p:nvSpPr>
          <p:spPr bwMode="auto">
            <a:xfrm>
              <a:off x="1297200" y="4405716"/>
              <a:ext cx="774700" cy="360362"/>
            </a:xfrm>
            <a:custGeom>
              <a:avLst/>
              <a:gdLst>
                <a:gd name="T0" fmla="*/ 0 w 206"/>
                <a:gd name="T1" fmla="*/ 19 h 96"/>
                <a:gd name="T2" fmla="*/ 9 w 206"/>
                <a:gd name="T3" fmla="*/ 24 h 96"/>
                <a:gd name="T4" fmla="*/ 21 w 206"/>
                <a:gd name="T5" fmla="*/ 17 h 96"/>
                <a:gd name="T6" fmla="*/ 64 w 206"/>
                <a:gd name="T7" fmla="*/ 8 h 96"/>
                <a:gd name="T8" fmla="*/ 105 w 206"/>
                <a:gd name="T9" fmla="*/ 21 h 96"/>
                <a:gd name="T10" fmla="*/ 187 w 206"/>
                <a:gd name="T11" fmla="*/ 87 h 96"/>
                <a:gd name="T12" fmla="*/ 196 w 206"/>
                <a:gd name="T13" fmla="*/ 96 h 96"/>
                <a:gd name="T14" fmla="*/ 206 w 206"/>
                <a:gd name="T15" fmla="*/ 91 h 96"/>
                <a:gd name="T16" fmla="*/ 197 w 206"/>
                <a:gd name="T17" fmla="*/ 83 h 96"/>
                <a:gd name="T18" fmla="*/ 115 w 206"/>
                <a:gd name="T19" fmla="*/ 17 h 96"/>
                <a:gd name="T20" fmla="*/ 65 w 206"/>
                <a:gd name="T21" fmla="*/ 1 h 96"/>
                <a:gd name="T22" fmla="*/ 12 w 206"/>
                <a:gd name="T23" fmla="*/ 12 h 96"/>
                <a:gd name="T24" fmla="*/ 0 w 206"/>
                <a:gd name="T25" fmla="*/ 1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96">
                  <a:moveTo>
                    <a:pt x="0" y="19"/>
                  </a:moveTo>
                  <a:cubicBezTo>
                    <a:pt x="9" y="24"/>
                    <a:pt x="9" y="24"/>
                    <a:pt x="9" y="24"/>
                  </a:cubicBezTo>
                  <a:cubicBezTo>
                    <a:pt x="21" y="17"/>
                    <a:pt x="21" y="17"/>
                    <a:pt x="21" y="17"/>
                  </a:cubicBezTo>
                  <a:cubicBezTo>
                    <a:pt x="32" y="10"/>
                    <a:pt x="48" y="7"/>
                    <a:pt x="64" y="8"/>
                  </a:cubicBezTo>
                  <a:cubicBezTo>
                    <a:pt x="80" y="9"/>
                    <a:pt x="95" y="13"/>
                    <a:pt x="105" y="21"/>
                  </a:cubicBezTo>
                  <a:cubicBezTo>
                    <a:pt x="187" y="87"/>
                    <a:pt x="187" y="87"/>
                    <a:pt x="187" y="87"/>
                  </a:cubicBezTo>
                  <a:cubicBezTo>
                    <a:pt x="191" y="90"/>
                    <a:pt x="194" y="93"/>
                    <a:pt x="196" y="96"/>
                  </a:cubicBezTo>
                  <a:cubicBezTo>
                    <a:pt x="206" y="91"/>
                    <a:pt x="206" y="91"/>
                    <a:pt x="206" y="91"/>
                  </a:cubicBezTo>
                  <a:cubicBezTo>
                    <a:pt x="203" y="88"/>
                    <a:pt x="201" y="85"/>
                    <a:pt x="197" y="83"/>
                  </a:cubicBezTo>
                  <a:cubicBezTo>
                    <a:pt x="115" y="17"/>
                    <a:pt x="115" y="17"/>
                    <a:pt x="115" y="17"/>
                  </a:cubicBezTo>
                  <a:cubicBezTo>
                    <a:pt x="103" y="7"/>
                    <a:pt x="85" y="1"/>
                    <a:pt x="65" y="1"/>
                  </a:cubicBezTo>
                  <a:cubicBezTo>
                    <a:pt x="45" y="0"/>
                    <a:pt x="26" y="4"/>
                    <a:pt x="12" y="12"/>
                  </a:cubicBezTo>
                  <a:lnTo>
                    <a:pt x="0" y="19"/>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51" name="Freeform 1343"/>
            <p:cNvSpPr>
              <a:spLocks/>
            </p:cNvSpPr>
            <p:nvPr userDrawn="1"/>
          </p:nvSpPr>
          <p:spPr bwMode="auto">
            <a:xfrm>
              <a:off x="865400" y="4702579"/>
              <a:ext cx="109538" cy="198437"/>
            </a:xfrm>
            <a:custGeom>
              <a:avLst/>
              <a:gdLst>
                <a:gd name="T0" fmla="*/ 17 w 29"/>
                <a:gd name="T1" fmla="*/ 7 h 53"/>
                <a:gd name="T2" fmla="*/ 29 w 29"/>
                <a:gd name="T3" fmla="*/ 0 h 53"/>
                <a:gd name="T4" fmla="*/ 29 w 29"/>
                <a:gd name="T5" fmla="*/ 23 h 53"/>
                <a:gd name="T6" fmla="*/ 17 w 29"/>
                <a:gd name="T7" fmla="*/ 30 h 53"/>
                <a:gd name="T8" fmla="*/ 0 w 29"/>
                <a:gd name="T9" fmla="*/ 53 h 53"/>
                <a:gd name="T10" fmla="*/ 0 w 29"/>
                <a:gd name="T11" fmla="*/ 30 h 53"/>
                <a:gd name="T12" fmla="*/ 17 w 29"/>
                <a:gd name="T13" fmla="*/ 7 h 53"/>
              </a:gdLst>
              <a:ahLst/>
              <a:cxnLst>
                <a:cxn ang="0">
                  <a:pos x="T0" y="T1"/>
                </a:cxn>
                <a:cxn ang="0">
                  <a:pos x="T2" y="T3"/>
                </a:cxn>
                <a:cxn ang="0">
                  <a:pos x="T4" y="T5"/>
                </a:cxn>
                <a:cxn ang="0">
                  <a:pos x="T6" y="T7"/>
                </a:cxn>
                <a:cxn ang="0">
                  <a:pos x="T8" y="T9"/>
                </a:cxn>
                <a:cxn ang="0">
                  <a:pos x="T10" y="T11"/>
                </a:cxn>
                <a:cxn ang="0">
                  <a:pos x="T12" y="T13"/>
                </a:cxn>
              </a:cxnLst>
              <a:rect l="0" t="0" r="r" b="b"/>
              <a:pathLst>
                <a:path w="29" h="53">
                  <a:moveTo>
                    <a:pt x="17" y="7"/>
                  </a:moveTo>
                  <a:cubicBezTo>
                    <a:pt x="29" y="0"/>
                    <a:pt x="29" y="0"/>
                    <a:pt x="29" y="0"/>
                  </a:cubicBezTo>
                  <a:cubicBezTo>
                    <a:pt x="29" y="23"/>
                    <a:pt x="29" y="23"/>
                    <a:pt x="29" y="23"/>
                  </a:cubicBezTo>
                  <a:cubicBezTo>
                    <a:pt x="17" y="30"/>
                    <a:pt x="17" y="30"/>
                    <a:pt x="17" y="30"/>
                  </a:cubicBezTo>
                  <a:cubicBezTo>
                    <a:pt x="6" y="36"/>
                    <a:pt x="0" y="44"/>
                    <a:pt x="0" y="53"/>
                  </a:cubicBezTo>
                  <a:cubicBezTo>
                    <a:pt x="0" y="30"/>
                    <a:pt x="0" y="30"/>
                    <a:pt x="0" y="30"/>
                  </a:cubicBezTo>
                  <a:cubicBezTo>
                    <a:pt x="0" y="21"/>
                    <a:pt x="6" y="13"/>
                    <a:pt x="17" y="7"/>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52" name="Freeform 1344"/>
            <p:cNvSpPr>
              <a:spLocks/>
            </p:cNvSpPr>
            <p:nvPr userDrawn="1"/>
          </p:nvSpPr>
          <p:spPr bwMode="auto">
            <a:xfrm>
              <a:off x="2033800" y="4766079"/>
              <a:ext cx="15875" cy="134937"/>
            </a:xfrm>
            <a:custGeom>
              <a:avLst/>
              <a:gdLst>
                <a:gd name="T0" fmla="*/ 4 w 4"/>
                <a:gd name="T1" fmla="*/ 36 h 36"/>
                <a:gd name="T2" fmla="*/ 4 w 4"/>
                <a:gd name="T3" fmla="*/ 13 h 36"/>
                <a:gd name="T4" fmla="*/ 0 w 4"/>
                <a:gd name="T5" fmla="*/ 0 h 36"/>
                <a:gd name="T6" fmla="*/ 0 w 4"/>
                <a:gd name="T7" fmla="*/ 23 h 36"/>
                <a:gd name="T8" fmla="*/ 4 w 4"/>
                <a:gd name="T9" fmla="*/ 36 h 36"/>
              </a:gdLst>
              <a:ahLst/>
              <a:cxnLst>
                <a:cxn ang="0">
                  <a:pos x="T0" y="T1"/>
                </a:cxn>
                <a:cxn ang="0">
                  <a:pos x="T2" y="T3"/>
                </a:cxn>
                <a:cxn ang="0">
                  <a:pos x="T4" y="T5"/>
                </a:cxn>
                <a:cxn ang="0">
                  <a:pos x="T6" y="T7"/>
                </a:cxn>
                <a:cxn ang="0">
                  <a:pos x="T8" y="T9"/>
                </a:cxn>
              </a:cxnLst>
              <a:rect l="0" t="0" r="r" b="b"/>
              <a:pathLst>
                <a:path w="4" h="36">
                  <a:moveTo>
                    <a:pt x="4" y="36"/>
                  </a:moveTo>
                  <a:cubicBezTo>
                    <a:pt x="4" y="13"/>
                    <a:pt x="4" y="13"/>
                    <a:pt x="4" y="13"/>
                  </a:cubicBezTo>
                  <a:cubicBezTo>
                    <a:pt x="4" y="9"/>
                    <a:pt x="2" y="4"/>
                    <a:pt x="0" y="0"/>
                  </a:cubicBezTo>
                  <a:cubicBezTo>
                    <a:pt x="0" y="23"/>
                    <a:pt x="0" y="23"/>
                    <a:pt x="0" y="23"/>
                  </a:cubicBezTo>
                  <a:cubicBezTo>
                    <a:pt x="2" y="27"/>
                    <a:pt x="4" y="31"/>
                    <a:pt x="4" y="36"/>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53" name="Freeform 1345"/>
            <p:cNvSpPr>
              <a:spLocks/>
            </p:cNvSpPr>
            <p:nvPr userDrawn="1"/>
          </p:nvSpPr>
          <p:spPr bwMode="auto">
            <a:xfrm>
              <a:off x="2071900" y="4747029"/>
              <a:ext cx="22225" cy="153987"/>
            </a:xfrm>
            <a:custGeom>
              <a:avLst/>
              <a:gdLst>
                <a:gd name="T0" fmla="*/ 6 w 6"/>
                <a:gd name="T1" fmla="*/ 41 h 41"/>
                <a:gd name="T2" fmla="*/ 6 w 6"/>
                <a:gd name="T3" fmla="*/ 18 h 41"/>
                <a:gd name="T4" fmla="*/ 0 w 6"/>
                <a:gd name="T5" fmla="*/ 0 h 41"/>
                <a:gd name="T6" fmla="*/ 0 w 6"/>
                <a:gd name="T7" fmla="*/ 23 h 41"/>
                <a:gd name="T8" fmla="*/ 6 w 6"/>
                <a:gd name="T9" fmla="*/ 41 h 41"/>
              </a:gdLst>
              <a:ahLst/>
              <a:cxnLst>
                <a:cxn ang="0">
                  <a:pos x="T0" y="T1"/>
                </a:cxn>
                <a:cxn ang="0">
                  <a:pos x="T2" y="T3"/>
                </a:cxn>
                <a:cxn ang="0">
                  <a:pos x="T4" y="T5"/>
                </a:cxn>
                <a:cxn ang="0">
                  <a:pos x="T6" y="T7"/>
                </a:cxn>
                <a:cxn ang="0">
                  <a:pos x="T8" y="T9"/>
                </a:cxn>
              </a:cxnLst>
              <a:rect l="0" t="0" r="r" b="b"/>
              <a:pathLst>
                <a:path w="6" h="41">
                  <a:moveTo>
                    <a:pt x="6" y="41"/>
                  </a:moveTo>
                  <a:cubicBezTo>
                    <a:pt x="6" y="18"/>
                    <a:pt x="6" y="18"/>
                    <a:pt x="6" y="18"/>
                  </a:cubicBezTo>
                  <a:cubicBezTo>
                    <a:pt x="6" y="12"/>
                    <a:pt x="4" y="6"/>
                    <a:pt x="0" y="0"/>
                  </a:cubicBezTo>
                  <a:cubicBezTo>
                    <a:pt x="0" y="23"/>
                    <a:pt x="0" y="23"/>
                    <a:pt x="0" y="23"/>
                  </a:cubicBezTo>
                  <a:cubicBezTo>
                    <a:pt x="4" y="28"/>
                    <a:pt x="6" y="35"/>
                    <a:pt x="6" y="4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54" name="Freeform 1346"/>
            <p:cNvSpPr>
              <a:spLocks/>
            </p:cNvSpPr>
            <p:nvPr userDrawn="1"/>
          </p:nvSpPr>
          <p:spPr bwMode="auto">
            <a:xfrm>
              <a:off x="2025863" y="4774016"/>
              <a:ext cx="12700" cy="127000"/>
            </a:xfrm>
            <a:custGeom>
              <a:avLst/>
              <a:gdLst>
                <a:gd name="T0" fmla="*/ 3 w 3"/>
                <a:gd name="T1" fmla="*/ 34 h 34"/>
                <a:gd name="T2" fmla="*/ 3 w 3"/>
                <a:gd name="T3" fmla="*/ 11 h 34"/>
                <a:gd name="T4" fmla="*/ 0 w 3"/>
                <a:gd name="T5" fmla="*/ 0 h 34"/>
                <a:gd name="T6" fmla="*/ 0 w 3"/>
                <a:gd name="T7" fmla="*/ 22 h 34"/>
                <a:gd name="T8" fmla="*/ 3 w 3"/>
                <a:gd name="T9" fmla="*/ 34 h 34"/>
              </a:gdLst>
              <a:ahLst/>
              <a:cxnLst>
                <a:cxn ang="0">
                  <a:pos x="T0" y="T1"/>
                </a:cxn>
                <a:cxn ang="0">
                  <a:pos x="T2" y="T3"/>
                </a:cxn>
                <a:cxn ang="0">
                  <a:pos x="T4" y="T5"/>
                </a:cxn>
                <a:cxn ang="0">
                  <a:pos x="T6" y="T7"/>
                </a:cxn>
                <a:cxn ang="0">
                  <a:pos x="T8" y="T9"/>
                </a:cxn>
              </a:cxnLst>
              <a:rect l="0" t="0" r="r" b="b"/>
              <a:pathLst>
                <a:path w="3" h="34">
                  <a:moveTo>
                    <a:pt x="3" y="34"/>
                  </a:moveTo>
                  <a:cubicBezTo>
                    <a:pt x="3" y="11"/>
                    <a:pt x="3" y="11"/>
                    <a:pt x="3" y="11"/>
                  </a:cubicBezTo>
                  <a:cubicBezTo>
                    <a:pt x="3" y="7"/>
                    <a:pt x="2" y="3"/>
                    <a:pt x="0" y="0"/>
                  </a:cubicBezTo>
                  <a:cubicBezTo>
                    <a:pt x="0" y="22"/>
                    <a:pt x="0" y="22"/>
                    <a:pt x="0" y="22"/>
                  </a:cubicBezTo>
                  <a:cubicBezTo>
                    <a:pt x="2" y="26"/>
                    <a:pt x="3" y="30"/>
                    <a:pt x="3" y="34"/>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55" name="Freeform 1347"/>
            <p:cNvSpPr>
              <a:spLocks/>
            </p:cNvSpPr>
            <p:nvPr userDrawn="1"/>
          </p:nvSpPr>
          <p:spPr bwMode="auto">
            <a:xfrm>
              <a:off x="1978238" y="4815291"/>
              <a:ext cx="71438" cy="184150"/>
            </a:xfrm>
            <a:custGeom>
              <a:avLst/>
              <a:gdLst>
                <a:gd name="T0" fmla="*/ 19 w 19"/>
                <a:gd name="T1" fmla="*/ 23 h 49"/>
                <a:gd name="T2" fmla="*/ 19 w 19"/>
                <a:gd name="T3" fmla="*/ 0 h 49"/>
                <a:gd name="T4" fmla="*/ 0 w 19"/>
                <a:gd name="T5" fmla="*/ 26 h 49"/>
                <a:gd name="T6" fmla="*/ 0 w 19"/>
                <a:gd name="T7" fmla="*/ 49 h 49"/>
                <a:gd name="T8" fmla="*/ 19 w 19"/>
                <a:gd name="T9" fmla="*/ 23 h 49"/>
              </a:gdLst>
              <a:ahLst/>
              <a:cxnLst>
                <a:cxn ang="0">
                  <a:pos x="T0" y="T1"/>
                </a:cxn>
                <a:cxn ang="0">
                  <a:pos x="T2" y="T3"/>
                </a:cxn>
                <a:cxn ang="0">
                  <a:pos x="T4" y="T5"/>
                </a:cxn>
                <a:cxn ang="0">
                  <a:pos x="T6" y="T7"/>
                </a:cxn>
                <a:cxn ang="0">
                  <a:pos x="T8" y="T9"/>
                </a:cxn>
              </a:cxnLst>
              <a:rect l="0" t="0" r="r" b="b"/>
              <a:pathLst>
                <a:path w="19" h="49">
                  <a:moveTo>
                    <a:pt x="19" y="23"/>
                  </a:moveTo>
                  <a:cubicBezTo>
                    <a:pt x="19" y="0"/>
                    <a:pt x="19" y="0"/>
                    <a:pt x="19" y="0"/>
                  </a:cubicBezTo>
                  <a:cubicBezTo>
                    <a:pt x="19" y="9"/>
                    <a:pt x="12" y="19"/>
                    <a:pt x="0" y="26"/>
                  </a:cubicBezTo>
                  <a:cubicBezTo>
                    <a:pt x="0" y="49"/>
                    <a:pt x="0" y="49"/>
                    <a:pt x="0" y="49"/>
                  </a:cubicBezTo>
                  <a:cubicBezTo>
                    <a:pt x="12" y="42"/>
                    <a:pt x="19" y="32"/>
                    <a:pt x="19" y="23"/>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56" name="Freeform 1348"/>
            <p:cNvSpPr>
              <a:spLocks/>
            </p:cNvSpPr>
            <p:nvPr userDrawn="1"/>
          </p:nvSpPr>
          <p:spPr bwMode="auto">
            <a:xfrm>
              <a:off x="2454488" y="4405716"/>
              <a:ext cx="557213" cy="593725"/>
            </a:xfrm>
            <a:custGeom>
              <a:avLst/>
              <a:gdLst>
                <a:gd name="T0" fmla="*/ 19 w 148"/>
                <a:gd name="T1" fmla="*/ 27 h 158"/>
                <a:gd name="T2" fmla="*/ 107 w 148"/>
                <a:gd name="T3" fmla="*/ 78 h 158"/>
                <a:gd name="T4" fmla="*/ 148 w 148"/>
                <a:gd name="T5" fmla="*/ 136 h 158"/>
                <a:gd name="T6" fmla="*/ 148 w 148"/>
                <a:gd name="T7" fmla="*/ 158 h 158"/>
                <a:gd name="T8" fmla="*/ 107 w 148"/>
                <a:gd name="T9" fmla="*/ 101 h 158"/>
                <a:gd name="T10" fmla="*/ 19 w 148"/>
                <a:gd name="T11" fmla="*/ 50 h 158"/>
                <a:gd name="T12" fmla="*/ 0 w 148"/>
                <a:gd name="T13" fmla="*/ 23 h 158"/>
                <a:gd name="T14" fmla="*/ 0 w 148"/>
                <a:gd name="T15" fmla="*/ 0 h 158"/>
                <a:gd name="T16" fmla="*/ 19 w 148"/>
                <a:gd name="T17" fmla="*/ 2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8">
                  <a:moveTo>
                    <a:pt x="19" y="27"/>
                  </a:moveTo>
                  <a:cubicBezTo>
                    <a:pt x="107" y="78"/>
                    <a:pt x="107" y="78"/>
                    <a:pt x="107" y="78"/>
                  </a:cubicBezTo>
                  <a:cubicBezTo>
                    <a:pt x="134" y="94"/>
                    <a:pt x="148" y="115"/>
                    <a:pt x="148" y="136"/>
                  </a:cubicBezTo>
                  <a:cubicBezTo>
                    <a:pt x="148" y="158"/>
                    <a:pt x="148" y="158"/>
                    <a:pt x="148" y="158"/>
                  </a:cubicBezTo>
                  <a:cubicBezTo>
                    <a:pt x="148" y="138"/>
                    <a:pt x="134" y="117"/>
                    <a:pt x="107" y="101"/>
                  </a:cubicBezTo>
                  <a:cubicBezTo>
                    <a:pt x="19" y="50"/>
                    <a:pt x="19" y="50"/>
                    <a:pt x="19" y="50"/>
                  </a:cubicBezTo>
                  <a:cubicBezTo>
                    <a:pt x="6" y="42"/>
                    <a:pt x="0" y="33"/>
                    <a:pt x="0" y="23"/>
                  </a:cubicBezTo>
                  <a:cubicBezTo>
                    <a:pt x="0" y="0"/>
                    <a:pt x="0" y="0"/>
                    <a:pt x="0" y="0"/>
                  </a:cubicBezTo>
                  <a:cubicBezTo>
                    <a:pt x="0" y="10"/>
                    <a:pt x="6" y="19"/>
                    <a:pt x="19" y="2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57" name="Freeform 1349"/>
            <p:cNvSpPr>
              <a:spLocks/>
            </p:cNvSpPr>
            <p:nvPr userDrawn="1"/>
          </p:nvSpPr>
          <p:spPr bwMode="auto">
            <a:xfrm>
              <a:off x="1835363" y="4912129"/>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58" name="Freeform 1350"/>
            <p:cNvSpPr>
              <a:spLocks/>
            </p:cNvSpPr>
            <p:nvPr userDrawn="1"/>
          </p:nvSpPr>
          <p:spPr bwMode="auto">
            <a:xfrm>
              <a:off x="1884575" y="4931179"/>
              <a:ext cx="123825" cy="158750"/>
            </a:xfrm>
            <a:custGeom>
              <a:avLst/>
              <a:gdLst>
                <a:gd name="T0" fmla="*/ 0 w 78"/>
                <a:gd name="T1" fmla="*/ 47 h 100"/>
                <a:gd name="T2" fmla="*/ 0 w 78"/>
                <a:gd name="T3" fmla="*/ 100 h 100"/>
                <a:gd name="T4" fmla="*/ 78 w 78"/>
                <a:gd name="T5" fmla="*/ 55 h 100"/>
                <a:gd name="T6" fmla="*/ 78 w 78"/>
                <a:gd name="T7" fmla="*/ 0 h 100"/>
                <a:gd name="T8" fmla="*/ 0 w 78"/>
                <a:gd name="T9" fmla="*/ 47 h 100"/>
              </a:gdLst>
              <a:ahLst/>
              <a:cxnLst>
                <a:cxn ang="0">
                  <a:pos x="T0" y="T1"/>
                </a:cxn>
                <a:cxn ang="0">
                  <a:pos x="T2" y="T3"/>
                </a:cxn>
                <a:cxn ang="0">
                  <a:pos x="T4" y="T5"/>
                </a:cxn>
                <a:cxn ang="0">
                  <a:pos x="T6" y="T7"/>
                </a:cxn>
                <a:cxn ang="0">
                  <a:pos x="T8" y="T9"/>
                </a:cxn>
              </a:cxnLst>
              <a:rect l="0" t="0" r="r" b="b"/>
              <a:pathLst>
                <a:path w="78" h="100">
                  <a:moveTo>
                    <a:pt x="0" y="47"/>
                  </a:moveTo>
                  <a:lnTo>
                    <a:pt x="0" y="100"/>
                  </a:lnTo>
                  <a:lnTo>
                    <a:pt x="78" y="55"/>
                  </a:lnTo>
                  <a:lnTo>
                    <a:pt x="78" y="0"/>
                  </a:lnTo>
                  <a:lnTo>
                    <a:pt x="0" y="47"/>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59" name="Freeform 1351"/>
            <p:cNvSpPr>
              <a:spLocks/>
            </p:cNvSpPr>
            <p:nvPr userDrawn="1"/>
          </p:nvSpPr>
          <p:spPr bwMode="auto">
            <a:xfrm>
              <a:off x="2008400" y="4815291"/>
              <a:ext cx="85725" cy="203200"/>
            </a:xfrm>
            <a:custGeom>
              <a:avLst/>
              <a:gdLst>
                <a:gd name="T0" fmla="*/ 23 w 23"/>
                <a:gd name="T1" fmla="*/ 23 h 54"/>
                <a:gd name="T2" fmla="*/ 23 w 23"/>
                <a:gd name="T3" fmla="*/ 0 h 54"/>
                <a:gd name="T4" fmla="*/ 0 w 23"/>
                <a:gd name="T5" fmla="*/ 31 h 54"/>
                <a:gd name="T6" fmla="*/ 0 w 23"/>
                <a:gd name="T7" fmla="*/ 54 h 54"/>
                <a:gd name="T8" fmla="*/ 23 w 23"/>
                <a:gd name="T9" fmla="*/ 23 h 54"/>
              </a:gdLst>
              <a:ahLst/>
              <a:cxnLst>
                <a:cxn ang="0">
                  <a:pos x="T0" y="T1"/>
                </a:cxn>
                <a:cxn ang="0">
                  <a:pos x="T2" y="T3"/>
                </a:cxn>
                <a:cxn ang="0">
                  <a:pos x="T4" y="T5"/>
                </a:cxn>
                <a:cxn ang="0">
                  <a:pos x="T6" y="T7"/>
                </a:cxn>
                <a:cxn ang="0">
                  <a:pos x="T8" y="T9"/>
                </a:cxn>
              </a:cxnLst>
              <a:rect l="0" t="0" r="r" b="b"/>
              <a:pathLst>
                <a:path w="23" h="54">
                  <a:moveTo>
                    <a:pt x="23" y="23"/>
                  </a:moveTo>
                  <a:cubicBezTo>
                    <a:pt x="23" y="0"/>
                    <a:pt x="23" y="0"/>
                    <a:pt x="23" y="0"/>
                  </a:cubicBezTo>
                  <a:cubicBezTo>
                    <a:pt x="23" y="11"/>
                    <a:pt x="15" y="23"/>
                    <a:pt x="0" y="31"/>
                  </a:cubicBezTo>
                  <a:cubicBezTo>
                    <a:pt x="0" y="54"/>
                    <a:pt x="0" y="54"/>
                    <a:pt x="0" y="54"/>
                  </a:cubicBezTo>
                  <a:cubicBezTo>
                    <a:pt x="16" y="46"/>
                    <a:pt x="23" y="34"/>
                    <a:pt x="23" y="23"/>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60" name="Freeform 1352"/>
            <p:cNvSpPr>
              <a:spLocks/>
            </p:cNvSpPr>
            <p:nvPr userDrawn="1"/>
          </p:nvSpPr>
          <p:spPr bwMode="auto">
            <a:xfrm>
              <a:off x="1898863" y="4815291"/>
              <a:ext cx="206375" cy="274637"/>
            </a:xfrm>
            <a:custGeom>
              <a:avLst/>
              <a:gdLst>
                <a:gd name="T0" fmla="*/ 31 w 55"/>
                <a:gd name="T1" fmla="*/ 32 h 73"/>
                <a:gd name="T2" fmla="*/ 55 w 55"/>
                <a:gd name="T3" fmla="*/ 0 h 73"/>
                <a:gd name="T4" fmla="*/ 55 w 55"/>
                <a:gd name="T5" fmla="*/ 23 h 73"/>
                <a:gd name="T6" fmla="*/ 31 w 55"/>
                <a:gd name="T7" fmla="*/ 55 h 73"/>
                <a:gd name="T8" fmla="*/ 0 w 55"/>
                <a:gd name="T9" fmla="*/ 73 h 73"/>
                <a:gd name="T10" fmla="*/ 0 w 55"/>
                <a:gd name="T11" fmla="*/ 51 h 73"/>
                <a:gd name="T12" fmla="*/ 31 w 55"/>
                <a:gd name="T13" fmla="*/ 32 h 73"/>
              </a:gdLst>
              <a:ahLst/>
              <a:cxnLst>
                <a:cxn ang="0">
                  <a:pos x="T0" y="T1"/>
                </a:cxn>
                <a:cxn ang="0">
                  <a:pos x="T2" y="T3"/>
                </a:cxn>
                <a:cxn ang="0">
                  <a:pos x="T4" y="T5"/>
                </a:cxn>
                <a:cxn ang="0">
                  <a:pos x="T6" y="T7"/>
                </a:cxn>
                <a:cxn ang="0">
                  <a:pos x="T8" y="T9"/>
                </a:cxn>
                <a:cxn ang="0">
                  <a:pos x="T10" y="T11"/>
                </a:cxn>
                <a:cxn ang="0">
                  <a:pos x="T12" y="T13"/>
                </a:cxn>
              </a:cxnLst>
              <a:rect l="0" t="0" r="r" b="b"/>
              <a:pathLst>
                <a:path w="55" h="73">
                  <a:moveTo>
                    <a:pt x="31" y="32"/>
                  </a:moveTo>
                  <a:cubicBezTo>
                    <a:pt x="47" y="23"/>
                    <a:pt x="55" y="12"/>
                    <a:pt x="55" y="0"/>
                  </a:cubicBezTo>
                  <a:cubicBezTo>
                    <a:pt x="55" y="23"/>
                    <a:pt x="55" y="23"/>
                    <a:pt x="55" y="23"/>
                  </a:cubicBezTo>
                  <a:cubicBezTo>
                    <a:pt x="55" y="34"/>
                    <a:pt x="47" y="46"/>
                    <a:pt x="31" y="55"/>
                  </a:cubicBezTo>
                  <a:cubicBezTo>
                    <a:pt x="0" y="73"/>
                    <a:pt x="0" y="73"/>
                    <a:pt x="0" y="73"/>
                  </a:cubicBezTo>
                  <a:cubicBezTo>
                    <a:pt x="0" y="51"/>
                    <a:pt x="0" y="51"/>
                    <a:pt x="0" y="51"/>
                  </a:cubicBezTo>
                  <a:lnTo>
                    <a:pt x="31" y="3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61" name="Freeform 1353"/>
            <p:cNvSpPr>
              <a:spLocks/>
            </p:cNvSpPr>
            <p:nvPr userDrawn="1"/>
          </p:nvSpPr>
          <p:spPr bwMode="auto">
            <a:xfrm>
              <a:off x="1692488" y="4994679"/>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62" name="Freeform 1354"/>
            <p:cNvSpPr>
              <a:spLocks/>
            </p:cNvSpPr>
            <p:nvPr userDrawn="1"/>
          </p:nvSpPr>
          <p:spPr bwMode="auto">
            <a:xfrm>
              <a:off x="2019513" y="5081991"/>
              <a:ext cx="6350" cy="90487"/>
            </a:xfrm>
            <a:custGeom>
              <a:avLst/>
              <a:gdLst>
                <a:gd name="T0" fmla="*/ 0 w 4"/>
                <a:gd name="T1" fmla="*/ 2 h 57"/>
                <a:gd name="T2" fmla="*/ 0 w 4"/>
                <a:gd name="T3" fmla="*/ 57 h 57"/>
                <a:gd name="T4" fmla="*/ 4 w 4"/>
                <a:gd name="T5" fmla="*/ 54 h 57"/>
                <a:gd name="T6" fmla="*/ 4 w 4"/>
                <a:gd name="T7" fmla="*/ 0 h 57"/>
                <a:gd name="T8" fmla="*/ 0 w 4"/>
                <a:gd name="T9" fmla="*/ 2 h 57"/>
              </a:gdLst>
              <a:ahLst/>
              <a:cxnLst>
                <a:cxn ang="0">
                  <a:pos x="T0" y="T1"/>
                </a:cxn>
                <a:cxn ang="0">
                  <a:pos x="T2" y="T3"/>
                </a:cxn>
                <a:cxn ang="0">
                  <a:pos x="T4" y="T5"/>
                </a:cxn>
                <a:cxn ang="0">
                  <a:pos x="T6" y="T7"/>
                </a:cxn>
                <a:cxn ang="0">
                  <a:pos x="T8" y="T9"/>
                </a:cxn>
              </a:cxnLst>
              <a:rect l="0" t="0" r="r" b="b"/>
              <a:pathLst>
                <a:path w="4" h="57">
                  <a:moveTo>
                    <a:pt x="0" y="2"/>
                  </a:moveTo>
                  <a:lnTo>
                    <a:pt x="0" y="57"/>
                  </a:lnTo>
                  <a:lnTo>
                    <a:pt x="4" y="54"/>
                  </a:lnTo>
                  <a:lnTo>
                    <a:pt x="4" y="0"/>
                  </a:lnTo>
                  <a:lnTo>
                    <a:pt x="0"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63" name="Freeform 1355"/>
            <p:cNvSpPr>
              <a:spLocks/>
            </p:cNvSpPr>
            <p:nvPr userDrawn="1"/>
          </p:nvSpPr>
          <p:spPr bwMode="auto">
            <a:xfrm>
              <a:off x="1884575" y="4743854"/>
              <a:ext cx="242888" cy="341312"/>
            </a:xfrm>
            <a:custGeom>
              <a:avLst/>
              <a:gdLst>
                <a:gd name="T0" fmla="*/ 50 w 65"/>
                <a:gd name="T1" fmla="*/ 1 h 91"/>
                <a:gd name="T2" fmla="*/ 33 w 65"/>
                <a:gd name="T3" fmla="*/ 50 h 91"/>
                <a:gd name="T4" fmla="*/ 0 w 65"/>
                <a:gd name="T5" fmla="*/ 70 h 91"/>
                <a:gd name="T6" fmla="*/ 36 w 65"/>
                <a:gd name="T7" fmla="*/ 91 h 91"/>
                <a:gd name="T8" fmla="*/ 38 w 65"/>
                <a:gd name="T9" fmla="*/ 90 h 91"/>
                <a:gd name="T10" fmla="*/ 4 w 65"/>
                <a:gd name="T11" fmla="*/ 70 h 91"/>
                <a:gd name="T12" fmla="*/ 35 w 65"/>
                <a:gd name="T13" fmla="*/ 51 h 91"/>
                <a:gd name="T14" fmla="*/ 51 w 65"/>
                <a:gd name="T15" fmla="*/ 0 h 91"/>
                <a:gd name="T16" fmla="*/ 50 w 65"/>
                <a:gd name="T1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91">
                  <a:moveTo>
                    <a:pt x="50" y="1"/>
                  </a:moveTo>
                  <a:cubicBezTo>
                    <a:pt x="62" y="17"/>
                    <a:pt x="56" y="37"/>
                    <a:pt x="33" y="50"/>
                  </a:cubicBezTo>
                  <a:cubicBezTo>
                    <a:pt x="0" y="70"/>
                    <a:pt x="0" y="70"/>
                    <a:pt x="0" y="70"/>
                  </a:cubicBezTo>
                  <a:cubicBezTo>
                    <a:pt x="36" y="91"/>
                    <a:pt x="36" y="91"/>
                    <a:pt x="36" y="91"/>
                  </a:cubicBezTo>
                  <a:cubicBezTo>
                    <a:pt x="38" y="90"/>
                    <a:pt x="38" y="90"/>
                    <a:pt x="38" y="90"/>
                  </a:cubicBezTo>
                  <a:cubicBezTo>
                    <a:pt x="4" y="70"/>
                    <a:pt x="4" y="70"/>
                    <a:pt x="4" y="70"/>
                  </a:cubicBezTo>
                  <a:cubicBezTo>
                    <a:pt x="35" y="51"/>
                    <a:pt x="35" y="51"/>
                    <a:pt x="35" y="51"/>
                  </a:cubicBezTo>
                  <a:cubicBezTo>
                    <a:pt x="59" y="38"/>
                    <a:pt x="65" y="17"/>
                    <a:pt x="51" y="0"/>
                  </a:cubicBezTo>
                  <a:lnTo>
                    <a:pt x="50" y="1"/>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64" name="Freeform 1356"/>
            <p:cNvSpPr>
              <a:spLocks/>
            </p:cNvSpPr>
            <p:nvPr userDrawn="1"/>
          </p:nvSpPr>
          <p:spPr bwMode="auto">
            <a:xfrm>
              <a:off x="1884575" y="5005791"/>
              <a:ext cx="134938" cy="166687"/>
            </a:xfrm>
            <a:custGeom>
              <a:avLst/>
              <a:gdLst>
                <a:gd name="T0" fmla="*/ 0 w 85"/>
                <a:gd name="T1" fmla="*/ 0 h 105"/>
                <a:gd name="T2" fmla="*/ 0 w 85"/>
                <a:gd name="T3" fmla="*/ 53 h 105"/>
                <a:gd name="T4" fmla="*/ 85 w 85"/>
                <a:gd name="T5" fmla="*/ 105 h 105"/>
                <a:gd name="T6" fmla="*/ 85 w 85"/>
                <a:gd name="T7" fmla="*/ 50 h 105"/>
                <a:gd name="T8" fmla="*/ 0 w 85"/>
                <a:gd name="T9" fmla="*/ 0 h 105"/>
              </a:gdLst>
              <a:ahLst/>
              <a:cxnLst>
                <a:cxn ang="0">
                  <a:pos x="T0" y="T1"/>
                </a:cxn>
                <a:cxn ang="0">
                  <a:pos x="T2" y="T3"/>
                </a:cxn>
                <a:cxn ang="0">
                  <a:pos x="T4" y="T5"/>
                </a:cxn>
                <a:cxn ang="0">
                  <a:pos x="T6" y="T7"/>
                </a:cxn>
                <a:cxn ang="0">
                  <a:pos x="T8" y="T9"/>
                </a:cxn>
              </a:cxnLst>
              <a:rect l="0" t="0" r="r" b="b"/>
              <a:pathLst>
                <a:path w="85" h="105">
                  <a:moveTo>
                    <a:pt x="0" y="0"/>
                  </a:moveTo>
                  <a:lnTo>
                    <a:pt x="0" y="53"/>
                  </a:lnTo>
                  <a:lnTo>
                    <a:pt x="85" y="105"/>
                  </a:lnTo>
                  <a:lnTo>
                    <a:pt x="85" y="50"/>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65" name="Freeform 1357"/>
            <p:cNvSpPr>
              <a:spLocks/>
            </p:cNvSpPr>
            <p:nvPr userDrawn="1"/>
          </p:nvSpPr>
          <p:spPr bwMode="auto">
            <a:xfrm>
              <a:off x="1725825" y="5024841"/>
              <a:ext cx="123825" cy="158750"/>
            </a:xfrm>
            <a:custGeom>
              <a:avLst/>
              <a:gdLst>
                <a:gd name="T0" fmla="*/ 0 w 78"/>
                <a:gd name="T1" fmla="*/ 45 h 100"/>
                <a:gd name="T2" fmla="*/ 0 w 78"/>
                <a:gd name="T3" fmla="*/ 100 h 100"/>
                <a:gd name="T4" fmla="*/ 78 w 78"/>
                <a:gd name="T5" fmla="*/ 55 h 100"/>
                <a:gd name="T6" fmla="*/ 78 w 78"/>
                <a:gd name="T7" fmla="*/ 0 h 100"/>
                <a:gd name="T8" fmla="*/ 0 w 78"/>
                <a:gd name="T9" fmla="*/ 45 h 100"/>
              </a:gdLst>
              <a:ahLst/>
              <a:cxnLst>
                <a:cxn ang="0">
                  <a:pos x="T0" y="T1"/>
                </a:cxn>
                <a:cxn ang="0">
                  <a:pos x="T2" y="T3"/>
                </a:cxn>
                <a:cxn ang="0">
                  <a:pos x="T4" y="T5"/>
                </a:cxn>
                <a:cxn ang="0">
                  <a:pos x="T6" y="T7"/>
                </a:cxn>
                <a:cxn ang="0">
                  <a:pos x="T8" y="T9"/>
                </a:cxn>
              </a:cxnLst>
              <a:rect l="0" t="0" r="r" b="b"/>
              <a:pathLst>
                <a:path w="78" h="100">
                  <a:moveTo>
                    <a:pt x="0" y="45"/>
                  </a:moveTo>
                  <a:lnTo>
                    <a:pt x="0" y="100"/>
                  </a:lnTo>
                  <a:lnTo>
                    <a:pt x="78" y="55"/>
                  </a:lnTo>
                  <a:lnTo>
                    <a:pt x="78" y="0"/>
                  </a:lnTo>
                  <a:lnTo>
                    <a:pt x="0" y="45"/>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66" name="Freeform 1358"/>
            <p:cNvSpPr>
              <a:spLocks/>
            </p:cNvSpPr>
            <p:nvPr userDrawn="1"/>
          </p:nvSpPr>
          <p:spPr bwMode="auto">
            <a:xfrm>
              <a:off x="1989350" y="5085166"/>
              <a:ext cx="30163" cy="104775"/>
            </a:xfrm>
            <a:custGeom>
              <a:avLst/>
              <a:gdLst>
                <a:gd name="T0" fmla="*/ 0 w 19"/>
                <a:gd name="T1" fmla="*/ 12 h 66"/>
                <a:gd name="T2" fmla="*/ 0 w 19"/>
                <a:gd name="T3" fmla="*/ 66 h 66"/>
                <a:gd name="T4" fmla="*/ 19 w 19"/>
                <a:gd name="T5" fmla="*/ 55 h 66"/>
                <a:gd name="T6" fmla="*/ 19 w 19"/>
                <a:gd name="T7" fmla="*/ 0 h 66"/>
                <a:gd name="T8" fmla="*/ 0 w 19"/>
                <a:gd name="T9" fmla="*/ 12 h 66"/>
              </a:gdLst>
              <a:ahLst/>
              <a:cxnLst>
                <a:cxn ang="0">
                  <a:pos x="T0" y="T1"/>
                </a:cxn>
                <a:cxn ang="0">
                  <a:pos x="T2" y="T3"/>
                </a:cxn>
                <a:cxn ang="0">
                  <a:pos x="T4" y="T5"/>
                </a:cxn>
                <a:cxn ang="0">
                  <a:pos x="T6" y="T7"/>
                </a:cxn>
                <a:cxn ang="0">
                  <a:pos x="T8" y="T9"/>
                </a:cxn>
              </a:cxnLst>
              <a:rect l="0" t="0" r="r" b="b"/>
              <a:pathLst>
                <a:path w="19" h="66">
                  <a:moveTo>
                    <a:pt x="0" y="12"/>
                  </a:moveTo>
                  <a:lnTo>
                    <a:pt x="0" y="66"/>
                  </a:lnTo>
                  <a:lnTo>
                    <a:pt x="19" y="55"/>
                  </a:lnTo>
                  <a:lnTo>
                    <a:pt x="19" y="0"/>
                  </a:lnTo>
                  <a:lnTo>
                    <a:pt x="0" y="1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67" name="Freeform 1359"/>
            <p:cNvSpPr>
              <a:spLocks/>
            </p:cNvSpPr>
            <p:nvPr userDrawn="1"/>
          </p:nvSpPr>
          <p:spPr bwMode="auto">
            <a:xfrm>
              <a:off x="1981413" y="5104216"/>
              <a:ext cx="7938" cy="90487"/>
            </a:xfrm>
            <a:custGeom>
              <a:avLst/>
              <a:gdLst>
                <a:gd name="T0" fmla="*/ 0 w 5"/>
                <a:gd name="T1" fmla="*/ 2 h 57"/>
                <a:gd name="T2" fmla="*/ 0 w 5"/>
                <a:gd name="T3" fmla="*/ 57 h 57"/>
                <a:gd name="T4" fmla="*/ 5 w 5"/>
                <a:gd name="T5" fmla="*/ 54 h 57"/>
                <a:gd name="T6" fmla="*/ 5 w 5"/>
                <a:gd name="T7" fmla="*/ 0 h 57"/>
                <a:gd name="T8" fmla="*/ 0 w 5"/>
                <a:gd name="T9" fmla="*/ 2 h 57"/>
              </a:gdLst>
              <a:ahLst/>
              <a:cxnLst>
                <a:cxn ang="0">
                  <a:pos x="T0" y="T1"/>
                </a:cxn>
                <a:cxn ang="0">
                  <a:pos x="T2" y="T3"/>
                </a:cxn>
                <a:cxn ang="0">
                  <a:pos x="T4" y="T5"/>
                </a:cxn>
                <a:cxn ang="0">
                  <a:pos x="T6" y="T7"/>
                </a:cxn>
                <a:cxn ang="0">
                  <a:pos x="T8" y="T9"/>
                </a:cxn>
              </a:cxnLst>
              <a:rect l="0" t="0" r="r" b="b"/>
              <a:pathLst>
                <a:path w="5" h="57">
                  <a:moveTo>
                    <a:pt x="0" y="2"/>
                  </a:moveTo>
                  <a:lnTo>
                    <a:pt x="0" y="57"/>
                  </a:lnTo>
                  <a:lnTo>
                    <a:pt x="5" y="54"/>
                  </a:lnTo>
                  <a:lnTo>
                    <a:pt x="5" y="0"/>
                  </a:lnTo>
                  <a:lnTo>
                    <a:pt x="0"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68" name="Freeform 1360"/>
            <p:cNvSpPr>
              <a:spLocks/>
            </p:cNvSpPr>
            <p:nvPr userDrawn="1"/>
          </p:nvSpPr>
          <p:spPr bwMode="auto">
            <a:xfrm>
              <a:off x="1440075" y="5077229"/>
              <a:ext cx="252413" cy="136525"/>
            </a:xfrm>
            <a:custGeom>
              <a:avLst/>
              <a:gdLst>
                <a:gd name="T0" fmla="*/ 0 w 67"/>
                <a:gd name="T1" fmla="*/ 9 h 36"/>
                <a:gd name="T2" fmla="*/ 0 w 67"/>
                <a:gd name="T3" fmla="*/ 31 h 36"/>
                <a:gd name="T4" fmla="*/ 67 w 67"/>
                <a:gd name="T5" fmla="*/ 23 h 36"/>
                <a:gd name="T6" fmla="*/ 67 w 67"/>
                <a:gd name="T7" fmla="*/ 0 h 36"/>
                <a:gd name="T8" fmla="*/ 0 w 67"/>
                <a:gd name="T9" fmla="*/ 9 h 36"/>
              </a:gdLst>
              <a:ahLst/>
              <a:cxnLst>
                <a:cxn ang="0">
                  <a:pos x="T0" y="T1"/>
                </a:cxn>
                <a:cxn ang="0">
                  <a:pos x="T2" y="T3"/>
                </a:cxn>
                <a:cxn ang="0">
                  <a:pos x="T4" y="T5"/>
                </a:cxn>
                <a:cxn ang="0">
                  <a:pos x="T6" y="T7"/>
                </a:cxn>
                <a:cxn ang="0">
                  <a:pos x="T8" y="T9"/>
                </a:cxn>
              </a:cxnLst>
              <a:rect l="0" t="0" r="r" b="b"/>
              <a:pathLst>
                <a:path w="67" h="36">
                  <a:moveTo>
                    <a:pt x="0" y="9"/>
                  </a:moveTo>
                  <a:cubicBezTo>
                    <a:pt x="0" y="31"/>
                    <a:pt x="0" y="31"/>
                    <a:pt x="0" y="31"/>
                  </a:cubicBezTo>
                  <a:cubicBezTo>
                    <a:pt x="23" y="36"/>
                    <a:pt x="49" y="33"/>
                    <a:pt x="67" y="23"/>
                  </a:cubicBezTo>
                  <a:cubicBezTo>
                    <a:pt x="67" y="0"/>
                    <a:pt x="67" y="0"/>
                    <a:pt x="67" y="0"/>
                  </a:cubicBezTo>
                  <a:cubicBezTo>
                    <a:pt x="49" y="10"/>
                    <a:pt x="23" y="13"/>
                    <a:pt x="0"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69" name="Freeform 1361"/>
            <p:cNvSpPr>
              <a:spLocks/>
            </p:cNvSpPr>
            <p:nvPr userDrawn="1"/>
          </p:nvSpPr>
          <p:spPr bwMode="auto">
            <a:xfrm>
              <a:off x="1403563" y="5112154"/>
              <a:ext cx="36513" cy="104775"/>
            </a:xfrm>
            <a:custGeom>
              <a:avLst/>
              <a:gdLst>
                <a:gd name="T0" fmla="*/ 0 w 23"/>
                <a:gd name="T1" fmla="*/ 12 h 66"/>
                <a:gd name="T2" fmla="*/ 0 w 23"/>
                <a:gd name="T3" fmla="*/ 66 h 66"/>
                <a:gd name="T4" fmla="*/ 23 w 23"/>
                <a:gd name="T5" fmla="*/ 52 h 66"/>
                <a:gd name="T6" fmla="*/ 23 w 23"/>
                <a:gd name="T7" fmla="*/ 0 h 66"/>
                <a:gd name="T8" fmla="*/ 0 w 23"/>
                <a:gd name="T9" fmla="*/ 12 h 66"/>
              </a:gdLst>
              <a:ahLst/>
              <a:cxnLst>
                <a:cxn ang="0">
                  <a:pos x="T0" y="T1"/>
                </a:cxn>
                <a:cxn ang="0">
                  <a:pos x="T2" y="T3"/>
                </a:cxn>
                <a:cxn ang="0">
                  <a:pos x="T4" y="T5"/>
                </a:cxn>
                <a:cxn ang="0">
                  <a:pos x="T6" y="T7"/>
                </a:cxn>
                <a:cxn ang="0">
                  <a:pos x="T8" y="T9"/>
                </a:cxn>
              </a:cxnLst>
              <a:rect l="0" t="0" r="r" b="b"/>
              <a:pathLst>
                <a:path w="23" h="66">
                  <a:moveTo>
                    <a:pt x="0" y="12"/>
                  </a:moveTo>
                  <a:lnTo>
                    <a:pt x="0" y="66"/>
                  </a:lnTo>
                  <a:lnTo>
                    <a:pt x="23" y="52"/>
                  </a:lnTo>
                  <a:lnTo>
                    <a:pt x="23"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70" name="Freeform 1362"/>
            <p:cNvSpPr>
              <a:spLocks/>
            </p:cNvSpPr>
            <p:nvPr userDrawn="1"/>
          </p:nvSpPr>
          <p:spPr bwMode="auto">
            <a:xfrm>
              <a:off x="1403563" y="5096279"/>
              <a:ext cx="322263" cy="147637"/>
            </a:xfrm>
            <a:custGeom>
              <a:avLst/>
              <a:gdLst>
                <a:gd name="T0" fmla="*/ 0 w 86"/>
                <a:gd name="T1" fmla="*/ 9 h 39"/>
                <a:gd name="T2" fmla="*/ 0 w 86"/>
                <a:gd name="T3" fmla="*/ 32 h 39"/>
                <a:gd name="T4" fmla="*/ 86 w 86"/>
                <a:gd name="T5" fmla="*/ 23 h 39"/>
                <a:gd name="T6" fmla="*/ 86 w 86"/>
                <a:gd name="T7" fmla="*/ 0 h 39"/>
                <a:gd name="T8" fmla="*/ 0 w 86"/>
                <a:gd name="T9" fmla="*/ 9 h 39"/>
              </a:gdLst>
              <a:ahLst/>
              <a:cxnLst>
                <a:cxn ang="0">
                  <a:pos x="T0" y="T1"/>
                </a:cxn>
                <a:cxn ang="0">
                  <a:pos x="T2" y="T3"/>
                </a:cxn>
                <a:cxn ang="0">
                  <a:pos x="T4" y="T5"/>
                </a:cxn>
                <a:cxn ang="0">
                  <a:pos x="T6" y="T7"/>
                </a:cxn>
                <a:cxn ang="0">
                  <a:pos x="T8" y="T9"/>
                </a:cxn>
              </a:cxnLst>
              <a:rect l="0" t="0" r="r" b="b"/>
              <a:pathLst>
                <a:path w="86" h="39">
                  <a:moveTo>
                    <a:pt x="0" y="9"/>
                  </a:moveTo>
                  <a:cubicBezTo>
                    <a:pt x="0" y="32"/>
                    <a:pt x="0" y="32"/>
                    <a:pt x="0" y="32"/>
                  </a:cubicBezTo>
                  <a:cubicBezTo>
                    <a:pt x="29" y="39"/>
                    <a:pt x="63" y="36"/>
                    <a:pt x="86" y="23"/>
                  </a:cubicBezTo>
                  <a:cubicBezTo>
                    <a:pt x="86" y="0"/>
                    <a:pt x="86" y="0"/>
                    <a:pt x="86" y="0"/>
                  </a:cubicBezTo>
                  <a:cubicBezTo>
                    <a:pt x="63" y="13"/>
                    <a:pt x="29" y="17"/>
                    <a:pt x="0"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71" name="Freeform 1363"/>
            <p:cNvSpPr>
              <a:spLocks/>
            </p:cNvSpPr>
            <p:nvPr userDrawn="1"/>
          </p:nvSpPr>
          <p:spPr bwMode="auto">
            <a:xfrm>
              <a:off x="1849650" y="5024841"/>
              <a:ext cx="139700" cy="165100"/>
            </a:xfrm>
            <a:custGeom>
              <a:avLst/>
              <a:gdLst>
                <a:gd name="T0" fmla="*/ 0 w 88"/>
                <a:gd name="T1" fmla="*/ 0 h 104"/>
                <a:gd name="T2" fmla="*/ 0 w 88"/>
                <a:gd name="T3" fmla="*/ 55 h 104"/>
                <a:gd name="T4" fmla="*/ 88 w 88"/>
                <a:gd name="T5" fmla="*/ 104 h 104"/>
                <a:gd name="T6" fmla="*/ 88 w 88"/>
                <a:gd name="T7" fmla="*/ 50 h 104"/>
                <a:gd name="T8" fmla="*/ 0 w 88"/>
                <a:gd name="T9" fmla="*/ 0 h 104"/>
              </a:gdLst>
              <a:ahLst/>
              <a:cxnLst>
                <a:cxn ang="0">
                  <a:pos x="T0" y="T1"/>
                </a:cxn>
                <a:cxn ang="0">
                  <a:pos x="T2" y="T3"/>
                </a:cxn>
                <a:cxn ang="0">
                  <a:pos x="T4" y="T5"/>
                </a:cxn>
                <a:cxn ang="0">
                  <a:pos x="T6" y="T7"/>
                </a:cxn>
                <a:cxn ang="0">
                  <a:pos x="T8" y="T9"/>
                </a:cxn>
              </a:cxnLst>
              <a:rect l="0" t="0" r="r" b="b"/>
              <a:pathLst>
                <a:path w="88" h="104">
                  <a:moveTo>
                    <a:pt x="0" y="0"/>
                  </a:moveTo>
                  <a:lnTo>
                    <a:pt x="0" y="55"/>
                  </a:lnTo>
                  <a:lnTo>
                    <a:pt x="88" y="104"/>
                  </a:lnTo>
                  <a:lnTo>
                    <a:pt x="88" y="50"/>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72" name="Freeform 1364"/>
            <p:cNvSpPr>
              <a:spLocks/>
            </p:cNvSpPr>
            <p:nvPr userDrawn="1"/>
          </p:nvSpPr>
          <p:spPr bwMode="auto">
            <a:xfrm>
              <a:off x="1849650" y="5032779"/>
              <a:ext cx="131763" cy="161925"/>
            </a:xfrm>
            <a:custGeom>
              <a:avLst/>
              <a:gdLst>
                <a:gd name="T0" fmla="*/ 0 w 83"/>
                <a:gd name="T1" fmla="*/ 0 h 102"/>
                <a:gd name="T2" fmla="*/ 0 w 83"/>
                <a:gd name="T3" fmla="*/ 54 h 102"/>
                <a:gd name="T4" fmla="*/ 83 w 83"/>
                <a:gd name="T5" fmla="*/ 102 h 102"/>
                <a:gd name="T6" fmla="*/ 83 w 83"/>
                <a:gd name="T7" fmla="*/ 47 h 102"/>
                <a:gd name="T8" fmla="*/ 0 w 83"/>
                <a:gd name="T9" fmla="*/ 0 h 102"/>
              </a:gdLst>
              <a:ahLst/>
              <a:cxnLst>
                <a:cxn ang="0">
                  <a:pos x="T0" y="T1"/>
                </a:cxn>
                <a:cxn ang="0">
                  <a:pos x="T2" y="T3"/>
                </a:cxn>
                <a:cxn ang="0">
                  <a:pos x="T4" y="T5"/>
                </a:cxn>
                <a:cxn ang="0">
                  <a:pos x="T6" y="T7"/>
                </a:cxn>
                <a:cxn ang="0">
                  <a:pos x="T8" y="T9"/>
                </a:cxn>
              </a:cxnLst>
              <a:rect l="0" t="0" r="r" b="b"/>
              <a:pathLst>
                <a:path w="83" h="102">
                  <a:moveTo>
                    <a:pt x="0" y="0"/>
                  </a:moveTo>
                  <a:lnTo>
                    <a:pt x="0" y="54"/>
                  </a:lnTo>
                  <a:lnTo>
                    <a:pt x="83" y="102"/>
                  </a:lnTo>
                  <a:lnTo>
                    <a:pt x="83" y="47"/>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73" name="Freeform 1365"/>
            <p:cNvSpPr>
              <a:spLocks/>
            </p:cNvSpPr>
            <p:nvPr userDrawn="1"/>
          </p:nvSpPr>
          <p:spPr bwMode="auto">
            <a:xfrm>
              <a:off x="1440075" y="4766079"/>
              <a:ext cx="623888" cy="360362"/>
            </a:xfrm>
            <a:custGeom>
              <a:avLst/>
              <a:gdLst>
                <a:gd name="T0" fmla="*/ 0 w 166"/>
                <a:gd name="T1" fmla="*/ 92 h 96"/>
                <a:gd name="T2" fmla="*/ 67 w 166"/>
                <a:gd name="T3" fmla="*/ 83 h 96"/>
                <a:gd name="T4" fmla="*/ 105 w 166"/>
                <a:gd name="T5" fmla="*/ 61 h 96"/>
                <a:gd name="T6" fmla="*/ 143 w 166"/>
                <a:gd name="T7" fmla="*/ 39 h 96"/>
                <a:gd name="T8" fmla="*/ 158 w 166"/>
                <a:gd name="T9" fmla="*/ 0 h 96"/>
                <a:gd name="T10" fmla="*/ 156 w 166"/>
                <a:gd name="T11" fmla="*/ 2 h 96"/>
                <a:gd name="T12" fmla="*/ 141 w 166"/>
                <a:gd name="T13" fmla="*/ 38 h 96"/>
                <a:gd name="T14" fmla="*/ 103 w 166"/>
                <a:gd name="T15" fmla="*/ 60 h 96"/>
                <a:gd name="T16" fmla="*/ 65 w 166"/>
                <a:gd name="T17" fmla="*/ 82 h 96"/>
                <a:gd name="T18" fmla="*/ 2 w 166"/>
                <a:gd name="T19" fmla="*/ 91 h 96"/>
                <a:gd name="T20" fmla="*/ 0 w 166"/>
                <a:gd name="T2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96">
                  <a:moveTo>
                    <a:pt x="0" y="92"/>
                  </a:moveTo>
                  <a:cubicBezTo>
                    <a:pt x="23" y="96"/>
                    <a:pt x="49" y="93"/>
                    <a:pt x="67" y="83"/>
                  </a:cubicBezTo>
                  <a:cubicBezTo>
                    <a:pt x="105" y="61"/>
                    <a:pt x="105" y="61"/>
                    <a:pt x="105" y="61"/>
                  </a:cubicBezTo>
                  <a:cubicBezTo>
                    <a:pt x="143" y="39"/>
                    <a:pt x="143" y="39"/>
                    <a:pt x="143" y="39"/>
                  </a:cubicBezTo>
                  <a:cubicBezTo>
                    <a:pt x="161" y="29"/>
                    <a:pt x="166" y="14"/>
                    <a:pt x="158" y="0"/>
                  </a:cubicBezTo>
                  <a:cubicBezTo>
                    <a:pt x="156" y="2"/>
                    <a:pt x="156" y="2"/>
                    <a:pt x="156" y="2"/>
                  </a:cubicBezTo>
                  <a:cubicBezTo>
                    <a:pt x="163" y="14"/>
                    <a:pt x="158" y="28"/>
                    <a:pt x="141" y="38"/>
                  </a:cubicBezTo>
                  <a:cubicBezTo>
                    <a:pt x="103" y="60"/>
                    <a:pt x="103" y="60"/>
                    <a:pt x="103" y="60"/>
                  </a:cubicBezTo>
                  <a:cubicBezTo>
                    <a:pt x="65" y="82"/>
                    <a:pt x="65" y="82"/>
                    <a:pt x="65" y="82"/>
                  </a:cubicBezTo>
                  <a:cubicBezTo>
                    <a:pt x="48" y="92"/>
                    <a:pt x="24" y="95"/>
                    <a:pt x="2" y="91"/>
                  </a:cubicBezTo>
                  <a:lnTo>
                    <a:pt x="0" y="9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74" name="Freeform 1366"/>
            <p:cNvSpPr>
              <a:spLocks/>
            </p:cNvSpPr>
            <p:nvPr userDrawn="1"/>
          </p:nvSpPr>
          <p:spPr bwMode="auto">
            <a:xfrm>
              <a:off x="813013" y="4683529"/>
              <a:ext cx="627063" cy="447675"/>
            </a:xfrm>
            <a:custGeom>
              <a:avLst/>
              <a:gdLst>
                <a:gd name="T0" fmla="*/ 22 w 167"/>
                <a:gd name="T1" fmla="*/ 7 h 119"/>
                <a:gd name="T2" fmla="*/ 2 w 167"/>
                <a:gd name="T3" fmla="*/ 38 h 119"/>
                <a:gd name="T4" fmla="*/ 29 w 167"/>
                <a:gd name="T5" fmla="*/ 66 h 119"/>
                <a:gd name="T6" fmla="*/ 143 w 167"/>
                <a:gd name="T7" fmla="*/ 114 h 119"/>
                <a:gd name="T8" fmla="*/ 157 w 167"/>
                <a:gd name="T9" fmla="*/ 119 h 119"/>
                <a:gd name="T10" fmla="*/ 167 w 167"/>
                <a:gd name="T11" fmla="*/ 114 h 119"/>
                <a:gd name="T12" fmla="*/ 151 w 167"/>
                <a:gd name="T13" fmla="*/ 109 h 119"/>
                <a:gd name="T14" fmla="*/ 37 w 167"/>
                <a:gd name="T15" fmla="*/ 60 h 119"/>
                <a:gd name="T16" fmla="*/ 14 w 167"/>
                <a:gd name="T17" fmla="*/ 37 h 119"/>
                <a:gd name="T18" fmla="*/ 31 w 167"/>
                <a:gd name="T19" fmla="*/ 12 h 119"/>
                <a:gd name="T20" fmla="*/ 43 w 167"/>
                <a:gd name="T21" fmla="*/ 5 h 119"/>
                <a:gd name="T22" fmla="*/ 34 w 167"/>
                <a:gd name="T23" fmla="*/ 0 h 119"/>
                <a:gd name="T24" fmla="*/ 22 w 167"/>
                <a:gd name="T25"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7" h="119">
                  <a:moveTo>
                    <a:pt x="22" y="7"/>
                  </a:moveTo>
                  <a:cubicBezTo>
                    <a:pt x="8" y="15"/>
                    <a:pt x="0" y="26"/>
                    <a:pt x="2" y="38"/>
                  </a:cubicBezTo>
                  <a:cubicBezTo>
                    <a:pt x="3" y="49"/>
                    <a:pt x="13" y="60"/>
                    <a:pt x="29" y="66"/>
                  </a:cubicBezTo>
                  <a:cubicBezTo>
                    <a:pt x="143" y="114"/>
                    <a:pt x="143" y="114"/>
                    <a:pt x="143" y="114"/>
                  </a:cubicBezTo>
                  <a:cubicBezTo>
                    <a:pt x="148" y="116"/>
                    <a:pt x="152" y="118"/>
                    <a:pt x="157" y="119"/>
                  </a:cubicBezTo>
                  <a:cubicBezTo>
                    <a:pt x="167" y="114"/>
                    <a:pt x="167" y="114"/>
                    <a:pt x="167" y="114"/>
                  </a:cubicBezTo>
                  <a:cubicBezTo>
                    <a:pt x="161" y="112"/>
                    <a:pt x="156" y="111"/>
                    <a:pt x="151" y="109"/>
                  </a:cubicBezTo>
                  <a:cubicBezTo>
                    <a:pt x="37" y="60"/>
                    <a:pt x="37" y="60"/>
                    <a:pt x="37" y="60"/>
                  </a:cubicBezTo>
                  <a:cubicBezTo>
                    <a:pt x="24" y="55"/>
                    <a:pt x="16" y="46"/>
                    <a:pt x="14" y="37"/>
                  </a:cubicBezTo>
                  <a:cubicBezTo>
                    <a:pt x="13" y="28"/>
                    <a:pt x="19" y="19"/>
                    <a:pt x="31" y="12"/>
                  </a:cubicBezTo>
                  <a:cubicBezTo>
                    <a:pt x="43" y="5"/>
                    <a:pt x="43" y="5"/>
                    <a:pt x="43" y="5"/>
                  </a:cubicBezTo>
                  <a:cubicBezTo>
                    <a:pt x="34" y="0"/>
                    <a:pt x="34" y="0"/>
                    <a:pt x="34" y="0"/>
                  </a:cubicBezTo>
                  <a:lnTo>
                    <a:pt x="22" y="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75" name="Freeform 1367"/>
            <p:cNvSpPr>
              <a:spLocks/>
            </p:cNvSpPr>
            <p:nvPr userDrawn="1"/>
          </p:nvSpPr>
          <p:spPr bwMode="auto">
            <a:xfrm>
              <a:off x="820950" y="4815291"/>
              <a:ext cx="582613" cy="401637"/>
            </a:xfrm>
            <a:custGeom>
              <a:avLst/>
              <a:gdLst>
                <a:gd name="T0" fmla="*/ 0 w 155"/>
                <a:gd name="T1" fmla="*/ 3 h 107"/>
                <a:gd name="T2" fmla="*/ 27 w 155"/>
                <a:gd name="T3" fmla="*/ 31 h 107"/>
                <a:gd name="T4" fmla="*/ 141 w 155"/>
                <a:gd name="T5" fmla="*/ 79 h 107"/>
                <a:gd name="T6" fmla="*/ 155 w 155"/>
                <a:gd name="T7" fmla="*/ 84 h 107"/>
                <a:gd name="T8" fmla="*/ 155 w 155"/>
                <a:gd name="T9" fmla="*/ 107 h 107"/>
                <a:gd name="T10" fmla="*/ 141 w 155"/>
                <a:gd name="T11" fmla="*/ 102 h 107"/>
                <a:gd name="T12" fmla="*/ 27 w 155"/>
                <a:gd name="T13" fmla="*/ 54 h 107"/>
                <a:gd name="T14" fmla="*/ 0 w 155"/>
                <a:gd name="T15" fmla="*/ 25 h 107"/>
                <a:gd name="T16" fmla="*/ 0 w 155"/>
                <a:gd name="T17" fmla="*/ 23 h 107"/>
                <a:gd name="T18" fmla="*/ 0 w 155"/>
                <a:gd name="T19" fmla="*/ 0 h 107"/>
                <a:gd name="T20" fmla="*/ 0 w 155"/>
                <a:gd name="T21"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07">
                  <a:moveTo>
                    <a:pt x="0" y="3"/>
                  </a:moveTo>
                  <a:cubicBezTo>
                    <a:pt x="1" y="14"/>
                    <a:pt x="11" y="25"/>
                    <a:pt x="27" y="31"/>
                  </a:cubicBezTo>
                  <a:cubicBezTo>
                    <a:pt x="141" y="79"/>
                    <a:pt x="141" y="79"/>
                    <a:pt x="141" y="79"/>
                  </a:cubicBezTo>
                  <a:cubicBezTo>
                    <a:pt x="146" y="81"/>
                    <a:pt x="150" y="83"/>
                    <a:pt x="155" y="84"/>
                  </a:cubicBezTo>
                  <a:cubicBezTo>
                    <a:pt x="155" y="107"/>
                    <a:pt x="155" y="107"/>
                    <a:pt x="155" y="107"/>
                  </a:cubicBezTo>
                  <a:cubicBezTo>
                    <a:pt x="151" y="106"/>
                    <a:pt x="146" y="104"/>
                    <a:pt x="141" y="102"/>
                  </a:cubicBezTo>
                  <a:cubicBezTo>
                    <a:pt x="27" y="54"/>
                    <a:pt x="27" y="54"/>
                    <a:pt x="27" y="54"/>
                  </a:cubicBezTo>
                  <a:cubicBezTo>
                    <a:pt x="11" y="47"/>
                    <a:pt x="1" y="37"/>
                    <a:pt x="0" y="25"/>
                  </a:cubicBezTo>
                  <a:cubicBezTo>
                    <a:pt x="0" y="25"/>
                    <a:pt x="0" y="24"/>
                    <a:pt x="0" y="23"/>
                  </a:cubicBezTo>
                  <a:cubicBezTo>
                    <a:pt x="0" y="0"/>
                    <a:pt x="0" y="0"/>
                    <a:pt x="0" y="0"/>
                  </a:cubicBezTo>
                  <a:cubicBezTo>
                    <a:pt x="0" y="1"/>
                    <a:pt x="0" y="2"/>
                    <a:pt x="0" y="3"/>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76" name="Freeform 1368"/>
            <p:cNvSpPr>
              <a:spLocks/>
            </p:cNvSpPr>
            <p:nvPr userDrawn="1"/>
          </p:nvSpPr>
          <p:spPr bwMode="auto">
            <a:xfrm>
              <a:off x="1676613" y="5123266"/>
              <a:ext cx="7938" cy="90487"/>
            </a:xfrm>
            <a:custGeom>
              <a:avLst/>
              <a:gdLst>
                <a:gd name="T0" fmla="*/ 1 w 2"/>
                <a:gd name="T1" fmla="*/ 0 h 24"/>
                <a:gd name="T2" fmla="*/ 2 w 2"/>
                <a:gd name="T3" fmla="*/ 23 h 24"/>
                <a:gd name="T4" fmla="*/ 0 w 2"/>
                <a:gd name="T5" fmla="*/ 24 h 24"/>
                <a:gd name="T6" fmla="*/ 0 w 2"/>
                <a:gd name="T7" fmla="*/ 1 h 24"/>
                <a:gd name="T8" fmla="*/ 1 w 2"/>
                <a:gd name="T9" fmla="*/ 0 h 24"/>
              </a:gdLst>
              <a:ahLst/>
              <a:cxnLst>
                <a:cxn ang="0">
                  <a:pos x="T0" y="T1"/>
                </a:cxn>
                <a:cxn ang="0">
                  <a:pos x="T2" y="T3"/>
                </a:cxn>
                <a:cxn ang="0">
                  <a:pos x="T4" y="T5"/>
                </a:cxn>
                <a:cxn ang="0">
                  <a:pos x="T6" y="T7"/>
                </a:cxn>
                <a:cxn ang="0">
                  <a:pos x="T8" y="T9"/>
                </a:cxn>
              </a:cxnLst>
              <a:rect l="0" t="0" r="r" b="b"/>
              <a:pathLst>
                <a:path w="2" h="24">
                  <a:moveTo>
                    <a:pt x="1" y="0"/>
                  </a:moveTo>
                  <a:cubicBezTo>
                    <a:pt x="2" y="8"/>
                    <a:pt x="2" y="15"/>
                    <a:pt x="2" y="23"/>
                  </a:cubicBezTo>
                  <a:cubicBezTo>
                    <a:pt x="1" y="23"/>
                    <a:pt x="0" y="23"/>
                    <a:pt x="0" y="24"/>
                  </a:cubicBezTo>
                  <a:cubicBezTo>
                    <a:pt x="0" y="16"/>
                    <a:pt x="0" y="8"/>
                    <a:pt x="0" y="1"/>
                  </a:cubicBezTo>
                  <a:cubicBezTo>
                    <a:pt x="0" y="1"/>
                    <a:pt x="1" y="0"/>
                    <a:pt x="1"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77" name="Freeform 1369"/>
            <p:cNvSpPr>
              <a:spLocks/>
            </p:cNvSpPr>
            <p:nvPr userDrawn="1"/>
          </p:nvSpPr>
          <p:spPr bwMode="auto">
            <a:xfrm>
              <a:off x="1681375" y="5032779"/>
              <a:ext cx="168275" cy="176212"/>
            </a:xfrm>
            <a:custGeom>
              <a:avLst/>
              <a:gdLst>
                <a:gd name="T0" fmla="*/ 14 w 45"/>
                <a:gd name="T1" fmla="*/ 18 h 47"/>
                <a:gd name="T2" fmla="*/ 45 w 45"/>
                <a:gd name="T3" fmla="*/ 0 h 47"/>
                <a:gd name="T4" fmla="*/ 45 w 45"/>
                <a:gd name="T5" fmla="*/ 23 h 47"/>
                <a:gd name="T6" fmla="*/ 14 w 45"/>
                <a:gd name="T7" fmla="*/ 41 h 47"/>
                <a:gd name="T8" fmla="*/ 1 w 45"/>
                <a:gd name="T9" fmla="*/ 47 h 47"/>
                <a:gd name="T10" fmla="*/ 0 w 45"/>
                <a:gd name="T11" fmla="*/ 24 h 47"/>
                <a:gd name="T12" fmla="*/ 14 w 45"/>
                <a:gd name="T13" fmla="*/ 18 h 47"/>
              </a:gdLst>
              <a:ahLst/>
              <a:cxnLst>
                <a:cxn ang="0">
                  <a:pos x="T0" y="T1"/>
                </a:cxn>
                <a:cxn ang="0">
                  <a:pos x="T2" y="T3"/>
                </a:cxn>
                <a:cxn ang="0">
                  <a:pos x="T4" y="T5"/>
                </a:cxn>
                <a:cxn ang="0">
                  <a:pos x="T6" y="T7"/>
                </a:cxn>
                <a:cxn ang="0">
                  <a:pos x="T8" y="T9"/>
                </a:cxn>
                <a:cxn ang="0">
                  <a:pos x="T10" y="T11"/>
                </a:cxn>
                <a:cxn ang="0">
                  <a:pos x="T12" y="T13"/>
                </a:cxn>
              </a:cxnLst>
              <a:rect l="0" t="0" r="r" b="b"/>
              <a:pathLst>
                <a:path w="45" h="47">
                  <a:moveTo>
                    <a:pt x="14" y="18"/>
                  </a:moveTo>
                  <a:cubicBezTo>
                    <a:pt x="45" y="0"/>
                    <a:pt x="45" y="0"/>
                    <a:pt x="45" y="0"/>
                  </a:cubicBezTo>
                  <a:cubicBezTo>
                    <a:pt x="45" y="23"/>
                    <a:pt x="45" y="23"/>
                    <a:pt x="45" y="23"/>
                  </a:cubicBezTo>
                  <a:cubicBezTo>
                    <a:pt x="14" y="41"/>
                    <a:pt x="14" y="41"/>
                    <a:pt x="14" y="41"/>
                  </a:cubicBezTo>
                  <a:cubicBezTo>
                    <a:pt x="10" y="43"/>
                    <a:pt x="5" y="45"/>
                    <a:pt x="1" y="47"/>
                  </a:cubicBezTo>
                  <a:cubicBezTo>
                    <a:pt x="1" y="39"/>
                    <a:pt x="1" y="32"/>
                    <a:pt x="0" y="24"/>
                  </a:cubicBezTo>
                  <a:cubicBezTo>
                    <a:pt x="5" y="22"/>
                    <a:pt x="10" y="20"/>
                    <a:pt x="14" y="1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78" name="Freeform 1370"/>
            <p:cNvSpPr>
              <a:spLocks/>
            </p:cNvSpPr>
            <p:nvPr userDrawn="1"/>
          </p:nvSpPr>
          <p:spPr bwMode="auto">
            <a:xfrm>
              <a:off x="1398800" y="5126441"/>
              <a:ext cx="277813" cy="109537"/>
            </a:xfrm>
            <a:custGeom>
              <a:avLst/>
              <a:gdLst>
                <a:gd name="T0" fmla="*/ 12 w 74"/>
                <a:gd name="T1" fmla="*/ 5 h 29"/>
                <a:gd name="T2" fmla="*/ 16 w 74"/>
                <a:gd name="T3" fmla="*/ 5 h 29"/>
                <a:gd name="T4" fmla="*/ 23 w 74"/>
                <a:gd name="T5" fmla="*/ 6 h 29"/>
                <a:gd name="T6" fmla="*/ 31 w 74"/>
                <a:gd name="T7" fmla="*/ 6 h 29"/>
                <a:gd name="T8" fmla="*/ 60 w 74"/>
                <a:gd name="T9" fmla="*/ 4 h 29"/>
                <a:gd name="T10" fmla="*/ 62 w 74"/>
                <a:gd name="T11" fmla="*/ 3 h 29"/>
                <a:gd name="T12" fmla="*/ 74 w 74"/>
                <a:gd name="T13" fmla="*/ 0 h 29"/>
                <a:gd name="T14" fmla="*/ 74 w 74"/>
                <a:gd name="T15" fmla="*/ 22 h 29"/>
                <a:gd name="T16" fmla="*/ 62 w 74"/>
                <a:gd name="T17" fmla="*/ 26 h 29"/>
                <a:gd name="T18" fmla="*/ 60 w 74"/>
                <a:gd name="T19" fmla="*/ 26 h 29"/>
                <a:gd name="T20" fmla="*/ 60 w 74"/>
                <a:gd name="T21" fmla="*/ 26 h 29"/>
                <a:gd name="T22" fmla="*/ 31 w 74"/>
                <a:gd name="T23" fmla="*/ 29 h 29"/>
                <a:gd name="T24" fmla="*/ 23 w 74"/>
                <a:gd name="T25" fmla="*/ 29 h 29"/>
                <a:gd name="T26" fmla="*/ 23 w 74"/>
                <a:gd name="T27" fmla="*/ 29 h 29"/>
                <a:gd name="T28" fmla="*/ 16 w 74"/>
                <a:gd name="T29" fmla="*/ 28 h 29"/>
                <a:gd name="T30" fmla="*/ 12 w 74"/>
                <a:gd name="T31" fmla="*/ 28 h 29"/>
                <a:gd name="T32" fmla="*/ 0 w 74"/>
                <a:gd name="T33" fmla="*/ 25 h 29"/>
                <a:gd name="T34" fmla="*/ 0 w 74"/>
                <a:gd name="T35" fmla="*/ 2 h 29"/>
                <a:gd name="T36" fmla="*/ 12 w 74"/>
                <a:gd name="T37"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29">
                  <a:moveTo>
                    <a:pt x="12" y="5"/>
                  </a:moveTo>
                  <a:cubicBezTo>
                    <a:pt x="13" y="5"/>
                    <a:pt x="15" y="5"/>
                    <a:pt x="16" y="5"/>
                  </a:cubicBezTo>
                  <a:cubicBezTo>
                    <a:pt x="18" y="6"/>
                    <a:pt x="21" y="6"/>
                    <a:pt x="23" y="6"/>
                  </a:cubicBezTo>
                  <a:cubicBezTo>
                    <a:pt x="26" y="6"/>
                    <a:pt x="28" y="6"/>
                    <a:pt x="31" y="6"/>
                  </a:cubicBezTo>
                  <a:cubicBezTo>
                    <a:pt x="41" y="7"/>
                    <a:pt x="51" y="6"/>
                    <a:pt x="60" y="4"/>
                  </a:cubicBezTo>
                  <a:cubicBezTo>
                    <a:pt x="61" y="3"/>
                    <a:pt x="61" y="3"/>
                    <a:pt x="62" y="3"/>
                  </a:cubicBezTo>
                  <a:cubicBezTo>
                    <a:pt x="66" y="2"/>
                    <a:pt x="70" y="1"/>
                    <a:pt x="74" y="0"/>
                  </a:cubicBezTo>
                  <a:cubicBezTo>
                    <a:pt x="74" y="7"/>
                    <a:pt x="74" y="15"/>
                    <a:pt x="74" y="22"/>
                  </a:cubicBezTo>
                  <a:cubicBezTo>
                    <a:pt x="70" y="24"/>
                    <a:pt x="66" y="25"/>
                    <a:pt x="62" y="26"/>
                  </a:cubicBezTo>
                  <a:cubicBezTo>
                    <a:pt x="61" y="26"/>
                    <a:pt x="61" y="26"/>
                    <a:pt x="60" y="26"/>
                  </a:cubicBezTo>
                  <a:cubicBezTo>
                    <a:pt x="60" y="26"/>
                    <a:pt x="60" y="26"/>
                    <a:pt x="60" y="26"/>
                  </a:cubicBezTo>
                  <a:cubicBezTo>
                    <a:pt x="51" y="28"/>
                    <a:pt x="41" y="29"/>
                    <a:pt x="31" y="29"/>
                  </a:cubicBezTo>
                  <a:cubicBezTo>
                    <a:pt x="28" y="29"/>
                    <a:pt x="26" y="29"/>
                    <a:pt x="23" y="29"/>
                  </a:cubicBezTo>
                  <a:cubicBezTo>
                    <a:pt x="23" y="29"/>
                    <a:pt x="23" y="29"/>
                    <a:pt x="23" y="29"/>
                  </a:cubicBezTo>
                  <a:cubicBezTo>
                    <a:pt x="21" y="29"/>
                    <a:pt x="18" y="28"/>
                    <a:pt x="16" y="28"/>
                  </a:cubicBezTo>
                  <a:cubicBezTo>
                    <a:pt x="15" y="28"/>
                    <a:pt x="13" y="28"/>
                    <a:pt x="12" y="28"/>
                  </a:cubicBezTo>
                  <a:cubicBezTo>
                    <a:pt x="8" y="27"/>
                    <a:pt x="4" y="26"/>
                    <a:pt x="0" y="25"/>
                  </a:cubicBezTo>
                  <a:cubicBezTo>
                    <a:pt x="0" y="18"/>
                    <a:pt x="0" y="9"/>
                    <a:pt x="0" y="2"/>
                  </a:cubicBezTo>
                  <a:cubicBezTo>
                    <a:pt x="4" y="3"/>
                    <a:pt x="8" y="4"/>
                    <a:pt x="12" y="5"/>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79" name="Freeform 1371"/>
            <p:cNvSpPr>
              <a:spLocks/>
            </p:cNvSpPr>
            <p:nvPr userDrawn="1"/>
          </p:nvSpPr>
          <p:spPr bwMode="auto">
            <a:xfrm>
              <a:off x="1403563" y="4747029"/>
              <a:ext cx="712788" cy="414337"/>
            </a:xfrm>
            <a:custGeom>
              <a:avLst/>
              <a:gdLst>
                <a:gd name="T0" fmla="*/ 0 w 190"/>
                <a:gd name="T1" fmla="*/ 102 h 110"/>
                <a:gd name="T2" fmla="*/ 86 w 190"/>
                <a:gd name="T3" fmla="*/ 93 h 110"/>
                <a:gd name="T4" fmla="*/ 119 w 190"/>
                <a:gd name="T5" fmla="*/ 74 h 110"/>
                <a:gd name="T6" fmla="*/ 156 w 190"/>
                <a:gd name="T7" fmla="*/ 95 h 110"/>
                <a:gd name="T8" fmla="*/ 164 w 190"/>
                <a:gd name="T9" fmla="*/ 90 h 110"/>
                <a:gd name="T10" fmla="*/ 128 w 190"/>
                <a:gd name="T11" fmla="*/ 69 h 110"/>
                <a:gd name="T12" fmla="*/ 161 w 190"/>
                <a:gd name="T13" fmla="*/ 49 h 110"/>
                <a:gd name="T14" fmla="*/ 178 w 190"/>
                <a:gd name="T15" fmla="*/ 0 h 110"/>
                <a:gd name="T16" fmla="*/ 168 w 190"/>
                <a:gd name="T17" fmla="*/ 5 h 110"/>
                <a:gd name="T18" fmla="*/ 153 w 190"/>
                <a:gd name="T19" fmla="*/ 44 h 110"/>
                <a:gd name="T20" fmla="*/ 115 w 190"/>
                <a:gd name="T21" fmla="*/ 66 h 110"/>
                <a:gd name="T22" fmla="*/ 77 w 190"/>
                <a:gd name="T23" fmla="*/ 88 h 110"/>
                <a:gd name="T24" fmla="*/ 10 w 190"/>
                <a:gd name="T25" fmla="*/ 97 h 110"/>
                <a:gd name="T26" fmla="*/ 0 w 190"/>
                <a:gd name="T27" fmla="*/ 10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110">
                  <a:moveTo>
                    <a:pt x="0" y="102"/>
                  </a:moveTo>
                  <a:cubicBezTo>
                    <a:pt x="29" y="110"/>
                    <a:pt x="63" y="106"/>
                    <a:pt x="86" y="93"/>
                  </a:cubicBezTo>
                  <a:cubicBezTo>
                    <a:pt x="119" y="74"/>
                    <a:pt x="119" y="74"/>
                    <a:pt x="119" y="74"/>
                  </a:cubicBezTo>
                  <a:cubicBezTo>
                    <a:pt x="156" y="95"/>
                    <a:pt x="156" y="95"/>
                    <a:pt x="156" y="95"/>
                  </a:cubicBezTo>
                  <a:cubicBezTo>
                    <a:pt x="164" y="90"/>
                    <a:pt x="164" y="90"/>
                    <a:pt x="164" y="90"/>
                  </a:cubicBezTo>
                  <a:cubicBezTo>
                    <a:pt x="128" y="69"/>
                    <a:pt x="128" y="69"/>
                    <a:pt x="128" y="69"/>
                  </a:cubicBezTo>
                  <a:cubicBezTo>
                    <a:pt x="161" y="49"/>
                    <a:pt x="161" y="49"/>
                    <a:pt x="161" y="49"/>
                  </a:cubicBezTo>
                  <a:cubicBezTo>
                    <a:pt x="184" y="36"/>
                    <a:pt x="190" y="16"/>
                    <a:pt x="178" y="0"/>
                  </a:cubicBezTo>
                  <a:cubicBezTo>
                    <a:pt x="168" y="5"/>
                    <a:pt x="168" y="5"/>
                    <a:pt x="168" y="5"/>
                  </a:cubicBezTo>
                  <a:cubicBezTo>
                    <a:pt x="176" y="19"/>
                    <a:pt x="171" y="34"/>
                    <a:pt x="153" y="44"/>
                  </a:cubicBezTo>
                  <a:cubicBezTo>
                    <a:pt x="115" y="66"/>
                    <a:pt x="115" y="66"/>
                    <a:pt x="115" y="66"/>
                  </a:cubicBezTo>
                  <a:cubicBezTo>
                    <a:pt x="77" y="88"/>
                    <a:pt x="77" y="88"/>
                    <a:pt x="77" y="88"/>
                  </a:cubicBezTo>
                  <a:cubicBezTo>
                    <a:pt x="59" y="98"/>
                    <a:pt x="33" y="101"/>
                    <a:pt x="10" y="97"/>
                  </a:cubicBezTo>
                  <a:lnTo>
                    <a:pt x="0" y="10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80" name="Freeform 1372"/>
            <p:cNvSpPr>
              <a:spLocks/>
            </p:cNvSpPr>
            <p:nvPr userDrawn="1"/>
          </p:nvSpPr>
          <p:spPr bwMode="auto">
            <a:xfrm>
              <a:off x="1989350" y="4916891"/>
              <a:ext cx="1069975" cy="450850"/>
            </a:xfrm>
            <a:custGeom>
              <a:avLst/>
              <a:gdLst>
                <a:gd name="T0" fmla="*/ 22 w 285"/>
                <a:gd name="T1" fmla="*/ 63 h 120"/>
                <a:gd name="T2" fmla="*/ 239 w 285"/>
                <a:gd name="T3" fmla="*/ 63 h 120"/>
                <a:gd name="T4" fmla="*/ 284 w 285"/>
                <a:gd name="T5" fmla="*/ 0 h 120"/>
                <a:gd name="T6" fmla="*/ 285 w 285"/>
                <a:gd name="T7" fmla="*/ 22 h 120"/>
                <a:gd name="T8" fmla="*/ 239 w 285"/>
                <a:gd name="T9" fmla="*/ 86 h 120"/>
                <a:gd name="T10" fmla="*/ 22 w 285"/>
                <a:gd name="T11" fmla="*/ 86 h 120"/>
                <a:gd name="T12" fmla="*/ 0 w 285"/>
                <a:gd name="T13" fmla="*/ 73 h 120"/>
                <a:gd name="T14" fmla="*/ 0 w 285"/>
                <a:gd name="T15" fmla="*/ 50 h 120"/>
                <a:gd name="T16" fmla="*/ 22 w 285"/>
                <a:gd name="T17" fmla="*/ 6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5" h="120">
                  <a:moveTo>
                    <a:pt x="22" y="63"/>
                  </a:moveTo>
                  <a:cubicBezTo>
                    <a:pt x="82" y="98"/>
                    <a:pt x="179" y="98"/>
                    <a:pt x="239" y="63"/>
                  </a:cubicBezTo>
                  <a:cubicBezTo>
                    <a:pt x="269" y="45"/>
                    <a:pt x="285" y="22"/>
                    <a:pt x="284" y="0"/>
                  </a:cubicBezTo>
                  <a:cubicBezTo>
                    <a:pt x="285" y="22"/>
                    <a:pt x="285" y="22"/>
                    <a:pt x="285" y="22"/>
                  </a:cubicBezTo>
                  <a:cubicBezTo>
                    <a:pt x="285" y="45"/>
                    <a:pt x="270" y="68"/>
                    <a:pt x="239" y="86"/>
                  </a:cubicBezTo>
                  <a:cubicBezTo>
                    <a:pt x="179" y="120"/>
                    <a:pt x="82" y="120"/>
                    <a:pt x="22" y="86"/>
                  </a:cubicBezTo>
                  <a:cubicBezTo>
                    <a:pt x="0" y="73"/>
                    <a:pt x="0" y="73"/>
                    <a:pt x="0" y="73"/>
                  </a:cubicBezTo>
                  <a:cubicBezTo>
                    <a:pt x="0" y="50"/>
                    <a:pt x="0" y="50"/>
                    <a:pt x="0" y="50"/>
                  </a:cubicBezTo>
                  <a:lnTo>
                    <a:pt x="22" y="63"/>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81" name="Freeform 1373"/>
            <p:cNvSpPr>
              <a:spLocks/>
            </p:cNvSpPr>
            <p:nvPr userDrawn="1"/>
          </p:nvSpPr>
          <p:spPr bwMode="auto">
            <a:xfrm>
              <a:off x="1989350" y="4251729"/>
              <a:ext cx="1243013" cy="1033462"/>
            </a:xfrm>
            <a:custGeom>
              <a:avLst/>
              <a:gdLst>
                <a:gd name="T0" fmla="*/ 143 w 331"/>
                <a:gd name="T1" fmla="*/ 14 h 275"/>
                <a:gd name="T2" fmla="*/ 143 w 331"/>
                <a:gd name="T3" fmla="*/ 68 h 275"/>
                <a:gd name="T4" fmla="*/ 231 w 331"/>
                <a:gd name="T5" fmla="*/ 119 h 275"/>
                <a:gd name="T6" fmla="*/ 230 w 331"/>
                <a:gd name="T7" fmla="*/ 235 h 275"/>
                <a:gd name="T8" fmla="*/ 31 w 331"/>
                <a:gd name="T9" fmla="*/ 235 h 275"/>
                <a:gd name="T10" fmla="*/ 8 w 331"/>
                <a:gd name="T11" fmla="*/ 222 h 275"/>
                <a:gd name="T12" fmla="*/ 0 w 331"/>
                <a:gd name="T13" fmla="*/ 227 h 275"/>
                <a:gd name="T14" fmla="*/ 22 w 331"/>
                <a:gd name="T15" fmla="*/ 240 h 275"/>
                <a:gd name="T16" fmla="*/ 239 w 331"/>
                <a:gd name="T17" fmla="*/ 240 h 275"/>
                <a:gd name="T18" fmla="*/ 240 w 331"/>
                <a:gd name="T19" fmla="*/ 114 h 275"/>
                <a:gd name="T20" fmla="*/ 151 w 331"/>
                <a:gd name="T21" fmla="*/ 63 h 275"/>
                <a:gd name="T22" fmla="*/ 152 w 331"/>
                <a:gd name="T23" fmla="*/ 19 h 275"/>
                <a:gd name="T24" fmla="*/ 226 w 331"/>
                <a:gd name="T25" fmla="*/ 19 h 275"/>
                <a:gd name="T26" fmla="*/ 322 w 331"/>
                <a:gd name="T27" fmla="*/ 75 h 275"/>
                <a:gd name="T28" fmla="*/ 326 w 331"/>
                <a:gd name="T29" fmla="*/ 72 h 275"/>
                <a:gd name="T30" fmla="*/ 331 w 331"/>
                <a:gd name="T31" fmla="*/ 70 h 275"/>
                <a:gd name="T32" fmla="*/ 235 w 331"/>
                <a:gd name="T33" fmla="*/ 14 h 275"/>
                <a:gd name="T34" fmla="*/ 143 w 331"/>
                <a:gd name="T35" fmla="*/ 1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75">
                  <a:moveTo>
                    <a:pt x="143" y="14"/>
                  </a:moveTo>
                  <a:cubicBezTo>
                    <a:pt x="117" y="29"/>
                    <a:pt x="117" y="53"/>
                    <a:pt x="143" y="68"/>
                  </a:cubicBezTo>
                  <a:cubicBezTo>
                    <a:pt x="231" y="119"/>
                    <a:pt x="231" y="119"/>
                    <a:pt x="231" y="119"/>
                  </a:cubicBezTo>
                  <a:cubicBezTo>
                    <a:pt x="286" y="151"/>
                    <a:pt x="286" y="203"/>
                    <a:pt x="230" y="235"/>
                  </a:cubicBezTo>
                  <a:cubicBezTo>
                    <a:pt x="175" y="267"/>
                    <a:pt x="86" y="267"/>
                    <a:pt x="31" y="235"/>
                  </a:cubicBezTo>
                  <a:cubicBezTo>
                    <a:pt x="8" y="222"/>
                    <a:pt x="8" y="222"/>
                    <a:pt x="8" y="222"/>
                  </a:cubicBezTo>
                  <a:cubicBezTo>
                    <a:pt x="0" y="227"/>
                    <a:pt x="0" y="227"/>
                    <a:pt x="0" y="227"/>
                  </a:cubicBezTo>
                  <a:cubicBezTo>
                    <a:pt x="22" y="240"/>
                    <a:pt x="22" y="240"/>
                    <a:pt x="22" y="240"/>
                  </a:cubicBezTo>
                  <a:cubicBezTo>
                    <a:pt x="82" y="275"/>
                    <a:pt x="179" y="275"/>
                    <a:pt x="239" y="240"/>
                  </a:cubicBezTo>
                  <a:cubicBezTo>
                    <a:pt x="299" y="205"/>
                    <a:pt x="300" y="149"/>
                    <a:pt x="240" y="114"/>
                  </a:cubicBezTo>
                  <a:cubicBezTo>
                    <a:pt x="151" y="63"/>
                    <a:pt x="151" y="63"/>
                    <a:pt x="151" y="63"/>
                  </a:cubicBezTo>
                  <a:cubicBezTo>
                    <a:pt x="131" y="51"/>
                    <a:pt x="131" y="31"/>
                    <a:pt x="152" y="19"/>
                  </a:cubicBezTo>
                  <a:cubicBezTo>
                    <a:pt x="172" y="8"/>
                    <a:pt x="206" y="8"/>
                    <a:pt x="226" y="19"/>
                  </a:cubicBezTo>
                  <a:cubicBezTo>
                    <a:pt x="322" y="75"/>
                    <a:pt x="322" y="75"/>
                    <a:pt x="322" y="75"/>
                  </a:cubicBezTo>
                  <a:cubicBezTo>
                    <a:pt x="323" y="74"/>
                    <a:pt x="324" y="73"/>
                    <a:pt x="326" y="72"/>
                  </a:cubicBezTo>
                  <a:cubicBezTo>
                    <a:pt x="327" y="71"/>
                    <a:pt x="329" y="71"/>
                    <a:pt x="331" y="70"/>
                  </a:cubicBezTo>
                  <a:cubicBezTo>
                    <a:pt x="235" y="14"/>
                    <a:pt x="235" y="14"/>
                    <a:pt x="235" y="14"/>
                  </a:cubicBezTo>
                  <a:cubicBezTo>
                    <a:pt x="210" y="0"/>
                    <a:pt x="168" y="0"/>
                    <a:pt x="143" y="1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82" name="Freeform 1374"/>
            <p:cNvSpPr>
              <a:spLocks/>
            </p:cNvSpPr>
            <p:nvPr userDrawn="1"/>
          </p:nvSpPr>
          <p:spPr bwMode="auto">
            <a:xfrm>
              <a:off x="1395625" y="5024841"/>
              <a:ext cx="593725" cy="139700"/>
            </a:xfrm>
            <a:custGeom>
              <a:avLst/>
              <a:gdLst>
                <a:gd name="T0" fmla="*/ 0 w 158"/>
                <a:gd name="T1" fmla="*/ 29 h 37"/>
                <a:gd name="T2" fmla="*/ 90 w 158"/>
                <a:gd name="T3" fmla="*/ 20 h 37"/>
                <a:gd name="T4" fmla="*/ 121 w 158"/>
                <a:gd name="T5" fmla="*/ 2 h 37"/>
                <a:gd name="T6" fmla="*/ 156 w 158"/>
                <a:gd name="T7" fmla="*/ 22 h 37"/>
                <a:gd name="T8" fmla="*/ 158 w 158"/>
                <a:gd name="T9" fmla="*/ 21 h 37"/>
                <a:gd name="T10" fmla="*/ 121 w 158"/>
                <a:gd name="T11" fmla="*/ 0 h 37"/>
                <a:gd name="T12" fmla="*/ 88 w 158"/>
                <a:gd name="T13" fmla="*/ 19 h 37"/>
                <a:gd name="T14" fmla="*/ 2 w 158"/>
                <a:gd name="T15" fmla="*/ 28 h 37"/>
                <a:gd name="T16" fmla="*/ 0 w 158"/>
                <a:gd name="T17"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37">
                  <a:moveTo>
                    <a:pt x="0" y="29"/>
                  </a:moveTo>
                  <a:cubicBezTo>
                    <a:pt x="30" y="37"/>
                    <a:pt x="66" y="34"/>
                    <a:pt x="90" y="20"/>
                  </a:cubicBezTo>
                  <a:cubicBezTo>
                    <a:pt x="121" y="2"/>
                    <a:pt x="121" y="2"/>
                    <a:pt x="121" y="2"/>
                  </a:cubicBezTo>
                  <a:cubicBezTo>
                    <a:pt x="156" y="22"/>
                    <a:pt x="156" y="22"/>
                    <a:pt x="156" y="22"/>
                  </a:cubicBezTo>
                  <a:cubicBezTo>
                    <a:pt x="158" y="21"/>
                    <a:pt x="158" y="21"/>
                    <a:pt x="158" y="21"/>
                  </a:cubicBezTo>
                  <a:cubicBezTo>
                    <a:pt x="121" y="0"/>
                    <a:pt x="121" y="0"/>
                    <a:pt x="121" y="0"/>
                  </a:cubicBezTo>
                  <a:cubicBezTo>
                    <a:pt x="88" y="19"/>
                    <a:pt x="88" y="19"/>
                    <a:pt x="88" y="19"/>
                  </a:cubicBezTo>
                  <a:cubicBezTo>
                    <a:pt x="65" y="32"/>
                    <a:pt x="31" y="36"/>
                    <a:pt x="2" y="28"/>
                  </a:cubicBezTo>
                  <a:lnTo>
                    <a:pt x="0" y="2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83" name="Freeform 1375"/>
            <p:cNvSpPr>
              <a:spLocks/>
            </p:cNvSpPr>
            <p:nvPr userDrawn="1"/>
          </p:nvSpPr>
          <p:spPr bwMode="auto">
            <a:xfrm>
              <a:off x="1233700" y="4494616"/>
              <a:ext cx="98425" cy="125412"/>
            </a:xfrm>
            <a:custGeom>
              <a:avLst/>
              <a:gdLst>
                <a:gd name="T0" fmla="*/ 2 w 26"/>
                <a:gd name="T1" fmla="*/ 9 h 33"/>
                <a:gd name="T2" fmla="*/ 11 w 26"/>
                <a:gd name="T3" fmla="*/ 9 h 33"/>
                <a:gd name="T4" fmla="*/ 26 w 26"/>
                <a:gd name="T5" fmla="*/ 0 h 33"/>
                <a:gd name="T6" fmla="*/ 26 w 26"/>
                <a:gd name="T7" fmla="*/ 23 h 33"/>
                <a:gd name="T8" fmla="*/ 11 w 26"/>
                <a:gd name="T9" fmla="*/ 31 h 33"/>
                <a:gd name="T10" fmla="*/ 2 w 26"/>
                <a:gd name="T11" fmla="*/ 31 h 33"/>
                <a:gd name="T12" fmla="*/ 0 w 26"/>
                <a:gd name="T13" fmla="*/ 29 h 33"/>
                <a:gd name="T14" fmla="*/ 0 w 26"/>
                <a:gd name="T15" fmla="*/ 6 h 33"/>
                <a:gd name="T16" fmla="*/ 2 w 26"/>
                <a:gd name="T1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3">
                  <a:moveTo>
                    <a:pt x="2" y="9"/>
                  </a:moveTo>
                  <a:cubicBezTo>
                    <a:pt x="4" y="10"/>
                    <a:pt x="8" y="10"/>
                    <a:pt x="11" y="9"/>
                  </a:cubicBezTo>
                  <a:cubicBezTo>
                    <a:pt x="26" y="0"/>
                    <a:pt x="26" y="0"/>
                    <a:pt x="26" y="0"/>
                  </a:cubicBezTo>
                  <a:cubicBezTo>
                    <a:pt x="26" y="23"/>
                    <a:pt x="26" y="23"/>
                    <a:pt x="26" y="23"/>
                  </a:cubicBezTo>
                  <a:cubicBezTo>
                    <a:pt x="11" y="31"/>
                    <a:pt x="11" y="31"/>
                    <a:pt x="11" y="31"/>
                  </a:cubicBezTo>
                  <a:cubicBezTo>
                    <a:pt x="8" y="33"/>
                    <a:pt x="5" y="33"/>
                    <a:pt x="2" y="31"/>
                  </a:cubicBezTo>
                  <a:cubicBezTo>
                    <a:pt x="1" y="31"/>
                    <a:pt x="0" y="30"/>
                    <a:pt x="0" y="29"/>
                  </a:cubicBezTo>
                  <a:cubicBezTo>
                    <a:pt x="0" y="6"/>
                    <a:pt x="0" y="6"/>
                    <a:pt x="0" y="6"/>
                  </a:cubicBezTo>
                  <a:cubicBezTo>
                    <a:pt x="0" y="7"/>
                    <a:pt x="1" y="8"/>
                    <a:pt x="2"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84" name="Freeform 1376"/>
            <p:cNvSpPr>
              <a:spLocks/>
            </p:cNvSpPr>
            <p:nvPr userDrawn="1"/>
          </p:nvSpPr>
          <p:spPr bwMode="auto">
            <a:xfrm>
              <a:off x="1233700" y="4477154"/>
              <a:ext cx="98425" cy="55562"/>
            </a:xfrm>
            <a:custGeom>
              <a:avLst/>
              <a:gdLst>
                <a:gd name="T0" fmla="*/ 2 w 26"/>
                <a:gd name="T1" fmla="*/ 8 h 15"/>
                <a:gd name="T2" fmla="*/ 2 w 26"/>
                <a:gd name="T3" fmla="*/ 14 h 15"/>
                <a:gd name="T4" fmla="*/ 11 w 26"/>
                <a:gd name="T5" fmla="*/ 14 h 15"/>
                <a:gd name="T6" fmla="*/ 26 w 26"/>
                <a:gd name="T7" fmla="*/ 5 h 15"/>
                <a:gd name="T8" fmla="*/ 17 w 26"/>
                <a:gd name="T9" fmla="*/ 0 h 15"/>
                <a:gd name="T10" fmla="*/ 2 w 26"/>
                <a:gd name="T11" fmla="*/ 8 h 15"/>
              </a:gdLst>
              <a:ahLst/>
              <a:cxnLst>
                <a:cxn ang="0">
                  <a:pos x="T0" y="T1"/>
                </a:cxn>
                <a:cxn ang="0">
                  <a:pos x="T2" y="T3"/>
                </a:cxn>
                <a:cxn ang="0">
                  <a:pos x="T4" y="T5"/>
                </a:cxn>
                <a:cxn ang="0">
                  <a:pos x="T6" y="T7"/>
                </a:cxn>
                <a:cxn ang="0">
                  <a:pos x="T8" y="T9"/>
                </a:cxn>
                <a:cxn ang="0">
                  <a:pos x="T10" y="T11"/>
                </a:cxn>
              </a:cxnLst>
              <a:rect l="0" t="0" r="r" b="b"/>
              <a:pathLst>
                <a:path w="26" h="15">
                  <a:moveTo>
                    <a:pt x="2" y="8"/>
                  </a:moveTo>
                  <a:cubicBezTo>
                    <a:pt x="0" y="10"/>
                    <a:pt x="0" y="12"/>
                    <a:pt x="2" y="14"/>
                  </a:cubicBezTo>
                  <a:cubicBezTo>
                    <a:pt x="4" y="15"/>
                    <a:pt x="8" y="15"/>
                    <a:pt x="11" y="14"/>
                  </a:cubicBezTo>
                  <a:cubicBezTo>
                    <a:pt x="26" y="5"/>
                    <a:pt x="26" y="5"/>
                    <a:pt x="26" y="5"/>
                  </a:cubicBezTo>
                  <a:cubicBezTo>
                    <a:pt x="17" y="0"/>
                    <a:pt x="17" y="0"/>
                    <a:pt x="17" y="0"/>
                  </a:cubicBezTo>
                  <a:lnTo>
                    <a:pt x="2" y="8"/>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85" name="Freeform 1377"/>
            <p:cNvSpPr>
              <a:spLocks/>
            </p:cNvSpPr>
            <p:nvPr userDrawn="1"/>
          </p:nvSpPr>
          <p:spPr bwMode="auto">
            <a:xfrm>
              <a:off x="3248238" y="4532716"/>
              <a:ext cx="149225" cy="90487"/>
            </a:xfrm>
            <a:custGeom>
              <a:avLst/>
              <a:gdLst>
                <a:gd name="T0" fmla="*/ 7 w 40"/>
                <a:gd name="T1" fmla="*/ 5 h 24"/>
                <a:gd name="T2" fmla="*/ 7 w 40"/>
                <a:gd name="T3" fmla="*/ 20 h 24"/>
                <a:gd name="T4" fmla="*/ 33 w 40"/>
                <a:gd name="T5" fmla="*/ 20 h 24"/>
                <a:gd name="T6" fmla="*/ 33 w 40"/>
                <a:gd name="T7" fmla="*/ 5 h 24"/>
                <a:gd name="T8" fmla="*/ 7 w 40"/>
                <a:gd name="T9" fmla="*/ 5 h 24"/>
              </a:gdLst>
              <a:ahLst/>
              <a:cxnLst>
                <a:cxn ang="0">
                  <a:pos x="T0" y="T1"/>
                </a:cxn>
                <a:cxn ang="0">
                  <a:pos x="T2" y="T3"/>
                </a:cxn>
                <a:cxn ang="0">
                  <a:pos x="T4" y="T5"/>
                </a:cxn>
                <a:cxn ang="0">
                  <a:pos x="T6" y="T7"/>
                </a:cxn>
                <a:cxn ang="0">
                  <a:pos x="T8" y="T9"/>
                </a:cxn>
              </a:cxnLst>
              <a:rect l="0" t="0" r="r" b="b"/>
              <a:pathLst>
                <a:path w="40" h="24">
                  <a:moveTo>
                    <a:pt x="7" y="5"/>
                  </a:moveTo>
                  <a:cubicBezTo>
                    <a:pt x="0" y="9"/>
                    <a:pt x="0" y="16"/>
                    <a:pt x="7" y="20"/>
                  </a:cubicBezTo>
                  <a:cubicBezTo>
                    <a:pt x="14" y="24"/>
                    <a:pt x="26" y="24"/>
                    <a:pt x="33" y="20"/>
                  </a:cubicBezTo>
                  <a:cubicBezTo>
                    <a:pt x="40" y="16"/>
                    <a:pt x="40" y="9"/>
                    <a:pt x="33" y="5"/>
                  </a:cubicBezTo>
                  <a:cubicBezTo>
                    <a:pt x="26" y="0"/>
                    <a:pt x="14" y="0"/>
                    <a:pt x="7" y="5"/>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57" name="Freeform 1451"/>
            <p:cNvSpPr>
              <a:spLocks/>
            </p:cNvSpPr>
            <p:nvPr userDrawn="1"/>
          </p:nvSpPr>
          <p:spPr bwMode="auto">
            <a:xfrm>
              <a:off x="4191213" y="4950229"/>
              <a:ext cx="1517650" cy="876300"/>
            </a:xfrm>
            <a:custGeom>
              <a:avLst/>
              <a:gdLst>
                <a:gd name="T0" fmla="*/ 8 w 404"/>
                <a:gd name="T1" fmla="*/ 143 h 233"/>
                <a:gd name="T2" fmla="*/ 8 w 404"/>
                <a:gd name="T3" fmla="*/ 160 h 233"/>
                <a:gd name="T4" fmla="*/ 126 w 404"/>
                <a:gd name="T5" fmla="*/ 229 h 233"/>
                <a:gd name="T6" fmla="*/ 156 w 404"/>
                <a:gd name="T7" fmla="*/ 229 h 233"/>
                <a:gd name="T8" fmla="*/ 395 w 404"/>
                <a:gd name="T9" fmla="*/ 91 h 233"/>
                <a:gd name="T10" fmla="*/ 395 w 404"/>
                <a:gd name="T11" fmla="*/ 73 h 233"/>
                <a:gd name="T12" fmla="*/ 277 w 404"/>
                <a:gd name="T13" fmla="*/ 5 h 233"/>
                <a:gd name="T14" fmla="*/ 247 w 404"/>
                <a:gd name="T15" fmla="*/ 5 h 233"/>
                <a:gd name="T16" fmla="*/ 8 w 404"/>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233">
                  <a:moveTo>
                    <a:pt x="8" y="143"/>
                  </a:moveTo>
                  <a:cubicBezTo>
                    <a:pt x="0" y="147"/>
                    <a:pt x="0" y="155"/>
                    <a:pt x="8" y="160"/>
                  </a:cubicBezTo>
                  <a:cubicBezTo>
                    <a:pt x="126" y="229"/>
                    <a:pt x="126" y="229"/>
                    <a:pt x="126" y="229"/>
                  </a:cubicBezTo>
                  <a:cubicBezTo>
                    <a:pt x="135" y="233"/>
                    <a:pt x="148" y="233"/>
                    <a:pt x="156" y="229"/>
                  </a:cubicBezTo>
                  <a:cubicBezTo>
                    <a:pt x="395" y="91"/>
                    <a:pt x="395" y="91"/>
                    <a:pt x="395" y="91"/>
                  </a:cubicBezTo>
                  <a:cubicBezTo>
                    <a:pt x="404" y="86"/>
                    <a:pt x="404" y="78"/>
                    <a:pt x="395" y="73"/>
                  </a:cubicBezTo>
                  <a:cubicBezTo>
                    <a:pt x="277" y="5"/>
                    <a:pt x="277" y="5"/>
                    <a:pt x="277" y="5"/>
                  </a:cubicBezTo>
                  <a:cubicBezTo>
                    <a:pt x="269" y="0"/>
                    <a:pt x="256"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58" name="Freeform 1452"/>
            <p:cNvSpPr>
              <a:spLocks/>
            </p:cNvSpPr>
            <p:nvPr userDrawn="1"/>
          </p:nvSpPr>
          <p:spPr bwMode="auto">
            <a:xfrm>
              <a:off x="5062750" y="5077229"/>
              <a:ext cx="217488" cy="109537"/>
            </a:xfrm>
            <a:custGeom>
              <a:avLst/>
              <a:gdLst>
                <a:gd name="T0" fmla="*/ 0 w 58"/>
                <a:gd name="T1" fmla="*/ 1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9" y="22"/>
                  </a:cubicBezTo>
                  <a:cubicBezTo>
                    <a:pt x="20" y="29"/>
                    <a:pt x="38" y="29"/>
                    <a:pt x="50" y="22"/>
                  </a:cubicBezTo>
                  <a:cubicBezTo>
                    <a:pt x="56" y="19"/>
                    <a:pt x="58" y="15"/>
                    <a:pt x="58" y="10"/>
                  </a:cubicBezTo>
                  <a:cubicBezTo>
                    <a:pt x="58" y="0"/>
                    <a:pt x="58" y="0"/>
                    <a:pt x="58" y="0"/>
                  </a:cubicBezTo>
                  <a:cubicBezTo>
                    <a:pt x="58" y="5"/>
                    <a:pt x="55" y="9"/>
                    <a:pt x="50" y="12"/>
                  </a:cubicBezTo>
                  <a:cubicBezTo>
                    <a:pt x="38" y="19"/>
                    <a:pt x="20" y="19"/>
                    <a:pt x="9" y="12"/>
                  </a:cubicBezTo>
                  <a:cubicBezTo>
                    <a:pt x="3" y="9"/>
                    <a:pt x="0" y="5"/>
                    <a:pt x="0" y="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59" name="Freeform 1453"/>
            <p:cNvSpPr>
              <a:spLocks/>
            </p:cNvSpPr>
            <p:nvPr userDrawn="1"/>
          </p:nvSpPr>
          <p:spPr bwMode="auto">
            <a:xfrm>
              <a:off x="5051638" y="5010554"/>
              <a:ext cx="239713" cy="138112"/>
            </a:xfrm>
            <a:custGeom>
              <a:avLst/>
              <a:gdLst>
                <a:gd name="T0" fmla="*/ 12 w 64"/>
                <a:gd name="T1" fmla="*/ 7 h 37"/>
                <a:gd name="T2" fmla="*/ 12 w 64"/>
                <a:gd name="T3" fmla="*/ 30 h 37"/>
                <a:gd name="T4" fmla="*/ 53 w 64"/>
                <a:gd name="T5" fmla="*/ 30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3"/>
                    <a:pt x="0" y="24"/>
                    <a:pt x="12" y="30"/>
                  </a:cubicBezTo>
                  <a:cubicBezTo>
                    <a:pt x="23" y="37"/>
                    <a:pt x="41" y="37"/>
                    <a:pt x="53" y="30"/>
                  </a:cubicBezTo>
                  <a:cubicBezTo>
                    <a:pt x="64" y="24"/>
                    <a:pt x="64" y="13"/>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60" name="Freeform 1454"/>
            <p:cNvSpPr>
              <a:spLocks/>
            </p:cNvSpPr>
            <p:nvPr userDrawn="1"/>
          </p:nvSpPr>
          <p:spPr bwMode="auto">
            <a:xfrm>
              <a:off x="4840500" y="5208991"/>
              <a:ext cx="219075" cy="106362"/>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19" y="18"/>
                    <a:pt x="8" y="12"/>
                  </a:cubicBezTo>
                  <a:cubicBezTo>
                    <a:pt x="3" y="9"/>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61" name="Freeform 1455"/>
            <p:cNvSpPr>
              <a:spLocks/>
            </p:cNvSpPr>
            <p:nvPr userDrawn="1"/>
          </p:nvSpPr>
          <p:spPr bwMode="auto">
            <a:xfrm>
              <a:off x="4829388" y="5142316"/>
              <a:ext cx="241300" cy="134937"/>
            </a:xfrm>
            <a:custGeom>
              <a:avLst/>
              <a:gdLst>
                <a:gd name="T0" fmla="*/ 11 w 64"/>
                <a:gd name="T1" fmla="*/ 6 h 36"/>
                <a:gd name="T2" fmla="*/ 11 w 64"/>
                <a:gd name="T3" fmla="*/ 30 h 36"/>
                <a:gd name="T4" fmla="*/ 52 w 64"/>
                <a:gd name="T5" fmla="*/ 30 h 36"/>
                <a:gd name="T6" fmla="*/ 52 w 64"/>
                <a:gd name="T7" fmla="*/ 6 h 36"/>
                <a:gd name="T8" fmla="*/ 11 w 64"/>
                <a:gd name="T9" fmla="*/ 6 h 36"/>
              </a:gdLst>
              <a:ahLst/>
              <a:cxnLst>
                <a:cxn ang="0">
                  <a:pos x="T0" y="T1"/>
                </a:cxn>
                <a:cxn ang="0">
                  <a:pos x="T2" y="T3"/>
                </a:cxn>
                <a:cxn ang="0">
                  <a:pos x="T4" y="T5"/>
                </a:cxn>
                <a:cxn ang="0">
                  <a:pos x="T6" y="T7"/>
                </a:cxn>
                <a:cxn ang="0">
                  <a:pos x="T8" y="T9"/>
                </a:cxn>
              </a:cxnLst>
              <a:rect l="0" t="0" r="r" b="b"/>
              <a:pathLst>
                <a:path w="64" h="36">
                  <a:moveTo>
                    <a:pt x="11" y="6"/>
                  </a:moveTo>
                  <a:cubicBezTo>
                    <a:pt x="0" y="13"/>
                    <a:pt x="0" y="23"/>
                    <a:pt x="11" y="30"/>
                  </a:cubicBezTo>
                  <a:cubicBezTo>
                    <a:pt x="22" y="36"/>
                    <a:pt x="41" y="36"/>
                    <a:pt x="52" y="30"/>
                  </a:cubicBezTo>
                  <a:cubicBezTo>
                    <a:pt x="64" y="23"/>
                    <a:pt x="64" y="13"/>
                    <a:pt x="52" y="6"/>
                  </a:cubicBezTo>
                  <a:cubicBezTo>
                    <a:pt x="41" y="0"/>
                    <a:pt x="23"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62" name="Freeform 1456"/>
            <p:cNvSpPr>
              <a:spLocks/>
            </p:cNvSpPr>
            <p:nvPr userDrawn="1"/>
          </p:nvSpPr>
          <p:spPr bwMode="auto">
            <a:xfrm>
              <a:off x="4615075" y="5337579"/>
              <a:ext cx="219075"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5"/>
                    <a:pt x="3" y="19"/>
                    <a:pt x="9" y="22"/>
                  </a:cubicBezTo>
                  <a:cubicBezTo>
                    <a:pt x="20" y="29"/>
                    <a:pt x="38" y="29"/>
                    <a:pt x="50" y="22"/>
                  </a:cubicBezTo>
                  <a:cubicBezTo>
                    <a:pt x="55" y="19"/>
                    <a:pt x="58" y="14"/>
                    <a:pt x="58" y="10"/>
                  </a:cubicBezTo>
                  <a:cubicBezTo>
                    <a:pt x="58" y="0"/>
                    <a:pt x="58" y="0"/>
                    <a:pt x="58" y="0"/>
                  </a:cubicBezTo>
                  <a:cubicBezTo>
                    <a:pt x="58" y="5"/>
                    <a:pt x="55" y="9"/>
                    <a:pt x="50" y="12"/>
                  </a:cubicBezTo>
                  <a:cubicBezTo>
                    <a:pt x="38" y="19"/>
                    <a:pt x="20" y="19"/>
                    <a:pt x="9" y="12"/>
                  </a:cubicBezTo>
                  <a:cubicBezTo>
                    <a:pt x="3" y="9"/>
                    <a:pt x="0" y="5"/>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63" name="Freeform 1457"/>
            <p:cNvSpPr>
              <a:spLocks/>
            </p:cNvSpPr>
            <p:nvPr userDrawn="1"/>
          </p:nvSpPr>
          <p:spPr bwMode="auto">
            <a:xfrm>
              <a:off x="4603963" y="5269316"/>
              <a:ext cx="241300" cy="139700"/>
            </a:xfrm>
            <a:custGeom>
              <a:avLst/>
              <a:gdLst>
                <a:gd name="T0" fmla="*/ 12 w 64"/>
                <a:gd name="T1" fmla="*/ 6 h 37"/>
                <a:gd name="T2" fmla="*/ 12 w 64"/>
                <a:gd name="T3" fmla="*/ 30 h 37"/>
                <a:gd name="T4" fmla="*/ 53 w 64"/>
                <a:gd name="T5" fmla="*/ 30 h 37"/>
                <a:gd name="T6" fmla="*/ 53 w 64"/>
                <a:gd name="T7" fmla="*/ 7 h 37"/>
                <a:gd name="T8" fmla="*/ 12 w 64"/>
                <a:gd name="T9" fmla="*/ 6 h 37"/>
              </a:gdLst>
              <a:ahLst/>
              <a:cxnLst>
                <a:cxn ang="0">
                  <a:pos x="T0" y="T1"/>
                </a:cxn>
                <a:cxn ang="0">
                  <a:pos x="T2" y="T3"/>
                </a:cxn>
                <a:cxn ang="0">
                  <a:pos x="T4" y="T5"/>
                </a:cxn>
                <a:cxn ang="0">
                  <a:pos x="T6" y="T7"/>
                </a:cxn>
                <a:cxn ang="0">
                  <a:pos x="T8" y="T9"/>
                </a:cxn>
              </a:cxnLst>
              <a:rect l="0" t="0" r="r" b="b"/>
              <a:pathLst>
                <a:path w="64" h="37">
                  <a:moveTo>
                    <a:pt x="12" y="6"/>
                  </a:moveTo>
                  <a:cubicBezTo>
                    <a:pt x="0" y="13"/>
                    <a:pt x="0" y="24"/>
                    <a:pt x="12" y="30"/>
                  </a:cubicBezTo>
                  <a:cubicBezTo>
                    <a:pt x="23" y="37"/>
                    <a:pt x="41" y="37"/>
                    <a:pt x="53" y="30"/>
                  </a:cubicBezTo>
                  <a:cubicBezTo>
                    <a:pt x="64" y="24"/>
                    <a:pt x="64" y="13"/>
                    <a:pt x="53" y="7"/>
                  </a:cubicBezTo>
                  <a:cubicBezTo>
                    <a:pt x="41" y="0"/>
                    <a:pt x="23" y="0"/>
                    <a:pt x="12"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64" name="Freeform 1458"/>
            <p:cNvSpPr>
              <a:spLocks/>
            </p:cNvSpPr>
            <p:nvPr userDrawn="1"/>
          </p:nvSpPr>
          <p:spPr bwMode="auto">
            <a:xfrm>
              <a:off x="4394413" y="5469341"/>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2" y="18"/>
                    <a:pt x="8" y="21"/>
                  </a:cubicBezTo>
                  <a:cubicBezTo>
                    <a:pt x="19" y="28"/>
                    <a:pt x="38" y="28"/>
                    <a:pt x="49" y="21"/>
                  </a:cubicBezTo>
                  <a:cubicBezTo>
                    <a:pt x="55" y="18"/>
                    <a:pt x="58" y="14"/>
                    <a:pt x="58" y="9"/>
                  </a:cubicBezTo>
                  <a:cubicBezTo>
                    <a:pt x="58" y="0"/>
                    <a:pt x="58" y="0"/>
                    <a:pt x="58" y="0"/>
                  </a:cubicBezTo>
                  <a:cubicBezTo>
                    <a:pt x="58" y="4"/>
                    <a:pt x="55" y="8"/>
                    <a:pt x="49" y="12"/>
                  </a:cubicBezTo>
                  <a:cubicBezTo>
                    <a:pt x="38" y="18"/>
                    <a:pt x="19" y="18"/>
                    <a:pt x="8" y="12"/>
                  </a:cubicBezTo>
                  <a:cubicBezTo>
                    <a:pt x="2"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65" name="Freeform 1459"/>
            <p:cNvSpPr>
              <a:spLocks/>
            </p:cNvSpPr>
            <p:nvPr userDrawn="1"/>
          </p:nvSpPr>
          <p:spPr bwMode="auto">
            <a:xfrm>
              <a:off x="4383300" y="5397904"/>
              <a:ext cx="236538" cy="138112"/>
            </a:xfrm>
            <a:custGeom>
              <a:avLst/>
              <a:gdLst>
                <a:gd name="T0" fmla="*/ 11 w 63"/>
                <a:gd name="T1" fmla="*/ 7 h 37"/>
                <a:gd name="T2" fmla="*/ 11 w 63"/>
                <a:gd name="T3" fmla="*/ 31 h 37"/>
                <a:gd name="T4" fmla="*/ 52 w 63"/>
                <a:gd name="T5" fmla="*/ 31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1"/>
                  </a:cubicBezTo>
                  <a:cubicBezTo>
                    <a:pt x="22" y="37"/>
                    <a:pt x="41" y="37"/>
                    <a:pt x="52" y="31"/>
                  </a:cubicBezTo>
                  <a:cubicBezTo>
                    <a:pt x="63" y="24"/>
                    <a:pt x="63" y="13"/>
                    <a:pt x="52" y="7"/>
                  </a:cubicBezTo>
                  <a:cubicBezTo>
                    <a:pt x="41" y="0"/>
                    <a:pt x="22"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66" name="Freeform 1460"/>
            <p:cNvSpPr>
              <a:spLocks/>
            </p:cNvSpPr>
            <p:nvPr userDrawn="1"/>
          </p:nvSpPr>
          <p:spPr bwMode="auto">
            <a:xfrm>
              <a:off x="5302463" y="5216929"/>
              <a:ext cx="219075"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5"/>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67" name="Freeform 1461"/>
            <p:cNvSpPr>
              <a:spLocks/>
            </p:cNvSpPr>
            <p:nvPr userDrawn="1"/>
          </p:nvSpPr>
          <p:spPr bwMode="auto">
            <a:xfrm>
              <a:off x="5291350" y="5148666"/>
              <a:ext cx="241300"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68" name="Freeform 1462"/>
            <p:cNvSpPr>
              <a:spLocks/>
            </p:cNvSpPr>
            <p:nvPr userDrawn="1"/>
          </p:nvSpPr>
          <p:spPr bwMode="auto">
            <a:xfrm>
              <a:off x="5077038" y="5348691"/>
              <a:ext cx="219075"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69" name="Freeform 1463"/>
            <p:cNvSpPr>
              <a:spLocks/>
            </p:cNvSpPr>
            <p:nvPr userDrawn="1"/>
          </p:nvSpPr>
          <p:spPr bwMode="auto">
            <a:xfrm>
              <a:off x="5065925" y="5277254"/>
              <a:ext cx="241300"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4"/>
                    <a:pt x="0" y="24"/>
                    <a:pt x="12" y="31"/>
                  </a:cubicBezTo>
                  <a:cubicBezTo>
                    <a:pt x="23" y="37"/>
                    <a:pt x="41" y="37"/>
                    <a:pt x="53" y="31"/>
                  </a:cubicBezTo>
                  <a:cubicBezTo>
                    <a:pt x="64" y="24"/>
                    <a:pt x="64" y="14"/>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70" name="Freeform 1464"/>
            <p:cNvSpPr>
              <a:spLocks/>
            </p:cNvSpPr>
            <p:nvPr userDrawn="1"/>
          </p:nvSpPr>
          <p:spPr bwMode="auto">
            <a:xfrm>
              <a:off x="4856375" y="5475691"/>
              <a:ext cx="217488" cy="109537"/>
            </a:xfrm>
            <a:custGeom>
              <a:avLst/>
              <a:gdLst>
                <a:gd name="T0" fmla="*/ 0 w 58"/>
                <a:gd name="T1" fmla="*/ 0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8" y="22"/>
                  </a:cubicBezTo>
                  <a:cubicBezTo>
                    <a:pt x="19" y="29"/>
                    <a:pt x="38" y="29"/>
                    <a:pt x="49" y="22"/>
                  </a:cubicBezTo>
                  <a:cubicBezTo>
                    <a:pt x="55" y="19"/>
                    <a:pt x="58" y="14"/>
                    <a:pt x="58" y="10"/>
                  </a:cubicBezTo>
                  <a:cubicBezTo>
                    <a:pt x="58" y="0"/>
                    <a:pt x="58" y="0"/>
                    <a:pt x="58" y="0"/>
                  </a:cubicBezTo>
                  <a:cubicBezTo>
                    <a:pt x="58" y="5"/>
                    <a:pt x="55" y="9"/>
                    <a:pt x="49" y="12"/>
                  </a:cubicBezTo>
                  <a:cubicBezTo>
                    <a:pt x="38" y="19"/>
                    <a:pt x="19" y="19"/>
                    <a:pt x="8" y="12"/>
                  </a:cubicBezTo>
                  <a:cubicBezTo>
                    <a:pt x="3" y="9"/>
                    <a:pt x="0" y="5"/>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71" name="Freeform 1465"/>
            <p:cNvSpPr>
              <a:spLocks/>
            </p:cNvSpPr>
            <p:nvPr userDrawn="1"/>
          </p:nvSpPr>
          <p:spPr bwMode="auto">
            <a:xfrm>
              <a:off x="4845263" y="5409016"/>
              <a:ext cx="239713" cy="138112"/>
            </a:xfrm>
            <a:custGeom>
              <a:avLst/>
              <a:gdLst>
                <a:gd name="T0" fmla="*/ 11 w 64"/>
                <a:gd name="T1" fmla="*/ 6 h 37"/>
                <a:gd name="T2" fmla="*/ 11 w 64"/>
                <a:gd name="T3" fmla="*/ 30 h 37"/>
                <a:gd name="T4" fmla="*/ 52 w 64"/>
                <a:gd name="T5" fmla="*/ 30 h 37"/>
                <a:gd name="T6" fmla="*/ 52 w 64"/>
                <a:gd name="T7" fmla="*/ 6 h 37"/>
                <a:gd name="T8" fmla="*/ 11 w 64"/>
                <a:gd name="T9" fmla="*/ 6 h 37"/>
              </a:gdLst>
              <a:ahLst/>
              <a:cxnLst>
                <a:cxn ang="0">
                  <a:pos x="T0" y="T1"/>
                </a:cxn>
                <a:cxn ang="0">
                  <a:pos x="T2" y="T3"/>
                </a:cxn>
                <a:cxn ang="0">
                  <a:pos x="T4" y="T5"/>
                </a:cxn>
                <a:cxn ang="0">
                  <a:pos x="T6" y="T7"/>
                </a:cxn>
                <a:cxn ang="0">
                  <a:pos x="T8" y="T9"/>
                </a:cxn>
              </a:cxnLst>
              <a:rect l="0" t="0" r="r" b="b"/>
              <a:pathLst>
                <a:path w="64" h="37">
                  <a:moveTo>
                    <a:pt x="11" y="6"/>
                  </a:moveTo>
                  <a:cubicBezTo>
                    <a:pt x="0" y="13"/>
                    <a:pt x="0" y="24"/>
                    <a:pt x="11" y="30"/>
                  </a:cubicBezTo>
                  <a:cubicBezTo>
                    <a:pt x="22" y="37"/>
                    <a:pt x="41" y="37"/>
                    <a:pt x="52" y="30"/>
                  </a:cubicBezTo>
                  <a:cubicBezTo>
                    <a:pt x="63" y="24"/>
                    <a:pt x="64" y="13"/>
                    <a:pt x="52" y="6"/>
                  </a:cubicBezTo>
                  <a:cubicBezTo>
                    <a:pt x="41" y="0"/>
                    <a:pt x="23"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72" name="Freeform 1466"/>
            <p:cNvSpPr>
              <a:spLocks/>
            </p:cNvSpPr>
            <p:nvPr userDrawn="1"/>
          </p:nvSpPr>
          <p:spPr bwMode="auto">
            <a:xfrm>
              <a:off x="4630950" y="5607454"/>
              <a:ext cx="217488" cy="106362"/>
            </a:xfrm>
            <a:custGeom>
              <a:avLst/>
              <a:gdLst>
                <a:gd name="T0" fmla="*/ 0 w 58"/>
                <a:gd name="T1" fmla="*/ 0 h 28"/>
                <a:gd name="T2" fmla="*/ 0 w 58"/>
                <a:gd name="T3" fmla="*/ 10 h 28"/>
                <a:gd name="T4" fmla="*/ 9 w 58"/>
                <a:gd name="T5" fmla="*/ 21 h 28"/>
                <a:gd name="T6" fmla="*/ 50 w 58"/>
                <a:gd name="T7" fmla="*/ 21 h 28"/>
                <a:gd name="T8" fmla="*/ 58 w 58"/>
                <a:gd name="T9" fmla="*/ 9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73" name="Freeform 1467"/>
            <p:cNvSpPr>
              <a:spLocks/>
            </p:cNvSpPr>
            <p:nvPr userDrawn="1"/>
          </p:nvSpPr>
          <p:spPr bwMode="auto">
            <a:xfrm>
              <a:off x="4619838" y="5536016"/>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3" y="31"/>
                  </a:cubicBezTo>
                  <a:cubicBezTo>
                    <a:pt x="64" y="24"/>
                    <a:pt x="64" y="13"/>
                    <a:pt x="53" y="7"/>
                  </a:cubicBezTo>
                  <a:cubicBezTo>
                    <a:pt x="41"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74" name="Freeform 1468"/>
            <p:cNvSpPr>
              <a:spLocks/>
            </p:cNvSpPr>
            <p:nvPr userDrawn="1"/>
          </p:nvSpPr>
          <p:spPr bwMode="auto">
            <a:xfrm>
              <a:off x="3191088" y="4716866"/>
              <a:ext cx="1514475" cy="876300"/>
            </a:xfrm>
            <a:custGeom>
              <a:avLst/>
              <a:gdLst>
                <a:gd name="T0" fmla="*/ 8 w 403"/>
                <a:gd name="T1" fmla="*/ 143 h 233"/>
                <a:gd name="T2" fmla="*/ 8 w 403"/>
                <a:gd name="T3" fmla="*/ 160 h 233"/>
                <a:gd name="T4" fmla="*/ 126 w 403"/>
                <a:gd name="T5" fmla="*/ 229 h 233"/>
                <a:gd name="T6" fmla="*/ 156 w 403"/>
                <a:gd name="T7" fmla="*/ 229 h 233"/>
                <a:gd name="T8" fmla="*/ 395 w 403"/>
                <a:gd name="T9" fmla="*/ 91 h 233"/>
                <a:gd name="T10" fmla="*/ 395 w 403"/>
                <a:gd name="T11" fmla="*/ 73 h 233"/>
                <a:gd name="T12" fmla="*/ 277 w 403"/>
                <a:gd name="T13" fmla="*/ 5 h 233"/>
                <a:gd name="T14" fmla="*/ 247 w 403"/>
                <a:gd name="T15" fmla="*/ 5 h 233"/>
                <a:gd name="T16" fmla="*/ 8 w 403"/>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3" h="233">
                  <a:moveTo>
                    <a:pt x="8" y="143"/>
                  </a:moveTo>
                  <a:cubicBezTo>
                    <a:pt x="0" y="147"/>
                    <a:pt x="0" y="155"/>
                    <a:pt x="8" y="160"/>
                  </a:cubicBezTo>
                  <a:cubicBezTo>
                    <a:pt x="126" y="229"/>
                    <a:pt x="126" y="229"/>
                    <a:pt x="126" y="229"/>
                  </a:cubicBezTo>
                  <a:cubicBezTo>
                    <a:pt x="134" y="233"/>
                    <a:pt x="148" y="233"/>
                    <a:pt x="156" y="229"/>
                  </a:cubicBezTo>
                  <a:cubicBezTo>
                    <a:pt x="395" y="91"/>
                    <a:pt x="395" y="91"/>
                    <a:pt x="395" y="91"/>
                  </a:cubicBezTo>
                  <a:cubicBezTo>
                    <a:pt x="403" y="86"/>
                    <a:pt x="403" y="78"/>
                    <a:pt x="395" y="73"/>
                  </a:cubicBezTo>
                  <a:cubicBezTo>
                    <a:pt x="277" y="5"/>
                    <a:pt x="277" y="5"/>
                    <a:pt x="277" y="5"/>
                  </a:cubicBezTo>
                  <a:cubicBezTo>
                    <a:pt x="269" y="0"/>
                    <a:pt x="255"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75" name="Freeform 1469"/>
            <p:cNvSpPr>
              <a:spLocks/>
            </p:cNvSpPr>
            <p:nvPr userDrawn="1"/>
          </p:nvSpPr>
          <p:spPr bwMode="auto">
            <a:xfrm>
              <a:off x="4062625" y="4848629"/>
              <a:ext cx="219075" cy="104775"/>
            </a:xfrm>
            <a:custGeom>
              <a:avLst/>
              <a:gdLst>
                <a:gd name="T0" fmla="*/ 0 w 58"/>
                <a:gd name="T1" fmla="*/ 0 h 28"/>
                <a:gd name="T2" fmla="*/ 0 w 58"/>
                <a:gd name="T3" fmla="*/ 9 h 28"/>
                <a:gd name="T4" fmla="*/ 9 w 58"/>
                <a:gd name="T5" fmla="*/ 21 h 28"/>
                <a:gd name="T6" fmla="*/ 50 w 58"/>
                <a:gd name="T7" fmla="*/ 21 h 28"/>
                <a:gd name="T8" fmla="*/ 58 w 58"/>
                <a:gd name="T9" fmla="*/ 9 h 28"/>
                <a:gd name="T10" fmla="*/ 58 w 58"/>
                <a:gd name="T11" fmla="*/ 0 h 28"/>
                <a:gd name="T12" fmla="*/ 49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9"/>
                    <a:pt x="0" y="9"/>
                    <a:pt x="0" y="9"/>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49" y="12"/>
                  </a:cubicBezTo>
                  <a:cubicBezTo>
                    <a:pt x="38" y="18"/>
                    <a:pt x="20" y="18"/>
                    <a:pt x="9"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76" name="Freeform 1470"/>
            <p:cNvSpPr>
              <a:spLocks/>
            </p:cNvSpPr>
            <p:nvPr userDrawn="1"/>
          </p:nvSpPr>
          <p:spPr bwMode="auto">
            <a:xfrm>
              <a:off x="4051513" y="4777191"/>
              <a:ext cx="241300" cy="139700"/>
            </a:xfrm>
            <a:custGeom>
              <a:avLst/>
              <a:gdLst>
                <a:gd name="T0" fmla="*/ 12 w 64"/>
                <a:gd name="T1" fmla="*/ 7 h 37"/>
                <a:gd name="T2" fmla="*/ 12 w 64"/>
                <a:gd name="T3" fmla="*/ 31 h 37"/>
                <a:gd name="T4" fmla="*/ 52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2" y="31"/>
                  </a:cubicBezTo>
                  <a:cubicBezTo>
                    <a:pt x="64" y="24"/>
                    <a:pt x="64" y="13"/>
                    <a:pt x="53" y="7"/>
                  </a:cubicBezTo>
                  <a:cubicBezTo>
                    <a:pt x="41"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77" name="Freeform 1471"/>
            <p:cNvSpPr>
              <a:spLocks/>
            </p:cNvSpPr>
            <p:nvPr userDrawn="1"/>
          </p:nvSpPr>
          <p:spPr bwMode="auto">
            <a:xfrm>
              <a:off x="3837200" y="4977216"/>
              <a:ext cx="222250" cy="104775"/>
            </a:xfrm>
            <a:custGeom>
              <a:avLst/>
              <a:gdLst>
                <a:gd name="T0" fmla="*/ 0 w 59"/>
                <a:gd name="T1" fmla="*/ 0 h 28"/>
                <a:gd name="T2" fmla="*/ 1 w 59"/>
                <a:gd name="T3" fmla="*/ 10 h 28"/>
                <a:gd name="T4" fmla="*/ 9 w 59"/>
                <a:gd name="T5" fmla="*/ 22 h 28"/>
                <a:gd name="T6" fmla="*/ 50 w 59"/>
                <a:gd name="T7" fmla="*/ 22 h 28"/>
                <a:gd name="T8" fmla="*/ 59 w 59"/>
                <a:gd name="T9" fmla="*/ 10 h 28"/>
                <a:gd name="T10" fmla="*/ 58 w 59"/>
                <a:gd name="T11" fmla="*/ 0 h 28"/>
                <a:gd name="T12" fmla="*/ 50 w 59"/>
                <a:gd name="T13" fmla="*/ 12 h 28"/>
                <a:gd name="T14" fmla="*/ 9 w 59"/>
                <a:gd name="T15" fmla="*/ 12 h 28"/>
                <a:gd name="T16" fmla="*/ 0 w 5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8">
                  <a:moveTo>
                    <a:pt x="0" y="0"/>
                  </a:moveTo>
                  <a:cubicBezTo>
                    <a:pt x="1" y="10"/>
                    <a:pt x="1" y="10"/>
                    <a:pt x="1" y="10"/>
                  </a:cubicBezTo>
                  <a:cubicBezTo>
                    <a:pt x="1" y="14"/>
                    <a:pt x="3" y="18"/>
                    <a:pt x="9" y="22"/>
                  </a:cubicBezTo>
                  <a:cubicBezTo>
                    <a:pt x="20" y="28"/>
                    <a:pt x="39" y="28"/>
                    <a:pt x="50" y="22"/>
                  </a:cubicBezTo>
                  <a:cubicBezTo>
                    <a:pt x="56" y="18"/>
                    <a:pt x="59" y="14"/>
                    <a:pt x="59" y="10"/>
                  </a:cubicBezTo>
                  <a:cubicBezTo>
                    <a:pt x="58" y="0"/>
                    <a:pt x="58" y="0"/>
                    <a:pt x="58" y="0"/>
                  </a:cubicBezTo>
                  <a:cubicBezTo>
                    <a:pt x="58" y="4"/>
                    <a:pt x="56" y="9"/>
                    <a:pt x="50" y="12"/>
                  </a:cubicBezTo>
                  <a:cubicBezTo>
                    <a:pt x="39" y="18"/>
                    <a:pt x="20" y="18"/>
                    <a:pt x="9" y="12"/>
                  </a:cubicBezTo>
                  <a:cubicBezTo>
                    <a:pt x="3" y="9"/>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78" name="Freeform 1472"/>
            <p:cNvSpPr>
              <a:spLocks/>
            </p:cNvSpPr>
            <p:nvPr userDrawn="1"/>
          </p:nvSpPr>
          <p:spPr bwMode="auto">
            <a:xfrm>
              <a:off x="3830850" y="4908954"/>
              <a:ext cx="236538" cy="134937"/>
            </a:xfrm>
            <a:custGeom>
              <a:avLst/>
              <a:gdLst>
                <a:gd name="T0" fmla="*/ 11 w 63"/>
                <a:gd name="T1" fmla="*/ 6 h 36"/>
                <a:gd name="T2" fmla="*/ 11 w 63"/>
                <a:gd name="T3" fmla="*/ 30 h 36"/>
                <a:gd name="T4" fmla="*/ 52 w 63"/>
                <a:gd name="T5" fmla="*/ 30 h 36"/>
                <a:gd name="T6" fmla="*/ 52 w 63"/>
                <a:gd name="T7" fmla="*/ 6 h 36"/>
                <a:gd name="T8" fmla="*/ 11 w 63"/>
                <a:gd name="T9" fmla="*/ 6 h 36"/>
              </a:gdLst>
              <a:ahLst/>
              <a:cxnLst>
                <a:cxn ang="0">
                  <a:pos x="T0" y="T1"/>
                </a:cxn>
                <a:cxn ang="0">
                  <a:pos x="T2" y="T3"/>
                </a:cxn>
                <a:cxn ang="0">
                  <a:pos x="T4" y="T5"/>
                </a:cxn>
                <a:cxn ang="0">
                  <a:pos x="T6" y="T7"/>
                </a:cxn>
                <a:cxn ang="0">
                  <a:pos x="T8" y="T9"/>
                </a:cxn>
              </a:cxnLst>
              <a:rect l="0" t="0" r="r" b="b"/>
              <a:pathLst>
                <a:path w="63" h="36">
                  <a:moveTo>
                    <a:pt x="11" y="6"/>
                  </a:moveTo>
                  <a:cubicBezTo>
                    <a:pt x="0" y="13"/>
                    <a:pt x="0" y="23"/>
                    <a:pt x="11" y="30"/>
                  </a:cubicBezTo>
                  <a:cubicBezTo>
                    <a:pt x="22" y="36"/>
                    <a:pt x="41" y="36"/>
                    <a:pt x="52" y="30"/>
                  </a:cubicBezTo>
                  <a:cubicBezTo>
                    <a:pt x="63" y="23"/>
                    <a:pt x="63" y="13"/>
                    <a:pt x="52" y="6"/>
                  </a:cubicBezTo>
                  <a:cubicBezTo>
                    <a:pt x="41" y="0"/>
                    <a:pt x="22"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79" name="Freeform 1473"/>
            <p:cNvSpPr>
              <a:spLocks/>
            </p:cNvSpPr>
            <p:nvPr userDrawn="1"/>
          </p:nvSpPr>
          <p:spPr bwMode="auto">
            <a:xfrm>
              <a:off x="3616538" y="5104216"/>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4"/>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80" name="Freeform 1474"/>
            <p:cNvSpPr>
              <a:spLocks/>
            </p:cNvSpPr>
            <p:nvPr userDrawn="1"/>
          </p:nvSpPr>
          <p:spPr bwMode="auto">
            <a:xfrm>
              <a:off x="3605425" y="5035954"/>
              <a:ext cx="239713"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81" name="Freeform 1475"/>
            <p:cNvSpPr>
              <a:spLocks/>
            </p:cNvSpPr>
            <p:nvPr userDrawn="1"/>
          </p:nvSpPr>
          <p:spPr bwMode="auto">
            <a:xfrm>
              <a:off x="3391113" y="5235979"/>
              <a:ext cx="217488"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82" name="Freeform 1476"/>
            <p:cNvSpPr>
              <a:spLocks/>
            </p:cNvSpPr>
            <p:nvPr userDrawn="1"/>
          </p:nvSpPr>
          <p:spPr bwMode="auto">
            <a:xfrm>
              <a:off x="3380000" y="5164541"/>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4"/>
                    <a:pt x="0" y="24"/>
                    <a:pt x="12" y="31"/>
                  </a:cubicBezTo>
                  <a:cubicBezTo>
                    <a:pt x="23" y="37"/>
                    <a:pt x="41" y="37"/>
                    <a:pt x="53" y="31"/>
                  </a:cubicBezTo>
                  <a:cubicBezTo>
                    <a:pt x="64" y="24"/>
                    <a:pt x="64" y="14"/>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83" name="Freeform 1477"/>
            <p:cNvSpPr>
              <a:spLocks/>
            </p:cNvSpPr>
            <p:nvPr userDrawn="1"/>
          </p:nvSpPr>
          <p:spPr bwMode="auto">
            <a:xfrm>
              <a:off x="4303925" y="4983566"/>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2" y="19"/>
                    <a:pt x="8" y="22"/>
                  </a:cubicBezTo>
                  <a:cubicBezTo>
                    <a:pt x="19" y="29"/>
                    <a:pt x="38" y="29"/>
                    <a:pt x="49" y="22"/>
                  </a:cubicBezTo>
                  <a:cubicBezTo>
                    <a:pt x="55" y="19"/>
                    <a:pt x="58" y="15"/>
                    <a:pt x="58" y="10"/>
                  </a:cubicBezTo>
                  <a:cubicBezTo>
                    <a:pt x="58" y="0"/>
                    <a:pt x="58" y="0"/>
                    <a:pt x="58" y="0"/>
                  </a:cubicBezTo>
                  <a:cubicBezTo>
                    <a:pt x="58" y="5"/>
                    <a:pt x="55" y="9"/>
                    <a:pt x="49" y="12"/>
                  </a:cubicBezTo>
                  <a:cubicBezTo>
                    <a:pt x="38" y="19"/>
                    <a:pt x="19" y="19"/>
                    <a:pt x="8" y="12"/>
                  </a:cubicBezTo>
                  <a:cubicBezTo>
                    <a:pt x="2" y="9"/>
                    <a:pt x="0" y="5"/>
                    <a:pt x="0" y="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84" name="Freeform 1478"/>
            <p:cNvSpPr>
              <a:spLocks/>
            </p:cNvSpPr>
            <p:nvPr userDrawn="1"/>
          </p:nvSpPr>
          <p:spPr bwMode="auto">
            <a:xfrm>
              <a:off x="4292813" y="4916891"/>
              <a:ext cx="236538" cy="138112"/>
            </a:xfrm>
            <a:custGeom>
              <a:avLst/>
              <a:gdLst>
                <a:gd name="T0" fmla="*/ 11 w 63"/>
                <a:gd name="T1" fmla="*/ 7 h 37"/>
                <a:gd name="T2" fmla="*/ 11 w 63"/>
                <a:gd name="T3" fmla="*/ 30 h 37"/>
                <a:gd name="T4" fmla="*/ 52 w 63"/>
                <a:gd name="T5" fmla="*/ 30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0"/>
                  </a:cubicBezTo>
                  <a:cubicBezTo>
                    <a:pt x="22" y="37"/>
                    <a:pt x="41" y="37"/>
                    <a:pt x="52" y="30"/>
                  </a:cubicBezTo>
                  <a:cubicBezTo>
                    <a:pt x="63" y="24"/>
                    <a:pt x="63"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85" name="Freeform 1479"/>
            <p:cNvSpPr>
              <a:spLocks/>
            </p:cNvSpPr>
            <p:nvPr userDrawn="1"/>
          </p:nvSpPr>
          <p:spPr bwMode="auto">
            <a:xfrm>
              <a:off x="4078500" y="5115329"/>
              <a:ext cx="217488" cy="104775"/>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20" y="18"/>
                    <a:pt x="8" y="12"/>
                  </a:cubicBezTo>
                  <a:cubicBezTo>
                    <a:pt x="3" y="9"/>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86" name="Freeform 1480"/>
            <p:cNvSpPr>
              <a:spLocks/>
            </p:cNvSpPr>
            <p:nvPr userDrawn="1"/>
          </p:nvSpPr>
          <p:spPr bwMode="auto">
            <a:xfrm>
              <a:off x="4067388" y="5047066"/>
              <a:ext cx="239713" cy="136525"/>
            </a:xfrm>
            <a:custGeom>
              <a:avLst/>
              <a:gdLst>
                <a:gd name="T0" fmla="*/ 12 w 64"/>
                <a:gd name="T1" fmla="*/ 6 h 36"/>
                <a:gd name="T2" fmla="*/ 11 w 64"/>
                <a:gd name="T3" fmla="*/ 30 h 36"/>
                <a:gd name="T4" fmla="*/ 52 w 64"/>
                <a:gd name="T5" fmla="*/ 30 h 36"/>
                <a:gd name="T6" fmla="*/ 53 w 64"/>
                <a:gd name="T7" fmla="*/ 6 h 36"/>
                <a:gd name="T8" fmla="*/ 12 w 64"/>
                <a:gd name="T9" fmla="*/ 6 h 36"/>
              </a:gdLst>
              <a:ahLst/>
              <a:cxnLst>
                <a:cxn ang="0">
                  <a:pos x="T0" y="T1"/>
                </a:cxn>
                <a:cxn ang="0">
                  <a:pos x="T2" y="T3"/>
                </a:cxn>
                <a:cxn ang="0">
                  <a:pos x="T4" y="T5"/>
                </a:cxn>
                <a:cxn ang="0">
                  <a:pos x="T6" y="T7"/>
                </a:cxn>
                <a:cxn ang="0">
                  <a:pos x="T8" y="T9"/>
                </a:cxn>
              </a:cxnLst>
              <a:rect l="0" t="0" r="r" b="b"/>
              <a:pathLst>
                <a:path w="64" h="36">
                  <a:moveTo>
                    <a:pt x="12" y="6"/>
                  </a:moveTo>
                  <a:cubicBezTo>
                    <a:pt x="0" y="13"/>
                    <a:pt x="0" y="23"/>
                    <a:pt x="11" y="30"/>
                  </a:cubicBezTo>
                  <a:cubicBezTo>
                    <a:pt x="23" y="36"/>
                    <a:pt x="41" y="36"/>
                    <a:pt x="52" y="30"/>
                  </a:cubicBezTo>
                  <a:cubicBezTo>
                    <a:pt x="64" y="23"/>
                    <a:pt x="64" y="13"/>
                    <a:pt x="53" y="6"/>
                  </a:cubicBezTo>
                  <a:cubicBezTo>
                    <a:pt x="41" y="0"/>
                    <a:pt x="23" y="0"/>
                    <a:pt x="12"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87" name="Freeform 1481"/>
            <p:cNvSpPr>
              <a:spLocks/>
            </p:cNvSpPr>
            <p:nvPr userDrawn="1"/>
          </p:nvSpPr>
          <p:spPr bwMode="auto">
            <a:xfrm>
              <a:off x="3853075" y="5243916"/>
              <a:ext cx="217488"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9" y="22"/>
                  </a:cubicBezTo>
                  <a:cubicBezTo>
                    <a:pt x="20" y="29"/>
                    <a:pt x="39" y="29"/>
                    <a:pt x="50" y="22"/>
                  </a:cubicBezTo>
                  <a:cubicBezTo>
                    <a:pt x="56" y="19"/>
                    <a:pt x="58" y="14"/>
                    <a:pt x="58" y="10"/>
                  </a:cubicBezTo>
                  <a:cubicBezTo>
                    <a:pt x="58" y="0"/>
                    <a:pt x="58" y="0"/>
                    <a:pt x="58" y="0"/>
                  </a:cubicBezTo>
                  <a:cubicBezTo>
                    <a:pt x="58" y="5"/>
                    <a:pt x="56" y="9"/>
                    <a:pt x="50" y="12"/>
                  </a:cubicBezTo>
                  <a:cubicBezTo>
                    <a:pt x="38" y="19"/>
                    <a:pt x="20" y="19"/>
                    <a:pt x="9" y="12"/>
                  </a:cubicBezTo>
                  <a:cubicBezTo>
                    <a:pt x="3" y="9"/>
                    <a:pt x="0" y="5"/>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88" name="Freeform 1482"/>
            <p:cNvSpPr>
              <a:spLocks/>
            </p:cNvSpPr>
            <p:nvPr userDrawn="1"/>
          </p:nvSpPr>
          <p:spPr bwMode="auto">
            <a:xfrm>
              <a:off x="3845138" y="5175654"/>
              <a:ext cx="236538" cy="139700"/>
            </a:xfrm>
            <a:custGeom>
              <a:avLst/>
              <a:gdLst>
                <a:gd name="T0" fmla="*/ 11 w 63"/>
                <a:gd name="T1" fmla="*/ 6 h 37"/>
                <a:gd name="T2" fmla="*/ 11 w 63"/>
                <a:gd name="T3" fmla="*/ 30 h 37"/>
                <a:gd name="T4" fmla="*/ 52 w 63"/>
                <a:gd name="T5" fmla="*/ 30 h 37"/>
                <a:gd name="T6" fmla="*/ 52 w 63"/>
                <a:gd name="T7" fmla="*/ 6 h 37"/>
                <a:gd name="T8" fmla="*/ 11 w 63"/>
                <a:gd name="T9" fmla="*/ 6 h 37"/>
              </a:gdLst>
              <a:ahLst/>
              <a:cxnLst>
                <a:cxn ang="0">
                  <a:pos x="T0" y="T1"/>
                </a:cxn>
                <a:cxn ang="0">
                  <a:pos x="T2" y="T3"/>
                </a:cxn>
                <a:cxn ang="0">
                  <a:pos x="T4" y="T5"/>
                </a:cxn>
                <a:cxn ang="0">
                  <a:pos x="T6" y="T7"/>
                </a:cxn>
                <a:cxn ang="0">
                  <a:pos x="T8" y="T9"/>
                </a:cxn>
              </a:cxnLst>
              <a:rect l="0" t="0" r="r" b="b"/>
              <a:pathLst>
                <a:path w="63" h="37">
                  <a:moveTo>
                    <a:pt x="11" y="6"/>
                  </a:moveTo>
                  <a:cubicBezTo>
                    <a:pt x="0" y="13"/>
                    <a:pt x="0" y="24"/>
                    <a:pt x="11" y="30"/>
                  </a:cubicBezTo>
                  <a:cubicBezTo>
                    <a:pt x="22" y="37"/>
                    <a:pt x="40" y="37"/>
                    <a:pt x="52" y="30"/>
                  </a:cubicBezTo>
                  <a:cubicBezTo>
                    <a:pt x="63" y="24"/>
                    <a:pt x="63" y="13"/>
                    <a:pt x="52" y="6"/>
                  </a:cubicBezTo>
                  <a:cubicBezTo>
                    <a:pt x="41" y="0"/>
                    <a:pt x="22"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89" name="Freeform 1483"/>
            <p:cNvSpPr>
              <a:spLocks/>
            </p:cNvSpPr>
            <p:nvPr userDrawn="1"/>
          </p:nvSpPr>
          <p:spPr bwMode="auto">
            <a:xfrm>
              <a:off x="3630825" y="5375679"/>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1"/>
                  </a:cubicBezTo>
                  <a:cubicBezTo>
                    <a:pt x="20" y="28"/>
                    <a:pt x="38" y="28"/>
                    <a:pt x="49" y="21"/>
                  </a:cubicBezTo>
                  <a:cubicBezTo>
                    <a:pt x="55" y="18"/>
                    <a:pt x="58" y="14"/>
                    <a:pt x="58" y="9"/>
                  </a:cubicBezTo>
                  <a:cubicBezTo>
                    <a:pt x="58" y="0"/>
                    <a:pt x="58" y="0"/>
                    <a:pt x="58" y="0"/>
                  </a:cubicBezTo>
                  <a:cubicBezTo>
                    <a:pt x="58" y="4"/>
                    <a:pt x="55" y="8"/>
                    <a:pt x="49" y="12"/>
                  </a:cubicBezTo>
                  <a:cubicBezTo>
                    <a:pt x="38" y="18"/>
                    <a:pt x="20" y="18"/>
                    <a:pt x="8"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90" name="Freeform 1484"/>
            <p:cNvSpPr>
              <a:spLocks/>
            </p:cNvSpPr>
            <p:nvPr userDrawn="1"/>
          </p:nvSpPr>
          <p:spPr bwMode="auto">
            <a:xfrm>
              <a:off x="3619713" y="5304241"/>
              <a:ext cx="241300" cy="138112"/>
            </a:xfrm>
            <a:custGeom>
              <a:avLst/>
              <a:gdLst>
                <a:gd name="T0" fmla="*/ 11 w 64"/>
                <a:gd name="T1" fmla="*/ 7 h 37"/>
                <a:gd name="T2" fmla="*/ 11 w 64"/>
                <a:gd name="T3" fmla="*/ 31 h 37"/>
                <a:gd name="T4" fmla="*/ 52 w 64"/>
                <a:gd name="T5" fmla="*/ 31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1"/>
                  </a:cubicBezTo>
                  <a:cubicBezTo>
                    <a:pt x="23" y="37"/>
                    <a:pt x="41" y="37"/>
                    <a:pt x="52" y="31"/>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grpSp>
    </p:spTree>
    <p:extLst>
      <p:ext uri="{BB962C8B-B14F-4D97-AF65-F5344CB8AC3E}">
        <p14:creationId xmlns:p14="http://schemas.microsoft.com/office/powerpoint/2010/main" val="213318896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4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5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6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7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8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9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0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标题幻灯片">
    <p:bg>
      <p:bgPr>
        <a:solidFill>
          <a:srgbClr val="F1F1F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071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2019/10/9</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矩形 6"/>
          <p:cNvSpPr/>
          <p:nvPr userDrawn="1"/>
        </p:nvSpPr>
        <p:spPr>
          <a:xfrm>
            <a:off x="7106028" y="478919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9006421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49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a:extLst>
              <a:ext uri="{FF2B5EF4-FFF2-40B4-BE49-F238E27FC236}">
                <a16:creationId xmlns="" xmlns:a16="http://schemas.microsoft.com/office/drawing/2014/main" id="{9888B6D7-9D3F-49D7-BACE-73A9D1149A74}"/>
              </a:ext>
            </a:extLst>
          </p:cNvPr>
          <p:cNvSpPr>
            <a:spLocks noGrp="1"/>
          </p:cNvSpPr>
          <p:nvPr>
            <p:ph type="dt" sz="half" idx="10"/>
          </p:nvPr>
        </p:nvSpPr>
        <p:spPr/>
        <p:txBody>
          <a:bodyPr/>
          <a:lstStyle/>
          <a:p>
            <a:fld id="{6489D9C7-5DC6-4263-87FF-7C99F6FB63C3}" type="datetime1">
              <a:rPr lang="zh-CN" altLang="en-US" smtClean="0">
                <a:solidFill>
                  <a:srgbClr val="000000">
                    <a:lumMod val="50000"/>
                    <a:lumOff val="50000"/>
                  </a:srgbClr>
                </a:solidFill>
              </a:rPr>
              <a:pPr/>
              <a:t>2019/10/9</a:t>
            </a:fld>
            <a:endParaRPr lang="zh-CN" altLang="en-US">
              <a:solidFill>
                <a:srgbClr val="000000">
                  <a:lumMod val="50000"/>
                  <a:lumOff val="50000"/>
                </a:srgbClr>
              </a:solidFill>
            </a:endParaRPr>
          </a:p>
        </p:txBody>
      </p:sp>
      <p:sp>
        <p:nvSpPr>
          <p:cNvPr id="4" name="页脚占位符 3">
            <a:extLst>
              <a:ext uri="{FF2B5EF4-FFF2-40B4-BE49-F238E27FC236}">
                <a16:creationId xmlns="" xmlns:a16="http://schemas.microsoft.com/office/drawing/2014/main" id="{7AC997A4-1DD8-4731-B9FD-42398A20FF85}"/>
              </a:ext>
            </a:extLst>
          </p:cNvPr>
          <p:cNvSpPr>
            <a:spLocks noGrp="1"/>
          </p:cNvSpPr>
          <p:nvPr>
            <p:ph type="ftr" sz="quarter" idx="11"/>
          </p:nvPr>
        </p:nvSpPr>
        <p:spPr/>
        <p:txBody>
          <a:bodyPr/>
          <a:lstStyle/>
          <a:p>
            <a:endParaRPr lang="zh-CN" altLang="en-US" dirty="0">
              <a:solidFill>
                <a:srgbClr val="000000">
                  <a:lumMod val="50000"/>
                  <a:lumOff val="50000"/>
                </a:srgbClr>
              </a:solidFill>
            </a:endParaRPr>
          </a:p>
        </p:txBody>
      </p:sp>
      <p:sp>
        <p:nvSpPr>
          <p:cNvPr id="5" name="灯片编号占位符 4">
            <a:extLst>
              <a:ext uri="{FF2B5EF4-FFF2-40B4-BE49-F238E27FC236}">
                <a16:creationId xmlns="" xmlns:a16="http://schemas.microsoft.com/office/drawing/2014/main" id="{DBA9825E-1876-42AD-ABCF-E0E100F351CA}"/>
              </a:ext>
            </a:extLst>
          </p:cNvPr>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pPr/>
              <a:t>‹#›</a:t>
            </a:fld>
            <a:endParaRPr lang="zh-CN" altLang="en-US">
              <a:solidFill>
                <a:srgbClr val="000000">
                  <a:lumMod val="50000"/>
                  <a:lumOff val="50000"/>
                </a:srgbClr>
              </a:solidFill>
            </a:endParaRPr>
          </a:p>
        </p:txBody>
      </p:sp>
      <p:sp>
        <p:nvSpPr>
          <p:cNvPr id="6" name="标题 5">
            <a:extLst>
              <a:ext uri="{FF2B5EF4-FFF2-40B4-BE49-F238E27FC236}">
                <a16:creationId xmlns="" xmlns:a16="http://schemas.microsoft.com/office/drawing/2014/main" id="{D124F9DB-C87A-423F-9657-38C7A2901430}"/>
              </a:ext>
            </a:extLst>
          </p:cNvPr>
          <p:cNvSpPr>
            <a:spLocks noGrp="1"/>
          </p:cNvSpPr>
          <p:nvPr>
            <p:ph type="title" hasCustomPrompt="1"/>
          </p:nvPr>
        </p:nvSpPr>
        <p:spPr/>
        <p:txBody>
          <a:bodyPr/>
          <a:lstStyle>
            <a:lvl1pPr>
              <a:defRPr/>
            </a:lvl1pPr>
          </a:lstStyle>
          <a:p>
            <a:r>
              <a:rPr lang="en-US" altLang="zh-CN" dirty="0"/>
              <a:t>Click to edit Master title style</a:t>
            </a:r>
            <a:endParaRPr lang="zh-CN" altLang="en-US" dirty="0"/>
          </a:p>
        </p:txBody>
      </p:sp>
      <p:sp>
        <p:nvSpPr>
          <p:cNvPr id="8" name="内容占位符 7">
            <a:extLst>
              <a:ext uri="{FF2B5EF4-FFF2-40B4-BE49-F238E27FC236}">
                <a16:creationId xmlns="" xmlns:a16="http://schemas.microsoft.com/office/drawing/2014/main" id="{2070191C-4093-409C-8FD5-7369A79637AD}"/>
              </a:ext>
            </a:extLst>
          </p:cNvPr>
          <p:cNvSpPr>
            <a:spLocks noGrp="1"/>
          </p:cNvSpPr>
          <p:nvPr>
            <p:ph sz="quarter" idx="13" hasCustomPrompt="1"/>
          </p:nvPr>
        </p:nvSpPr>
        <p:spPr>
          <a:xfrm>
            <a:off x="502444" y="847725"/>
            <a:ext cx="8137922" cy="3755231"/>
          </a:xfrm>
        </p:spPr>
        <p:txBody>
          <a:bodyPr/>
          <a:lstStyle>
            <a:lvl1pPr>
              <a:defRPr/>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9" name="矩形 8"/>
          <p:cNvSpPr/>
          <p:nvPr userDrawn="1"/>
        </p:nvSpPr>
        <p:spPr>
          <a:xfrm>
            <a:off x="7135057" y="419411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4920842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51247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6737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94682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90761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59669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90790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04570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647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67301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1457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21C7A1C-3684-4AAF-A408-C63B6CB64104}"/>
              </a:ext>
            </a:extLst>
          </p:cNvPr>
          <p:cNvSpPr>
            <a:spLocks noGrp="1"/>
          </p:cNvSpPr>
          <p:nvPr>
            <p:ph type="title" hasCustomPrompt="1"/>
          </p:nvPr>
        </p:nvSpPr>
        <p:spPr/>
        <p:txBody>
          <a:bodyPr/>
          <a:lstStyle>
            <a:lvl1pPr>
              <a:defRPr/>
            </a:lvl1pPr>
          </a:lstStyle>
          <a:p>
            <a:r>
              <a:rPr lang="en-US" altLang="zh-CN" dirty="0"/>
              <a:t>Click to edit Master title style</a:t>
            </a:r>
            <a:endParaRPr lang="en-US" dirty="0"/>
          </a:p>
        </p:txBody>
      </p:sp>
      <p:sp>
        <p:nvSpPr>
          <p:cNvPr id="3" name="Date Placeholder 2">
            <a:extLst>
              <a:ext uri="{FF2B5EF4-FFF2-40B4-BE49-F238E27FC236}">
                <a16:creationId xmlns="" xmlns:a16="http://schemas.microsoft.com/office/drawing/2014/main" id="{8986EA5F-D77D-4318-90E9-C04AA8ADC0D1}"/>
              </a:ext>
            </a:extLst>
          </p:cNvPr>
          <p:cNvSpPr>
            <a:spLocks noGrp="1"/>
          </p:cNvSpPr>
          <p:nvPr>
            <p:ph type="dt" sz="half" idx="10"/>
          </p:nvPr>
        </p:nvSpPr>
        <p:spPr/>
        <p:txBody>
          <a:bodyPr/>
          <a:lstStyle/>
          <a:p>
            <a:fld id="{6489D9C7-5DC6-4263-87FF-7C99F6FB63C3}" type="datetime1">
              <a:rPr lang="zh-CN" altLang="en-US" smtClean="0">
                <a:solidFill>
                  <a:srgbClr val="000000">
                    <a:lumMod val="50000"/>
                    <a:lumOff val="50000"/>
                  </a:srgbClr>
                </a:solidFill>
              </a:rPr>
              <a:pPr/>
              <a:t>2019/10/9</a:t>
            </a:fld>
            <a:endParaRPr lang="zh-CN" altLang="en-US">
              <a:solidFill>
                <a:srgbClr val="000000">
                  <a:lumMod val="50000"/>
                  <a:lumOff val="50000"/>
                </a:srgbClr>
              </a:solidFill>
            </a:endParaRPr>
          </a:p>
        </p:txBody>
      </p:sp>
      <p:sp>
        <p:nvSpPr>
          <p:cNvPr id="4" name="Footer Placeholder 3">
            <a:extLst>
              <a:ext uri="{FF2B5EF4-FFF2-40B4-BE49-F238E27FC236}">
                <a16:creationId xmlns="" xmlns:a16="http://schemas.microsoft.com/office/drawing/2014/main" id="{00832621-D9D9-445E-BFF9-F8348FA1E262}"/>
              </a:ext>
            </a:extLst>
          </p:cNvPr>
          <p:cNvSpPr>
            <a:spLocks noGrp="1"/>
          </p:cNvSpPr>
          <p:nvPr>
            <p:ph type="ftr" sz="quarter" idx="11"/>
          </p:nvPr>
        </p:nvSpPr>
        <p:spPr/>
        <p:txBody>
          <a:bodyPr/>
          <a:lstStyle/>
          <a:p>
            <a:endParaRPr lang="zh-CN" altLang="en-US" dirty="0">
              <a:solidFill>
                <a:srgbClr val="000000">
                  <a:lumMod val="50000"/>
                  <a:lumOff val="50000"/>
                </a:srgbClr>
              </a:solidFill>
            </a:endParaRPr>
          </a:p>
        </p:txBody>
      </p:sp>
      <p:sp>
        <p:nvSpPr>
          <p:cNvPr id="5" name="Slide Number Placeholder 4">
            <a:extLst>
              <a:ext uri="{FF2B5EF4-FFF2-40B4-BE49-F238E27FC236}">
                <a16:creationId xmlns="" xmlns:a16="http://schemas.microsoft.com/office/drawing/2014/main" id="{8371151B-F790-4A9F-962F-B8718A9560A9}"/>
              </a:ext>
            </a:extLst>
          </p:cNvPr>
          <p:cNvSpPr>
            <a:spLocks noGrp="1"/>
          </p:cNvSpPr>
          <p:nvPr>
            <p:ph type="sldNum" sz="quarter" idx="12"/>
          </p:nvPr>
        </p:nvSpPr>
        <p:spPr/>
        <p:txBody>
          <a:bodyPr/>
          <a:lstStyle/>
          <a:p>
            <a:fld id="{5DD3DB80-B894-403A-B48E-6FDC1A72010E}" type="slidenum">
              <a:rPr lang="zh-CN" altLang="en-US" smtClean="0">
                <a:solidFill>
                  <a:srgbClr val="000000">
                    <a:lumMod val="50000"/>
                    <a:lumOff val="50000"/>
                  </a:srgbClr>
                </a:solidFill>
              </a:rPr>
              <a:pPr/>
              <a:t>‹#›</a:t>
            </a:fld>
            <a:endParaRPr lang="zh-CN" altLang="en-US">
              <a:solidFill>
                <a:srgbClr val="000000">
                  <a:lumMod val="50000"/>
                  <a:lumOff val="50000"/>
                </a:srgbClr>
              </a:solidFill>
            </a:endParaRPr>
          </a:p>
        </p:txBody>
      </p:sp>
    </p:spTree>
    <p:extLst>
      <p:ext uri="{BB962C8B-B14F-4D97-AF65-F5344CB8AC3E}">
        <p14:creationId xmlns:p14="http://schemas.microsoft.com/office/powerpoint/2010/main" val="166728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43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末尾幻灯片">
    <p:bg>
      <p:bgPr>
        <a:solidFill>
          <a:schemeClr val="accent4"/>
        </a:solidFill>
        <a:effectLst/>
      </p:bgPr>
    </p:bg>
    <p:spTree>
      <p:nvGrpSpPr>
        <p:cNvPr id="1" name=""/>
        <p:cNvGrpSpPr/>
        <p:nvPr/>
      </p:nvGrpSpPr>
      <p:grpSpPr>
        <a:xfrm>
          <a:off x="0" y="0"/>
          <a:ext cx="0" cy="0"/>
          <a:chOff x="0" y="0"/>
          <a:chExt cx="0" cy="0"/>
        </a:xfrm>
      </p:grpSpPr>
      <p:sp>
        <p:nvSpPr>
          <p:cNvPr id="205" name="直角三角形 204"/>
          <p:cNvSpPr/>
          <p:nvPr userDrawn="1"/>
        </p:nvSpPr>
        <p:spPr>
          <a:xfrm flipH="1" flipV="1">
            <a:off x="502444" y="0"/>
            <a:ext cx="8641556" cy="4967312"/>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rgbClr val="FFFFFF"/>
              </a:solidFill>
            </a:endParaRPr>
          </a:p>
        </p:txBody>
      </p:sp>
      <p:grpSp>
        <p:nvGrpSpPr>
          <p:cNvPr id="7" name="组合 6"/>
          <p:cNvGrpSpPr/>
          <p:nvPr userDrawn="1"/>
        </p:nvGrpSpPr>
        <p:grpSpPr>
          <a:xfrm>
            <a:off x="504824" y="1007918"/>
            <a:ext cx="3791063" cy="3306525"/>
            <a:chOff x="711673" y="1350078"/>
            <a:chExt cx="5365750" cy="4679950"/>
          </a:xfrm>
        </p:grpSpPr>
        <p:sp>
          <p:nvSpPr>
            <p:cNvPr id="8" name="Freeform 1299"/>
            <p:cNvSpPr>
              <a:spLocks/>
            </p:cNvSpPr>
            <p:nvPr userDrawn="1"/>
          </p:nvSpPr>
          <p:spPr bwMode="auto">
            <a:xfrm>
              <a:off x="3218335" y="1762828"/>
              <a:ext cx="530225" cy="357187"/>
            </a:xfrm>
            <a:custGeom>
              <a:avLst/>
              <a:gdLst>
                <a:gd name="T0" fmla="*/ 0 w 334"/>
                <a:gd name="T1" fmla="*/ 0 h 225"/>
                <a:gd name="T2" fmla="*/ 0 w 334"/>
                <a:gd name="T3" fmla="*/ 31 h 225"/>
                <a:gd name="T4" fmla="*/ 97 w 334"/>
                <a:gd name="T5" fmla="*/ 85 h 225"/>
                <a:gd name="T6" fmla="*/ 135 w 334"/>
                <a:gd name="T7" fmla="*/ 109 h 225"/>
                <a:gd name="T8" fmla="*/ 135 w 334"/>
                <a:gd name="T9" fmla="*/ 109 h 225"/>
                <a:gd name="T10" fmla="*/ 334 w 334"/>
                <a:gd name="T11" fmla="*/ 225 h 225"/>
                <a:gd name="T12" fmla="*/ 334 w 334"/>
                <a:gd name="T13" fmla="*/ 192 h 225"/>
                <a:gd name="T14" fmla="*/ 135 w 334"/>
                <a:gd name="T15" fmla="*/ 76 h 225"/>
                <a:gd name="T16" fmla="*/ 97 w 334"/>
                <a:gd name="T17" fmla="*/ 55 h 225"/>
                <a:gd name="T18" fmla="*/ 0 w 334"/>
                <a:gd name="T19"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4" h="225">
                  <a:moveTo>
                    <a:pt x="0" y="0"/>
                  </a:moveTo>
                  <a:lnTo>
                    <a:pt x="0" y="31"/>
                  </a:lnTo>
                  <a:lnTo>
                    <a:pt x="97" y="85"/>
                  </a:lnTo>
                  <a:lnTo>
                    <a:pt x="135" y="109"/>
                  </a:lnTo>
                  <a:lnTo>
                    <a:pt x="135" y="109"/>
                  </a:lnTo>
                  <a:lnTo>
                    <a:pt x="334" y="225"/>
                  </a:lnTo>
                  <a:lnTo>
                    <a:pt x="334" y="192"/>
                  </a:lnTo>
                  <a:lnTo>
                    <a:pt x="135" y="76"/>
                  </a:lnTo>
                  <a:lnTo>
                    <a:pt x="97" y="55"/>
                  </a:lnTo>
                  <a:lnTo>
                    <a:pt x="0" y="0"/>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9" name="Freeform 1300"/>
            <p:cNvSpPr>
              <a:spLocks/>
            </p:cNvSpPr>
            <p:nvPr userDrawn="1"/>
          </p:nvSpPr>
          <p:spPr bwMode="auto">
            <a:xfrm>
              <a:off x="3218335" y="1350078"/>
              <a:ext cx="1247775" cy="717550"/>
            </a:xfrm>
            <a:custGeom>
              <a:avLst/>
              <a:gdLst>
                <a:gd name="T0" fmla="*/ 0 w 786"/>
                <a:gd name="T1" fmla="*/ 260 h 452"/>
                <a:gd name="T2" fmla="*/ 97 w 786"/>
                <a:gd name="T3" fmla="*/ 315 h 452"/>
                <a:gd name="T4" fmla="*/ 135 w 786"/>
                <a:gd name="T5" fmla="*/ 336 h 452"/>
                <a:gd name="T6" fmla="*/ 334 w 786"/>
                <a:gd name="T7" fmla="*/ 452 h 452"/>
                <a:gd name="T8" fmla="*/ 786 w 786"/>
                <a:gd name="T9" fmla="*/ 191 h 452"/>
                <a:gd name="T10" fmla="*/ 584 w 786"/>
                <a:gd name="T11" fmla="*/ 75 h 452"/>
                <a:gd name="T12" fmla="*/ 547 w 786"/>
                <a:gd name="T13" fmla="*/ 54 h 452"/>
                <a:gd name="T14" fmla="*/ 452 w 786"/>
                <a:gd name="T15" fmla="*/ 0 h 452"/>
                <a:gd name="T16" fmla="*/ 0 w 786"/>
                <a:gd name="T17" fmla="*/ 26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6" h="452">
                  <a:moveTo>
                    <a:pt x="0" y="260"/>
                  </a:moveTo>
                  <a:lnTo>
                    <a:pt x="97" y="315"/>
                  </a:lnTo>
                  <a:lnTo>
                    <a:pt x="135" y="336"/>
                  </a:lnTo>
                  <a:lnTo>
                    <a:pt x="334" y="452"/>
                  </a:lnTo>
                  <a:lnTo>
                    <a:pt x="786" y="191"/>
                  </a:lnTo>
                  <a:lnTo>
                    <a:pt x="584" y="75"/>
                  </a:lnTo>
                  <a:lnTo>
                    <a:pt x="547" y="54"/>
                  </a:lnTo>
                  <a:lnTo>
                    <a:pt x="452" y="0"/>
                  </a:lnTo>
                  <a:lnTo>
                    <a:pt x="0" y="26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0" name="Freeform 1301"/>
            <p:cNvSpPr>
              <a:spLocks/>
            </p:cNvSpPr>
            <p:nvPr userDrawn="1"/>
          </p:nvSpPr>
          <p:spPr bwMode="auto">
            <a:xfrm>
              <a:off x="3072285" y="1812040"/>
              <a:ext cx="676275" cy="390525"/>
            </a:xfrm>
            <a:custGeom>
              <a:avLst/>
              <a:gdLst>
                <a:gd name="T0" fmla="*/ 0 w 426"/>
                <a:gd name="T1" fmla="*/ 52 h 246"/>
                <a:gd name="T2" fmla="*/ 333 w 426"/>
                <a:gd name="T3" fmla="*/ 246 h 246"/>
                <a:gd name="T4" fmla="*/ 426 w 426"/>
                <a:gd name="T5" fmla="*/ 194 h 246"/>
                <a:gd name="T6" fmla="*/ 224 w 426"/>
                <a:gd name="T7" fmla="*/ 76 h 246"/>
                <a:gd name="T8" fmla="*/ 189 w 426"/>
                <a:gd name="T9" fmla="*/ 54 h 246"/>
                <a:gd name="T10" fmla="*/ 92 w 426"/>
                <a:gd name="T11" fmla="*/ 0 h 246"/>
                <a:gd name="T12" fmla="*/ 0 w 426"/>
                <a:gd name="T13" fmla="*/ 52 h 246"/>
              </a:gdLst>
              <a:ahLst/>
              <a:cxnLst>
                <a:cxn ang="0">
                  <a:pos x="T0" y="T1"/>
                </a:cxn>
                <a:cxn ang="0">
                  <a:pos x="T2" y="T3"/>
                </a:cxn>
                <a:cxn ang="0">
                  <a:pos x="T4" y="T5"/>
                </a:cxn>
                <a:cxn ang="0">
                  <a:pos x="T6" y="T7"/>
                </a:cxn>
                <a:cxn ang="0">
                  <a:pos x="T8" y="T9"/>
                </a:cxn>
                <a:cxn ang="0">
                  <a:pos x="T10" y="T11"/>
                </a:cxn>
                <a:cxn ang="0">
                  <a:pos x="T12" y="T13"/>
                </a:cxn>
              </a:cxnLst>
              <a:rect l="0" t="0" r="r" b="b"/>
              <a:pathLst>
                <a:path w="426" h="246">
                  <a:moveTo>
                    <a:pt x="0" y="52"/>
                  </a:moveTo>
                  <a:lnTo>
                    <a:pt x="333" y="246"/>
                  </a:lnTo>
                  <a:lnTo>
                    <a:pt x="426" y="194"/>
                  </a:lnTo>
                  <a:lnTo>
                    <a:pt x="224" y="76"/>
                  </a:lnTo>
                  <a:lnTo>
                    <a:pt x="189" y="54"/>
                  </a:lnTo>
                  <a:lnTo>
                    <a:pt x="92" y="0"/>
                  </a:lnTo>
                  <a:lnTo>
                    <a:pt x="0" y="52"/>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 name="Freeform 1302"/>
            <p:cNvSpPr>
              <a:spLocks/>
            </p:cNvSpPr>
            <p:nvPr userDrawn="1"/>
          </p:nvSpPr>
          <p:spPr bwMode="auto">
            <a:xfrm>
              <a:off x="2657948" y="2086678"/>
              <a:ext cx="530225" cy="357187"/>
            </a:xfrm>
            <a:custGeom>
              <a:avLst/>
              <a:gdLst>
                <a:gd name="T0" fmla="*/ 0 w 334"/>
                <a:gd name="T1" fmla="*/ 0 h 225"/>
                <a:gd name="T2" fmla="*/ 0 w 334"/>
                <a:gd name="T3" fmla="*/ 31 h 225"/>
                <a:gd name="T4" fmla="*/ 95 w 334"/>
                <a:gd name="T5" fmla="*/ 87 h 225"/>
                <a:gd name="T6" fmla="*/ 133 w 334"/>
                <a:gd name="T7" fmla="*/ 109 h 225"/>
                <a:gd name="T8" fmla="*/ 334 w 334"/>
                <a:gd name="T9" fmla="*/ 225 h 225"/>
                <a:gd name="T10" fmla="*/ 334 w 334"/>
                <a:gd name="T11" fmla="*/ 194 h 225"/>
                <a:gd name="T12" fmla="*/ 133 w 334"/>
                <a:gd name="T13" fmla="*/ 78 h 225"/>
                <a:gd name="T14" fmla="*/ 95 w 334"/>
                <a:gd name="T15" fmla="*/ 54 h 225"/>
                <a:gd name="T16" fmla="*/ 0 w 334"/>
                <a:gd name="T17"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225">
                  <a:moveTo>
                    <a:pt x="0" y="0"/>
                  </a:moveTo>
                  <a:lnTo>
                    <a:pt x="0" y="31"/>
                  </a:lnTo>
                  <a:lnTo>
                    <a:pt x="95" y="87"/>
                  </a:lnTo>
                  <a:lnTo>
                    <a:pt x="133" y="109"/>
                  </a:lnTo>
                  <a:lnTo>
                    <a:pt x="334" y="225"/>
                  </a:lnTo>
                  <a:lnTo>
                    <a:pt x="334" y="194"/>
                  </a:lnTo>
                  <a:lnTo>
                    <a:pt x="133" y="78"/>
                  </a:lnTo>
                  <a:lnTo>
                    <a:pt x="95" y="54"/>
                  </a:lnTo>
                  <a:lnTo>
                    <a:pt x="0" y="0"/>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2" name="Freeform 1303"/>
            <p:cNvSpPr>
              <a:spLocks/>
            </p:cNvSpPr>
            <p:nvPr userDrawn="1"/>
          </p:nvSpPr>
          <p:spPr bwMode="auto">
            <a:xfrm>
              <a:off x="2657948" y="1845378"/>
              <a:ext cx="942975" cy="549275"/>
            </a:xfrm>
            <a:custGeom>
              <a:avLst/>
              <a:gdLst>
                <a:gd name="T0" fmla="*/ 0 w 594"/>
                <a:gd name="T1" fmla="*/ 152 h 346"/>
                <a:gd name="T2" fmla="*/ 95 w 594"/>
                <a:gd name="T3" fmla="*/ 206 h 346"/>
                <a:gd name="T4" fmla="*/ 133 w 594"/>
                <a:gd name="T5" fmla="*/ 230 h 346"/>
                <a:gd name="T6" fmla="*/ 334 w 594"/>
                <a:gd name="T7" fmla="*/ 346 h 346"/>
                <a:gd name="T8" fmla="*/ 594 w 594"/>
                <a:gd name="T9" fmla="*/ 194 h 346"/>
                <a:gd name="T10" fmla="*/ 393 w 594"/>
                <a:gd name="T11" fmla="*/ 78 h 346"/>
                <a:gd name="T12" fmla="*/ 355 w 594"/>
                <a:gd name="T13" fmla="*/ 55 h 346"/>
                <a:gd name="T14" fmla="*/ 261 w 594"/>
                <a:gd name="T15" fmla="*/ 0 h 346"/>
                <a:gd name="T16" fmla="*/ 0 w 594"/>
                <a:gd name="T17" fmla="*/ 152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4" h="346">
                  <a:moveTo>
                    <a:pt x="0" y="152"/>
                  </a:moveTo>
                  <a:lnTo>
                    <a:pt x="95" y="206"/>
                  </a:lnTo>
                  <a:lnTo>
                    <a:pt x="133" y="230"/>
                  </a:lnTo>
                  <a:lnTo>
                    <a:pt x="334" y="346"/>
                  </a:lnTo>
                  <a:lnTo>
                    <a:pt x="594" y="194"/>
                  </a:lnTo>
                  <a:lnTo>
                    <a:pt x="393" y="78"/>
                  </a:lnTo>
                  <a:lnTo>
                    <a:pt x="355" y="55"/>
                  </a:lnTo>
                  <a:lnTo>
                    <a:pt x="261" y="0"/>
                  </a:lnTo>
                  <a:lnTo>
                    <a:pt x="0" y="15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4" name="Freeform 1304"/>
            <p:cNvSpPr>
              <a:spLocks/>
            </p:cNvSpPr>
            <p:nvPr userDrawn="1"/>
          </p:nvSpPr>
          <p:spPr bwMode="auto">
            <a:xfrm>
              <a:off x="2511898" y="2135890"/>
              <a:ext cx="676275" cy="393700"/>
            </a:xfrm>
            <a:custGeom>
              <a:avLst/>
              <a:gdLst>
                <a:gd name="T0" fmla="*/ 0 w 426"/>
                <a:gd name="T1" fmla="*/ 54 h 248"/>
                <a:gd name="T2" fmla="*/ 334 w 426"/>
                <a:gd name="T3" fmla="*/ 248 h 248"/>
                <a:gd name="T4" fmla="*/ 426 w 426"/>
                <a:gd name="T5" fmla="*/ 194 h 248"/>
                <a:gd name="T6" fmla="*/ 225 w 426"/>
                <a:gd name="T7" fmla="*/ 78 h 248"/>
                <a:gd name="T8" fmla="*/ 187 w 426"/>
                <a:gd name="T9" fmla="*/ 56 h 248"/>
                <a:gd name="T10" fmla="*/ 92 w 426"/>
                <a:gd name="T11" fmla="*/ 0 h 248"/>
                <a:gd name="T12" fmla="*/ 0 w 426"/>
                <a:gd name="T13" fmla="*/ 54 h 248"/>
              </a:gdLst>
              <a:ahLst/>
              <a:cxnLst>
                <a:cxn ang="0">
                  <a:pos x="T0" y="T1"/>
                </a:cxn>
                <a:cxn ang="0">
                  <a:pos x="T2" y="T3"/>
                </a:cxn>
                <a:cxn ang="0">
                  <a:pos x="T4" y="T5"/>
                </a:cxn>
                <a:cxn ang="0">
                  <a:pos x="T6" y="T7"/>
                </a:cxn>
                <a:cxn ang="0">
                  <a:pos x="T8" y="T9"/>
                </a:cxn>
                <a:cxn ang="0">
                  <a:pos x="T10" y="T11"/>
                </a:cxn>
                <a:cxn ang="0">
                  <a:pos x="T12" y="T13"/>
                </a:cxn>
              </a:cxnLst>
              <a:rect l="0" t="0" r="r" b="b"/>
              <a:pathLst>
                <a:path w="426" h="248">
                  <a:moveTo>
                    <a:pt x="0" y="54"/>
                  </a:moveTo>
                  <a:lnTo>
                    <a:pt x="334" y="248"/>
                  </a:lnTo>
                  <a:lnTo>
                    <a:pt x="426" y="194"/>
                  </a:lnTo>
                  <a:lnTo>
                    <a:pt x="225" y="78"/>
                  </a:lnTo>
                  <a:lnTo>
                    <a:pt x="187" y="56"/>
                  </a:lnTo>
                  <a:lnTo>
                    <a:pt x="92" y="0"/>
                  </a:lnTo>
                  <a:lnTo>
                    <a:pt x="0" y="54"/>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6" name="Freeform 1305"/>
            <p:cNvSpPr>
              <a:spLocks/>
            </p:cNvSpPr>
            <p:nvPr userDrawn="1"/>
          </p:nvSpPr>
          <p:spPr bwMode="auto">
            <a:xfrm>
              <a:off x="2322985" y="1653290"/>
              <a:ext cx="2146300" cy="2884487"/>
            </a:xfrm>
            <a:custGeom>
              <a:avLst/>
              <a:gdLst>
                <a:gd name="T0" fmla="*/ 0 w 1352"/>
                <a:gd name="T1" fmla="*/ 779 h 1817"/>
                <a:gd name="T2" fmla="*/ 3 w 1352"/>
                <a:gd name="T3" fmla="*/ 1817 h 1817"/>
                <a:gd name="T4" fmla="*/ 1352 w 1352"/>
                <a:gd name="T5" fmla="*/ 1038 h 1817"/>
                <a:gd name="T6" fmla="*/ 1350 w 1352"/>
                <a:gd name="T7" fmla="*/ 0 h 1817"/>
                <a:gd name="T8" fmla="*/ 898 w 1352"/>
                <a:gd name="T9" fmla="*/ 261 h 1817"/>
                <a:gd name="T10" fmla="*/ 898 w 1352"/>
                <a:gd name="T11" fmla="*/ 294 h 1817"/>
                <a:gd name="T12" fmla="*/ 805 w 1352"/>
                <a:gd name="T13" fmla="*/ 346 h 1817"/>
                <a:gd name="T14" fmla="*/ 805 w 1352"/>
                <a:gd name="T15" fmla="*/ 315 h 1817"/>
                <a:gd name="T16" fmla="*/ 545 w 1352"/>
                <a:gd name="T17" fmla="*/ 467 h 1817"/>
                <a:gd name="T18" fmla="*/ 545 w 1352"/>
                <a:gd name="T19" fmla="*/ 498 h 1817"/>
                <a:gd name="T20" fmla="*/ 453 w 1352"/>
                <a:gd name="T21" fmla="*/ 552 h 1817"/>
                <a:gd name="T22" fmla="*/ 453 w 1352"/>
                <a:gd name="T23" fmla="*/ 519 h 1817"/>
                <a:gd name="T24" fmla="*/ 0 w 1352"/>
                <a:gd name="T25" fmla="*/ 779 h 1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52" h="1817">
                  <a:moveTo>
                    <a:pt x="0" y="779"/>
                  </a:moveTo>
                  <a:lnTo>
                    <a:pt x="3" y="1817"/>
                  </a:lnTo>
                  <a:lnTo>
                    <a:pt x="1352" y="1038"/>
                  </a:lnTo>
                  <a:lnTo>
                    <a:pt x="1350" y="0"/>
                  </a:lnTo>
                  <a:lnTo>
                    <a:pt x="898" y="261"/>
                  </a:lnTo>
                  <a:lnTo>
                    <a:pt x="898" y="294"/>
                  </a:lnTo>
                  <a:lnTo>
                    <a:pt x="805" y="346"/>
                  </a:lnTo>
                  <a:lnTo>
                    <a:pt x="805" y="315"/>
                  </a:lnTo>
                  <a:lnTo>
                    <a:pt x="545" y="467"/>
                  </a:lnTo>
                  <a:lnTo>
                    <a:pt x="545" y="498"/>
                  </a:lnTo>
                  <a:lnTo>
                    <a:pt x="453" y="552"/>
                  </a:lnTo>
                  <a:lnTo>
                    <a:pt x="453" y="519"/>
                  </a:lnTo>
                  <a:lnTo>
                    <a:pt x="0" y="77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7" name="Freeform 1306"/>
            <p:cNvSpPr>
              <a:spLocks/>
            </p:cNvSpPr>
            <p:nvPr userDrawn="1"/>
          </p:nvSpPr>
          <p:spPr bwMode="auto">
            <a:xfrm>
              <a:off x="1794348" y="2586740"/>
              <a:ext cx="533400" cy="1951037"/>
            </a:xfrm>
            <a:custGeom>
              <a:avLst/>
              <a:gdLst>
                <a:gd name="T0" fmla="*/ 0 w 336"/>
                <a:gd name="T1" fmla="*/ 0 h 1229"/>
                <a:gd name="T2" fmla="*/ 2 w 336"/>
                <a:gd name="T3" fmla="*/ 1034 h 1229"/>
                <a:gd name="T4" fmla="*/ 94 w 336"/>
                <a:gd name="T5" fmla="*/ 1089 h 1229"/>
                <a:gd name="T6" fmla="*/ 132 w 336"/>
                <a:gd name="T7" fmla="*/ 1110 h 1229"/>
                <a:gd name="T8" fmla="*/ 336 w 336"/>
                <a:gd name="T9" fmla="*/ 1229 h 1229"/>
                <a:gd name="T10" fmla="*/ 333 w 336"/>
                <a:gd name="T11" fmla="*/ 191 h 1229"/>
                <a:gd name="T12" fmla="*/ 132 w 336"/>
                <a:gd name="T13" fmla="*/ 75 h 1229"/>
                <a:gd name="T14" fmla="*/ 94 w 336"/>
                <a:gd name="T15" fmla="*/ 54 h 1229"/>
                <a:gd name="T16" fmla="*/ 0 w 336"/>
                <a:gd name="T17" fmla="*/ 0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1229">
                  <a:moveTo>
                    <a:pt x="0" y="0"/>
                  </a:moveTo>
                  <a:lnTo>
                    <a:pt x="2" y="1034"/>
                  </a:lnTo>
                  <a:lnTo>
                    <a:pt x="94" y="1089"/>
                  </a:lnTo>
                  <a:lnTo>
                    <a:pt x="132" y="1110"/>
                  </a:lnTo>
                  <a:lnTo>
                    <a:pt x="336" y="1229"/>
                  </a:lnTo>
                  <a:lnTo>
                    <a:pt x="333" y="191"/>
                  </a:lnTo>
                  <a:lnTo>
                    <a:pt x="132" y="75"/>
                  </a:lnTo>
                  <a:lnTo>
                    <a:pt x="94" y="54"/>
                  </a:lnTo>
                  <a:lnTo>
                    <a:pt x="0" y="0"/>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8" name="Freeform 1307"/>
            <p:cNvSpPr>
              <a:spLocks/>
            </p:cNvSpPr>
            <p:nvPr userDrawn="1"/>
          </p:nvSpPr>
          <p:spPr bwMode="auto">
            <a:xfrm>
              <a:off x="1943573" y="2672465"/>
              <a:ext cx="60325" cy="1676400"/>
            </a:xfrm>
            <a:custGeom>
              <a:avLst/>
              <a:gdLst>
                <a:gd name="T0" fmla="*/ 0 w 38"/>
                <a:gd name="T1" fmla="*/ 0 h 1056"/>
                <a:gd name="T2" fmla="*/ 0 w 38"/>
                <a:gd name="T3" fmla="*/ 1035 h 1056"/>
                <a:gd name="T4" fmla="*/ 38 w 38"/>
                <a:gd name="T5" fmla="*/ 1056 h 1056"/>
                <a:gd name="T6" fmla="*/ 38 w 38"/>
                <a:gd name="T7" fmla="*/ 21 h 1056"/>
                <a:gd name="T8" fmla="*/ 0 w 38"/>
                <a:gd name="T9" fmla="*/ 0 h 1056"/>
              </a:gdLst>
              <a:ahLst/>
              <a:cxnLst>
                <a:cxn ang="0">
                  <a:pos x="T0" y="T1"/>
                </a:cxn>
                <a:cxn ang="0">
                  <a:pos x="T2" y="T3"/>
                </a:cxn>
                <a:cxn ang="0">
                  <a:pos x="T4" y="T5"/>
                </a:cxn>
                <a:cxn ang="0">
                  <a:pos x="T6" y="T7"/>
                </a:cxn>
                <a:cxn ang="0">
                  <a:pos x="T8" y="T9"/>
                </a:cxn>
              </a:cxnLst>
              <a:rect l="0" t="0" r="r" b="b"/>
              <a:pathLst>
                <a:path w="38" h="1056">
                  <a:moveTo>
                    <a:pt x="0" y="0"/>
                  </a:moveTo>
                  <a:lnTo>
                    <a:pt x="0" y="1035"/>
                  </a:lnTo>
                  <a:lnTo>
                    <a:pt x="38" y="1056"/>
                  </a:lnTo>
                  <a:lnTo>
                    <a:pt x="38" y="21"/>
                  </a:lnTo>
                  <a:lnTo>
                    <a:pt x="0"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9" name="Freeform 1308"/>
            <p:cNvSpPr>
              <a:spLocks/>
            </p:cNvSpPr>
            <p:nvPr userDrawn="1"/>
          </p:nvSpPr>
          <p:spPr bwMode="auto">
            <a:xfrm>
              <a:off x="2808760" y="1932690"/>
              <a:ext cx="473075" cy="277812"/>
            </a:xfrm>
            <a:custGeom>
              <a:avLst/>
              <a:gdLst>
                <a:gd name="T0" fmla="*/ 0 w 298"/>
                <a:gd name="T1" fmla="*/ 151 h 175"/>
                <a:gd name="T2" fmla="*/ 38 w 298"/>
                <a:gd name="T3" fmla="*/ 175 h 175"/>
                <a:gd name="T4" fmla="*/ 298 w 298"/>
                <a:gd name="T5" fmla="*/ 23 h 175"/>
                <a:gd name="T6" fmla="*/ 260 w 298"/>
                <a:gd name="T7" fmla="*/ 0 h 175"/>
                <a:gd name="T8" fmla="*/ 0 w 298"/>
                <a:gd name="T9" fmla="*/ 151 h 175"/>
              </a:gdLst>
              <a:ahLst/>
              <a:cxnLst>
                <a:cxn ang="0">
                  <a:pos x="T0" y="T1"/>
                </a:cxn>
                <a:cxn ang="0">
                  <a:pos x="T2" y="T3"/>
                </a:cxn>
                <a:cxn ang="0">
                  <a:pos x="T4" y="T5"/>
                </a:cxn>
                <a:cxn ang="0">
                  <a:pos x="T6" y="T7"/>
                </a:cxn>
                <a:cxn ang="0">
                  <a:pos x="T8" y="T9"/>
                </a:cxn>
              </a:cxnLst>
              <a:rect l="0" t="0" r="r" b="b"/>
              <a:pathLst>
                <a:path w="298" h="175">
                  <a:moveTo>
                    <a:pt x="0" y="151"/>
                  </a:moveTo>
                  <a:lnTo>
                    <a:pt x="38" y="175"/>
                  </a:lnTo>
                  <a:lnTo>
                    <a:pt x="298" y="23"/>
                  </a:lnTo>
                  <a:lnTo>
                    <a:pt x="260" y="0"/>
                  </a:lnTo>
                  <a:lnTo>
                    <a:pt x="0" y="15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0" name="Freeform 1309"/>
            <p:cNvSpPr>
              <a:spLocks/>
            </p:cNvSpPr>
            <p:nvPr userDrawn="1"/>
          </p:nvSpPr>
          <p:spPr bwMode="auto">
            <a:xfrm>
              <a:off x="2808760" y="2172403"/>
              <a:ext cx="60325" cy="87312"/>
            </a:xfrm>
            <a:custGeom>
              <a:avLst/>
              <a:gdLst>
                <a:gd name="T0" fmla="*/ 0 w 38"/>
                <a:gd name="T1" fmla="*/ 0 h 55"/>
                <a:gd name="T2" fmla="*/ 0 w 38"/>
                <a:gd name="T3" fmla="*/ 33 h 55"/>
                <a:gd name="T4" fmla="*/ 38 w 38"/>
                <a:gd name="T5" fmla="*/ 55 h 55"/>
                <a:gd name="T6" fmla="*/ 38 w 38"/>
                <a:gd name="T7" fmla="*/ 24 h 55"/>
                <a:gd name="T8" fmla="*/ 0 w 38"/>
                <a:gd name="T9" fmla="*/ 0 h 55"/>
              </a:gdLst>
              <a:ahLst/>
              <a:cxnLst>
                <a:cxn ang="0">
                  <a:pos x="T0" y="T1"/>
                </a:cxn>
                <a:cxn ang="0">
                  <a:pos x="T2" y="T3"/>
                </a:cxn>
                <a:cxn ang="0">
                  <a:pos x="T4" y="T5"/>
                </a:cxn>
                <a:cxn ang="0">
                  <a:pos x="T6" y="T7"/>
                </a:cxn>
                <a:cxn ang="0">
                  <a:pos x="T8" y="T9"/>
                </a:cxn>
              </a:cxnLst>
              <a:rect l="0" t="0" r="r" b="b"/>
              <a:pathLst>
                <a:path w="38" h="55">
                  <a:moveTo>
                    <a:pt x="0" y="0"/>
                  </a:moveTo>
                  <a:lnTo>
                    <a:pt x="0" y="33"/>
                  </a:lnTo>
                  <a:lnTo>
                    <a:pt x="38" y="55"/>
                  </a:lnTo>
                  <a:lnTo>
                    <a:pt x="38" y="24"/>
                  </a:lnTo>
                  <a:lnTo>
                    <a:pt x="0"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1" name="Freeform 1310"/>
            <p:cNvSpPr>
              <a:spLocks/>
            </p:cNvSpPr>
            <p:nvPr userDrawn="1"/>
          </p:nvSpPr>
          <p:spPr bwMode="auto">
            <a:xfrm>
              <a:off x="2703985" y="2224790"/>
              <a:ext cx="165100" cy="95250"/>
            </a:xfrm>
            <a:custGeom>
              <a:avLst/>
              <a:gdLst>
                <a:gd name="T0" fmla="*/ 0 w 104"/>
                <a:gd name="T1" fmla="*/ 36 h 60"/>
                <a:gd name="T2" fmla="*/ 37 w 104"/>
                <a:gd name="T3" fmla="*/ 60 h 60"/>
                <a:gd name="T4" fmla="*/ 104 w 104"/>
                <a:gd name="T5" fmla="*/ 22 h 60"/>
                <a:gd name="T6" fmla="*/ 66 w 104"/>
                <a:gd name="T7" fmla="*/ 0 h 60"/>
                <a:gd name="T8" fmla="*/ 0 w 104"/>
                <a:gd name="T9" fmla="*/ 36 h 60"/>
              </a:gdLst>
              <a:ahLst/>
              <a:cxnLst>
                <a:cxn ang="0">
                  <a:pos x="T0" y="T1"/>
                </a:cxn>
                <a:cxn ang="0">
                  <a:pos x="T2" y="T3"/>
                </a:cxn>
                <a:cxn ang="0">
                  <a:pos x="T4" y="T5"/>
                </a:cxn>
                <a:cxn ang="0">
                  <a:pos x="T6" y="T7"/>
                </a:cxn>
                <a:cxn ang="0">
                  <a:pos x="T8" y="T9"/>
                </a:cxn>
              </a:cxnLst>
              <a:rect l="0" t="0" r="r" b="b"/>
              <a:pathLst>
                <a:path w="104" h="60">
                  <a:moveTo>
                    <a:pt x="0" y="36"/>
                  </a:moveTo>
                  <a:lnTo>
                    <a:pt x="37" y="60"/>
                  </a:lnTo>
                  <a:lnTo>
                    <a:pt x="104" y="22"/>
                  </a:lnTo>
                  <a:lnTo>
                    <a:pt x="66" y="0"/>
                  </a:lnTo>
                  <a:lnTo>
                    <a:pt x="0" y="3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2" name="Freeform 1311"/>
            <p:cNvSpPr>
              <a:spLocks/>
            </p:cNvSpPr>
            <p:nvPr userDrawn="1"/>
          </p:nvSpPr>
          <p:spPr bwMode="auto">
            <a:xfrm>
              <a:off x="3372323" y="1435803"/>
              <a:ext cx="773113" cy="447675"/>
            </a:xfrm>
            <a:custGeom>
              <a:avLst/>
              <a:gdLst>
                <a:gd name="T0" fmla="*/ 0 w 487"/>
                <a:gd name="T1" fmla="*/ 261 h 282"/>
                <a:gd name="T2" fmla="*/ 0 w 487"/>
                <a:gd name="T3" fmla="*/ 261 h 282"/>
                <a:gd name="T4" fmla="*/ 38 w 487"/>
                <a:gd name="T5" fmla="*/ 282 h 282"/>
                <a:gd name="T6" fmla="*/ 487 w 487"/>
                <a:gd name="T7" fmla="*/ 21 h 282"/>
                <a:gd name="T8" fmla="*/ 450 w 487"/>
                <a:gd name="T9" fmla="*/ 0 h 282"/>
                <a:gd name="T10" fmla="*/ 0 w 487"/>
                <a:gd name="T11" fmla="*/ 261 h 282"/>
              </a:gdLst>
              <a:ahLst/>
              <a:cxnLst>
                <a:cxn ang="0">
                  <a:pos x="T0" y="T1"/>
                </a:cxn>
                <a:cxn ang="0">
                  <a:pos x="T2" y="T3"/>
                </a:cxn>
                <a:cxn ang="0">
                  <a:pos x="T4" y="T5"/>
                </a:cxn>
                <a:cxn ang="0">
                  <a:pos x="T6" y="T7"/>
                </a:cxn>
                <a:cxn ang="0">
                  <a:pos x="T8" y="T9"/>
                </a:cxn>
                <a:cxn ang="0">
                  <a:pos x="T10" y="T11"/>
                </a:cxn>
              </a:cxnLst>
              <a:rect l="0" t="0" r="r" b="b"/>
              <a:pathLst>
                <a:path w="487" h="282">
                  <a:moveTo>
                    <a:pt x="0" y="261"/>
                  </a:moveTo>
                  <a:lnTo>
                    <a:pt x="0" y="261"/>
                  </a:lnTo>
                  <a:lnTo>
                    <a:pt x="38" y="282"/>
                  </a:lnTo>
                  <a:lnTo>
                    <a:pt x="487" y="21"/>
                  </a:lnTo>
                  <a:lnTo>
                    <a:pt x="450" y="0"/>
                  </a:lnTo>
                  <a:lnTo>
                    <a:pt x="0" y="2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3" name="Freeform 1312"/>
            <p:cNvSpPr>
              <a:spLocks/>
            </p:cNvSpPr>
            <p:nvPr userDrawn="1"/>
          </p:nvSpPr>
          <p:spPr bwMode="auto">
            <a:xfrm>
              <a:off x="3372323" y="1850140"/>
              <a:ext cx="60325" cy="85725"/>
            </a:xfrm>
            <a:custGeom>
              <a:avLst/>
              <a:gdLst>
                <a:gd name="T0" fmla="*/ 0 w 38"/>
                <a:gd name="T1" fmla="*/ 0 h 54"/>
                <a:gd name="T2" fmla="*/ 0 w 38"/>
                <a:gd name="T3" fmla="*/ 30 h 54"/>
                <a:gd name="T4" fmla="*/ 38 w 38"/>
                <a:gd name="T5" fmla="*/ 54 h 54"/>
                <a:gd name="T6" fmla="*/ 38 w 38"/>
                <a:gd name="T7" fmla="*/ 54 h 54"/>
                <a:gd name="T8" fmla="*/ 38 w 38"/>
                <a:gd name="T9" fmla="*/ 21 h 54"/>
                <a:gd name="T10" fmla="*/ 0 w 38"/>
                <a:gd name="T11" fmla="*/ 0 h 54"/>
              </a:gdLst>
              <a:ahLst/>
              <a:cxnLst>
                <a:cxn ang="0">
                  <a:pos x="T0" y="T1"/>
                </a:cxn>
                <a:cxn ang="0">
                  <a:pos x="T2" y="T3"/>
                </a:cxn>
                <a:cxn ang="0">
                  <a:pos x="T4" y="T5"/>
                </a:cxn>
                <a:cxn ang="0">
                  <a:pos x="T6" y="T7"/>
                </a:cxn>
                <a:cxn ang="0">
                  <a:pos x="T8" y="T9"/>
                </a:cxn>
                <a:cxn ang="0">
                  <a:pos x="T10" y="T11"/>
                </a:cxn>
              </a:cxnLst>
              <a:rect l="0" t="0" r="r" b="b"/>
              <a:pathLst>
                <a:path w="38" h="54">
                  <a:moveTo>
                    <a:pt x="0" y="0"/>
                  </a:moveTo>
                  <a:lnTo>
                    <a:pt x="0" y="30"/>
                  </a:lnTo>
                  <a:lnTo>
                    <a:pt x="38" y="54"/>
                  </a:lnTo>
                  <a:lnTo>
                    <a:pt x="38" y="54"/>
                  </a:lnTo>
                  <a:lnTo>
                    <a:pt x="38" y="21"/>
                  </a:lnTo>
                  <a:lnTo>
                    <a:pt x="0"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4" name="Freeform 1313"/>
            <p:cNvSpPr>
              <a:spLocks/>
            </p:cNvSpPr>
            <p:nvPr userDrawn="1"/>
          </p:nvSpPr>
          <p:spPr bwMode="auto">
            <a:xfrm>
              <a:off x="3267548" y="1897765"/>
              <a:ext cx="165100" cy="95250"/>
            </a:xfrm>
            <a:custGeom>
              <a:avLst/>
              <a:gdLst>
                <a:gd name="T0" fmla="*/ 0 w 104"/>
                <a:gd name="T1" fmla="*/ 38 h 60"/>
                <a:gd name="T2" fmla="*/ 37 w 104"/>
                <a:gd name="T3" fmla="*/ 60 h 60"/>
                <a:gd name="T4" fmla="*/ 104 w 104"/>
                <a:gd name="T5" fmla="*/ 24 h 60"/>
                <a:gd name="T6" fmla="*/ 101 w 104"/>
                <a:gd name="T7" fmla="*/ 22 h 60"/>
                <a:gd name="T8" fmla="*/ 66 w 104"/>
                <a:gd name="T9" fmla="*/ 0 h 60"/>
                <a:gd name="T10" fmla="*/ 0 w 104"/>
                <a:gd name="T11" fmla="*/ 38 h 60"/>
              </a:gdLst>
              <a:ahLst/>
              <a:cxnLst>
                <a:cxn ang="0">
                  <a:pos x="T0" y="T1"/>
                </a:cxn>
                <a:cxn ang="0">
                  <a:pos x="T2" y="T3"/>
                </a:cxn>
                <a:cxn ang="0">
                  <a:pos x="T4" y="T5"/>
                </a:cxn>
                <a:cxn ang="0">
                  <a:pos x="T6" y="T7"/>
                </a:cxn>
                <a:cxn ang="0">
                  <a:pos x="T8" y="T9"/>
                </a:cxn>
                <a:cxn ang="0">
                  <a:pos x="T10" y="T11"/>
                </a:cxn>
              </a:cxnLst>
              <a:rect l="0" t="0" r="r" b="b"/>
              <a:pathLst>
                <a:path w="104" h="60">
                  <a:moveTo>
                    <a:pt x="0" y="38"/>
                  </a:moveTo>
                  <a:lnTo>
                    <a:pt x="37" y="60"/>
                  </a:lnTo>
                  <a:lnTo>
                    <a:pt x="104" y="24"/>
                  </a:lnTo>
                  <a:lnTo>
                    <a:pt x="101" y="22"/>
                  </a:lnTo>
                  <a:lnTo>
                    <a:pt x="66" y="0"/>
                  </a:lnTo>
                  <a:lnTo>
                    <a:pt x="0" y="3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5" name="Freeform 1314"/>
            <p:cNvSpPr>
              <a:spLocks/>
            </p:cNvSpPr>
            <p:nvPr userDrawn="1"/>
          </p:nvSpPr>
          <p:spPr bwMode="auto">
            <a:xfrm>
              <a:off x="3394548" y="1834265"/>
              <a:ext cx="109538" cy="258762"/>
            </a:xfrm>
            <a:custGeom>
              <a:avLst/>
              <a:gdLst>
                <a:gd name="T0" fmla="*/ 69 w 69"/>
                <a:gd name="T1" fmla="*/ 38 h 163"/>
                <a:gd name="T2" fmla="*/ 0 w 69"/>
                <a:gd name="T3" fmla="*/ 0 h 163"/>
                <a:gd name="T4" fmla="*/ 2 w 69"/>
                <a:gd name="T5" fmla="*/ 123 h 163"/>
                <a:gd name="T6" fmla="*/ 69 w 69"/>
                <a:gd name="T7" fmla="*/ 163 h 163"/>
                <a:gd name="T8" fmla="*/ 69 w 69"/>
                <a:gd name="T9" fmla="*/ 38 h 163"/>
              </a:gdLst>
              <a:ahLst/>
              <a:cxnLst>
                <a:cxn ang="0">
                  <a:pos x="T0" y="T1"/>
                </a:cxn>
                <a:cxn ang="0">
                  <a:pos x="T2" y="T3"/>
                </a:cxn>
                <a:cxn ang="0">
                  <a:pos x="T4" y="T5"/>
                </a:cxn>
                <a:cxn ang="0">
                  <a:pos x="T6" y="T7"/>
                </a:cxn>
                <a:cxn ang="0">
                  <a:pos x="T8" y="T9"/>
                </a:cxn>
              </a:cxnLst>
              <a:rect l="0" t="0" r="r" b="b"/>
              <a:pathLst>
                <a:path w="69" h="163">
                  <a:moveTo>
                    <a:pt x="69" y="38"/>
                  </a:moveTo>
                  <a:lnTo>
                    <a:pt x="0" y="0"/>
                  </a:lnTo>
                  <a:lnTo>
                    <a:pt x="2" y="123"/>
                  </a:lnTo>
                  <a:lnTo>
                    <a:pt x="69" y="163"/>
                  </a:lnTo>
                  <a:lnTo>
                    <a:pt x="69" y="3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6" name="Freeform 1315"/>
            <p:cNvSpPr>
              <a:spLocks/>
            </p:cNvSpPr>
            <p:nvPr userDrawn="1"/>
          </p:nvSpPr>
          <p:spPr bwMode="auto">
            <a:xfrm>
              <a:off x="2823048" y="2086678"/>
              <a:ext cx="106363" cy="338137"/>
            </a:xfrm>
            <a:custGeom>
              <a:avLst/>
              <a:gdLst>
                <a:gd name="T0" fmla="*/ 67 w 67"/>
                <a:gd name="T1" fmla="*/ 38 h 213"/>
                <a:gd name="T2" fmla="*/ 67 w 67"/>
                <a:gd name="T3" fmla="*/ 87 h 213"/>
                <a:gd name="T4" fmla="*/ 67 w 67"/>
                <a:gd name="T5" fmla="*/ 213 h 213"/>
                <a:gd name="T6" fmla="*/ 0 w 67"/>
                <a:gd name="T7" fmla="*/ 173 h 213"/>
                <a:gd name="T8" fmla="*/ 0 w 67"/>
                <a:gd name="T9" fmla="*/ 49 h 213"/>
                <a:gd name="T10" fmla="*/ 0 w 67"/>
                <a:gd name="T11" fmla="*/ 0 h 213"/>
                <a:gd name="T12" fmla="*/ 67 w 67"/>
                <a:gd name="T13" fmla="*/ 38 h 213"/>
              </a:gdLst>
              <a:ahLst/>
              <a:cxnLst>
                <a:cxn ang="0">
                  <a:pos x="T0" y="T1"/>
                </a:cxn>
                <a:cxn ang="0">
                  <a:pos x="T2" y="T3"/>
                </a:cxn>
                <a:cxn ang="0">
                  <a:pos x="T4" y="T5"/>
                </a:cxn>
                <a:cxn ang="0">
                  <a:pos x="T6" y="T7"/>
                </a:cxn>
                <a:cxn ang="0">
                  <a:pos x="T8" y="T9"/>
                </a:cxn>
                <a:cxn ang="0">
                  <a:pos x="T10" y="T11"/>
                </a:cxn>
                <a:cxn ang="0">
                  <a:pos x="T12" y="T13"/>
                </a:cxn>
              </a:cxnLst>
              <a:rect l="0" t="0" r="r" b="b"/>
              <a:pathLst>
                <a:path w="67" h="213">
                  <a:moveTo>
                    <a:pt x="67" y="38"/>
                  </a:moveTo>
                  <a:lnTo>
                    <a:pt x="67" y="87"/>
                  </a:lnTo>
                  <a:lnTo>
                    <a:pt x="67" y="213"/>
                  </a:lnTo>
                  <a:lnTo>
                    <a:pt x="0" y="173"/>
                  </a:lnTo>
                  <a:lnTo>
                    <a:pt x="0" y="49"/>
                  </a:lnTo>
                  <a:lnTo>
                    <a:pt x="0" y="0"/>
                  </a:lnTo>
                  <a:lnTo>
                    <a:pt x="67" y="3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7" name="Freeform 1316"/>
            <p:cNvSpPr>
              <a:spLocks/>
            </p:cNvSpPr>
            <p:nvPr userDrawn="1"/>
          </p:nvSpPr>
          <p:spPr bwMode="auto">
            <a:xfrm>
              <a:off x="2823048" y="1713615"/>
              <a:ext cx="747713" cy="433387"/>
            </a:xfrm>
            <a:custGeom>
              <a:avLst/>
              <a:gdLst>
                <a:gd name="T0" fmla="*/ 471 w 471"/>
                <a:gd name="T1" fmla="*/ 41 h 273"/>
                <a:gd name="T2" fmla="*/ 405 w 471"/>
                <a:gd name="T3" fmla="*/ 0 h 273"/>
                <a:gd name="T4" fmla="*/ 0 w 471"/>
                <a:gd name="T5" fmla="*/ 235 h 273"/>
                <a:gd name="T6" fmla="*/ 67 w 471"/>
                <a:gd name="T7" fmla="*/ 273 h 273"/>
                <a:gd name="T8" fmla="*/ 471 w 471"/>
                <a:gd name="T9" fmla="*/ 41 h 273"/>
              </a:gdLst>
              <a:ahLst/>
              <a:cxnLst>
                <a:cxn ang="0">
                  <a:pos x="T0" y="T1"/>
                </a:cxn>
                <a:cxn ang="0">
                  <a:pos x="T2" y="T3"/>
                </a:cxn>
                <a:cxn ang="0">
                  <a:pos x="T4" y="T5"/>
                </a:cxn>
                <a:cxn ang="0">
                  <a:pos x="T6" y="T7"/>
                </a:cxn>
                <a:cxn ang="0">
                  <a:pos x="T8" y="T9"/>
                </a:cxn>
              </a:cxnLst>
              <a:rect l="0" t="0" r="r" b="b"/>
              <a:pathLst>
                <a:path w="471" h="273">
                  <a:moveTo>
                    <a:pt x="471" y="41"/>
                  </a:moveTo>
                  <a:lnTo>
                    <a:pt x="405" y="0"/>
                  </a:lnTo>
                  <a:lnTo>
                    <a:pt x="0" y="235"/>
                  </a:lnTo>
                  <a:lnTo>
                    <a:pt x="67" y="273"/>
                  </a:lnTo>
                  <a:lnTo>
                    <a:pt x="471" y="4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8" name="Freeform 1317"/>
            <p:cNvSpPr>
              <a:spLocks/>
            </p:cNvSpPr>
            <p:nvPr userDrawn="1"/>
          </p:nvSpPr>
          <p:spPr bwMode="auto">
            <a:xfrm>
              <a:off x="2929410" y="1778703"/>
              <a:ext cx="641350" cy="646112"/>
            </a:xfrm>
            <a:custGeom>
              <a:avLst/>
              <a:gdLst>
                <a:gd name="T0" fmla="*/ 0 w 404"/>
                <a:gd name="T1" fmla="*/ 232 h 407"/>
                <a:gd name="T2" fmla="*/ 0 w 404"/>
                <a:gd name="T3" fmla="*/ 281 h 407"/>
                <a:gd name="T4" fmla="*/ 0 w 404"/>
                <a:gd name="T5" fmla="*/ 407 h 407"/>
                <a:gd name="T6" fmla="*/ 45 w 404"/>
                <a:gd name="T7" fmla="*/ 381 h 407"/>
                <a:gd name="T8" fmla="*/ 45 w 404"/>
                <a:gd name="T9" fmla="*/ 258 h 407"/>
                <a:gd name="T10" fmla="*/ 362 w 404"/>
                <a:gd name="T11" fmla="*/ 73 h 407"/>
                <a:gd name="T12" fmla="*/ 362 w 404"/>
                <a:gd name="T13" fmla="*/ 198 h 407"/>
                <a:gd name="T14" fmla="*/ 404 w 404"/>
                <a:gd name="T15" fmla="*/ 172 h 407"/>
                <a:gd name="T16" fmla="*/ 404 w 404"/>
                <a:gd name="T17" fmla="*/ 49 h 407"/>
                <a:gd name="T18" fmla="*/ 404 w 404"/>
                <a:gd name="T19" fmla="*/ 0 h 407"/>
                <a:gd name="T20" fmla="*/ 0 w 404"/>
                <a:gd name="T21" fmla="*/ 23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4" h="407">
                  <a:moveTo>
                    <a:pt x="0" y="232"/>
                  </a:moveTo>
                  <a:lnTo>
                    <a:pt x="0" y="281"/>
                  </a:lnTo>
                  <a:lnTo>
                    <a:pt x="0" y="407"/>
                  </a:lnTo>
                  <a:lnTo>
                    <a:pt x="45" y="381"/>
                  </a:lnTo>
                  <a:lnTo>
                    <a:pt x="45" y="258"/>
                  </a:lnTo>
                  <a:lnTo>
                    <a:pt x="362" y="73"/>
                  </a:lnTo>
                  <a:lnTo>
                    <a:pt x="362" y="198"/>
                  </a:lnTo>
                  <a:lnTo>
                    <a:pt x="404" y="172"/>
                  </a:lnTo>
                  <a:lnTo>
                    <a:pt x="404" y="49"/>
                  </a:lnTo>
                  <a:lnTo>
                    <a:pt x="404" y="0"/>
                  </a:lnTo>
                  <a:lnTo>
                    <a:pt x="0" y="23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9" name="Freeform 1318"/>
            <p:cNvSpPr>
              <a:spLocks/>
            </p:cNvSpPr>
            <p:nvPr userDrawn="1"/>
          </p:nvSpPr>
          <p:spPr bwMode="auto">
            <a:xfrm>
              <a:off x="1794348" y="2172403"/>
              <a:ext cx="1247775" cy="717550"/>
            </a:xfrm>
            <a:custGeom>
              <a:avLst/>
              <a:gdLst>
                <a:gd name="T0" fmla="*/ 0 w 786"/>
                <a:gd name="T1" fmla="*/ 261 h 452"/>
                <a:gd name="T2" fmla="*/ 94 w 786"/>
                <a:gd name="T3" fmla="*/ 315 h 452"/>
                <a:gd name="T4" fmla="*/ 132 w 786"/>
                <a:gd name="T5" fmla="*/ 336 h 452"/>
                <a:gd name="T6" fmla="*/ 333 w 786"/>
                <a:gd name="T7" fmla="*/ 452 h 452"/>
                <a:gd name="T8" fmla="*/ 786 w 786"/>
                <a:gd name="T9" fmla="*/ 192 h 452"/>
                <a:gd name="T10" fmla="*/ 584 w 786"/>
                <a:gd name="T11" fmla="*/ 76 h 452"/>
                <a:gd name="T12" fmla="*/ 547 w 786"/>
                <a:gd name="T13" fmla="*/ 55 h 452"/>
                <a:gd name="T14" fmla="*/ 452 w 786"/>
                <a:gd name="T15" fmla="*/ 0 h 452"/>
                <a:gd name="T16" fmla="*/ 0 w 786"/>
                <a:gd name="T17" fmla="*/ 26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6" h="452">
                  <a:moveTo>
                    <a:pt x="0" y="261"/>
                  </a:moveTo>
                  <a:lnTo>
                    <a:pt x="94" y="315"/>
                  </a:lnTo>
                  <a:lnTo>
                    <a:pt x="132" y="336"/>
                  </a:lnTo>
                  <a:lnTo>
                    <a:pt x="333" y="452"/>
                  </a:lnTo>
                  <a:lnTo>
                    <a:pt x="786" y="192"/>
                  </a:lnTo>
                  <a:lnTo>
                    <a:pt x="584" y="76"/>
                  </a:lnTo>
                  <a:lnTo>
                    <a:pt x="547" y="55"/>
                  </a:lnTo>
                  <a:lnTo>
                    <a:pt x="452" y="0"/>
                  </a:lnTo>
                  <a:lnTo>
                    <a:pt x="0" y="26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0" name="Freeform 1319"/>
            <p:cNvSpPr>
              <a:spLocks/>
            </p:cNvSpPr>
            <p:nvPr userDrawn="1"/>
          </p:nvSpPr>
          <p:spPr bwMode="auto">
            <a:xfrm>
              <a:off x="1943573" y="2259715"/>
              <a:ext cx="777875" cy="446087"/>
            </a:xfrm>
            <a:custGeom>
              <a:avLst/>
              <a:gdLst>
                <a:gd name="T0" fmla="*/ 0 w 490"/>
                <a:gd name="T1" fmla="*/ 260 h 281"/>
                <a:gd name="T2" fmla="*/ 38 w 490"/>
                <a:gd name="T3" fmla="*/ 281 h 281"/>
                <a:gd name="T4" fmla="*/ 490 w 490"/>
                <a:gd name="T5" fmla="*/ 21 h 281"/>
                <a:gd name="T6" fmla="*/ 453 w 490"/>
                <a:gd name="T7" fmla="*/ 0 h 281"/>
                <a:gd name="T8" fmla="*/ 0 w 490"/>
                <a:gd name="T9" fmla="*/ 260 h 281"/>
              </a:gdLst>
              <a:ahLst/>
              <a:cxnLst>
                <a:cxn ang="0">
                  <a:pos x="T0" y="T1"/>
                </a:cxn>
                <a:cxn ang="0">
                  <a:pos x="T2" y="T3"/>
                </a:cxn>
                <a:cxn ang="0">
                  <a:pos x="T4" y="T5"/>
                </a:cxn>
                <a:cxn ang="0">
                  <a:pos x="T6" y="T7"/>
                </a:cxn>
                <a:cxn ang="0">
                  <a:pos x="T8" y="T9"/>
                </a:cxn>
              </a:cxnLst>
              <a:rect l="0" t="0" r="r" b="b"/>
              <a:pathLst>
                <a:path w="490" h="281">
                  <a:moveTo>
                    <a:pt x="0" y="260"/>
                  </a:moveTo>
                  <a:lnTo>
                    <a:pt x="38" y="281"/>
                  </a:lnTo>
                  <a:lnTo>
                    <a:pt x="490" y="21"/>
                  </a:lnTo>
                  <a:lnTo>
                    <a:pt x="453" y="0"/>
                  </a:lnTo>
                  <a:lnTo>
                    <a:pt x="0" y="26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1" name="Freeform 1320"/>
            <p:cNvSpPr>
              <a:spLocks/>
            </p:cNvSpPr>
            <p:nvPr userDrawn="1"/>
          </p:nvSpPr>
          <p:spPr bwMode="auto">
            <a:xfrm>
              <a:off x="2041998" y="2491490"/>
              <a:ext cx="371475" cy="260350"/>
            </a:xfrm>
            <a:custGeom>
              <a:avLst/>
              <a:gdLst>
                <a:gd name="T0" fmla="*/ 234 w 234"/>
                <a:gd name="T1" fmla="*/ 138 h 164"/>
                <a:gd name="T2" fmla="*/ 0 w 234"/>
                <a:gd name="T3" fmla="*/ 0 h 164"/>
                <a:gd name="T4" fmla="*/ 0 w 234"/>
                <a:gd name="T5" fmla="*/ 29 h 164"/>
                <a:gd name="T6" fmla="*/ 234 w 234"/>
                <a:gd name="T7" fmla="*/ 164 h 164"/>
                <a:gd name="T8" fmla="*/ 234 w 234"/>
                <a:gd name="T9" fmla="*/ 138 h 164"/>
              </a:gdLst>
              <a:ahLst/>
              <a:cxnLst>
                <a:cxn ang="0">
                  <a:pos x="T0" y="T1"/>
                </a:cxn>
                <a:cxn ang="0">
                  <a:pos x="T2" y="T3"/>
                </a:cxn>
                <a:cxn ang="0">
                  <a:pos x="T4" y="T5"/>
                </a:cxn>
                <a:cxn ang="0">
                  <a:pos x="T6" y="T7"/>
                </a:cxn>
                <a:cxn ang="0">
                  <a:pos x="T8" y="T9"/>
                </a:cxn>
              </a:cxnLst>
              <a:rect l="0" t="0" r="r" b="b"/>
              <a:pathLst>
                <a:path w="234" h="164">
                  <a:moveTo>
                    <a:pt x="234" y="138"/>
                  </a:moveTo>
                  <a:lnTo>
                    <a:pt x="0" y="0"/>
                  </a:lnTo>
                  <a:lnTo>
                    <a:pt x="0" y="29"/>
                  </a:lnTo>
                  <a:lnTo>
                    <a:pt x="234" y="164"/>
                  </a:lnTo>
                  <a:lnTo>
                    <a:pt x="234" y="13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2" name="Freeform 1321"/>
            <p:cNvSpPr>
              <a:spLocks/>
            </p:cNvSpPr>
            <p:nvPr userDrawn="1"/>
          </p:nvSpPr>
          <p:spPr bwMode="auto">
            <a:xfrm>
              <a:off x="2041998" y="2394653"/>
              <a:ext cx="544513" cy="315912"/>
            </a:xfrm>
            <a:custGeom>
              <a:avLst/>
              <a:gdLst>
                <a:gd name="T0" fmla="*/ 343 w 343"/>
                <a:gd name="T1" fmla="*/ 135 h 199"/>
                <a:gd name="T2" fmla="*/ 109 w 343"/>
                <a:gd name="T3" fmla="*/ 0 h 199"/>
                <a:gd name="T4" fmla="*/ 0 w 343"/>
                <a:gd name="T5" fmla="*/ 61 h 199"/>
                <a:gd name="T6" fmla="*/ 234 w 343"/>
                <a:gd name="T7" fmla="*/ 199 h 199"/>
                <a:gd name="T8" fmla="*/ 343 w 343"/>
                <a:gd name="T9" fmla="*/ 135 h 199"/>
              </a:gdLst>
              <a:ahLst/>
              <a:cxnLst>
                <a:cxn ang="0">
                  <a:pos x="T0" y="T1"/>
                </a:cxn>
                <a:cxn ang="0">
                  <a:pos x="T2" y="T3"/>
                </a:cxn>
                <a:cxn ang="0">
                  <a:pos x="T4" y="T5"/>
                </a:cxn>
                <a:cxn ang="0">
                  <a:pos x="T6" y="T7"/>
                </a:cxn>
                <a:cxn ang="0">
                  <a:pos x="T8" y="T9"/>
                </a:cxn>
              </a:cxnLst>
              <a:rect l="0" t="0" r="r" b="b"/>
              <a:pathLst>
                <a:path w="343" h="199">
                  <a:moveTo>
                    <a:pt x="343" y="135"/>
                  </a:moveTo>
                  <a:lnTo>
                    <a:pt x="109" y="0"/>
                  </a:lnTo>
                  <a:lnTo>
                    <a:pt x="0" y="61"/>
                  </a:lnTo>
                  <a:lnTo>
                    <a:pt x="234" y="199"/>
                  </a:lnTo>
                  <a:lnTo>
                    <a:pt x="343" y="13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3" name="Freeform 1322"/>
            <p:cNvSpPr>
              <a:spLocks/>
            </p:cNvSpPr>
            <p:nvPr userDrawn="1"/>
          </p:nvSpPr>
          <p:spPr bwMode="auto">
            <a:xfrm>
              <a:off x="2413473" y="2608965"/>
              <a:ext cx="173038" cy="142875"/>
            </a:xfrm>
            <a:custGeom>
              <a:avLst/>
              <a:gdLst>
                <a:gd name="T0" fmla="*/ 0 w 109"/>
                <a:gd name="T1" fmla="*/ 64 h 90"/>
                <a:gd name="T2" fmla="*/ 0 w 109"/>
                <a:gd name="T3" fmla="*/ 90 h 90"/>
                <a:gd name="T4" fmla="*/ 109 w 109"/>
                <a:gd name="T5" fmla="*/ 28 h 90"/>
                <a:gd name="T6" fmla="*/ 109 w 109"/>
                <a:gd name="T7" fmla="*/ 0 h 90"/>
                <a:gd name="T8" fmla="*/ 0 w 109"/>
                <a:gd name="T9" fmla="*/ 64 h 90"/>
              </a:gdLst>
              <a:ahLst/>
              <a:cxnLst>
                <a:cxn ang="0">
                  <a:pos x="T0" y="T1"/>
                </a:cxn>
                <a:cxn ang="0">
                  <a:pos x="T2" y="T3"/>
                </a:cxn>
                <a:cxn ang="0">
                  <a:pos x="T4" y="T5"/>
                </a:cxn>
                <a:cxn ang="0">
                  <a:pos x="T6" y="T7"/>
                </a:cxn>
                <a:cxn ang="0">
                  <a:pos x="T8" y="T9"/>
                </a:cxn>
              </a:cxnLst>
              <a:rect l="0" t="0" r="r" b="b"/>
              <a:pathLst>
                <a:path w="109" h="90">
                  <a:moveTo>
                    <a:pt x="0" y="64"/>
                  </a:moveTo>
                  <a:lnTo>
                    <a:pt x="0" y="90"/>
                  </a:lnTo>
                  <a:lnTo>
                    <a:pt x="109" y="28"/>
                  </a:lnTo>
                  <a:lnTo>
                    <a:pt x="109" y="0"/>
                  </a:lnTo>
                  <a:lnTo>
                    <a:pt x="0" y="64"/>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4" name="Freeform 1323"/>
            <p:cNvSpPr>
              <a:spLocks/>
            </p:cNvSpPr>
            <p:nvPr userDrawn="1"/>
          </p:nvSpPr>
          <p:spPr bwMode="auto">
            <a:xfrm>
              <a:off x="3672360" y="1570740"/>
              <a:ext cx="373063" cy="260350"/>
            </a:xfrm>
            <a:custGeom>
              <a:avLst/>
              <a:gdLst>
                <a:gd name="T0" fmla="*/ 235 w 235"/>
                <a:gd name="T1" fmla="*/ 135 h 164"/>
                <a:gd name="T2" fmla="*/ 0 w 235"/>
                <a:gd name="T3" fmla="*/ 0 h 164"/>
                <a:gd name="T4" fmla="*/ 0 w 235"/>
                <a:gd name="T5" fmla="*/ 26 h 164"/>
                <a:gd name="T6" fmla="*/ 235 w 235"/>
                <a:gd name="T7" fmla="*/ 164 h 164"/>
                <a:gd name="T8" fmla="*/ 235 w 235"/>
                <a:gd name="T9" fmla="*/ 135 h 164"/>
              </a:gdLst>
              <a:ahLst/>
              <a:cxnLst>
                <a:cxn ang="0">
                  <a:pos x="T0" y="T1"/>
                </a:cxn>
                <a:cxn ang="0">
                  <a:pos x="T2" y="T3"/>
                </a:cxn>
                <a:cxn ang="0">
                  <a:pos x="T4" y="T5"/>
                </a:cxn>
                <a:cxn ang="0">
                  <a:pos x="T6" y="T7"/>
                </a:cxn>
                <a:cxn ang="0">
                  <a:pos x="T8" y="T9"/>
                </a:cxn>
              </a:cxnLst>
              <a:rect l="0" t="0" r="r" b="b"/>
              <a:pathLst>
                <a:path w="235" h="164">
                  <a:moveTo>
                    <a:pt x="235" y="135"/>
                  </a:moveTo>
                  <a:lnTo>
                    <a:pt x="0" y="0"/>
                  </a:lnTo>
                  <a:lnTo>
                    <a:pt x="0" y="26"/>
                  </a:lnTo>
                  <a:lnTo>
                    <a:pt x="235" y="164"/>
                  </a:lnTo>
                  <a:lnTo>
                    <a:pt x="235" y="135"/>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5" name="Freeform 1324"/>
            <p:cNvSpPr>
              <a:spLocks/>
            </p:cNvSpPr>
            <p:nvPr userDrawn="1"/>
          </p:nvSpPr>
          <p:spPr bwMode="auto">
            <a:xfrm>
              <a:off x="3672360" y="1469140"/>
              <a:ext cx="541338" cy="315912"/>
            </a:xfrm>
            <a:custGeom>
              <a:avLst/>
              <a:gdLst>
                <a:gd name="T0" fmla="*/ 341 w 341"/>
                <a:gd name="T1" fmla="*/ 138 h 199"/>
                <a:gd name="T2" fmla="*/ 109 w 341"/>
                <a:gd name="T3" fmla="*/ 0 h 199"/>
                <a:gd name="T4" fmla="*/ 0 w 341"/>
                <a:gd name="T5" fmla="*/ 64 h 199"/>
                <a:gd name="T6" fmla="*/ 235 w 341"/>
                <a:gd name="T7" fmla="*/ 199 h 199"/>
                <a:gd name="T8" fmla="*/ 341 w 341"/>
                <a:gd name="T9" fmla="*/ 138 h 199"/>
              </a:gdLst>
              <a:ahLst/>
              <a:cxnLst>
                <a:cxn ang="0">
                  <a:pos x="T0" y="T1"/>
                </a:cxn>
                <a:cxn ang="0">
                  <a:pos x="T2" y="T3"/>
                </a:cxn>
                <a:cxn ang="0">
                  <a:pos x="T4" y="T5"/>
                </a:cxn>
                <a:cxn ang="0">
                  <a:pos x="T6" y="T7"/>
                </a:cxn>
                <a:cxn ang="0">
                  <a:pos x="T8" y="T9"/>
                </a:cxn>
              </a:cxnLst>
              <a:rect l="0" t="0" r="r" b="b"/>
              <a:pathLst>
                <a:path w="341" h="199">
                  <a:moveTo>
                    <a:pt x="341" y="138"/>
                  </a:moveTo>
                  <a:lnTo>
                    <a:pt x="109" y="0"/>
                  </a:lnTo>
                  <a:lnTo>
                    <a:pt x="0" y="64"/>
                  </a:lnTo>
                  <a:lnTo>
                    <a:pt x="235" y="199"/>
                  </a:lnTo>
                  <a:lnTo>
                    <a:pt x="341" y="13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6" name="Freeform 1325"/>
            <p:cNvSpPr>
              <a:spLocks/>
            </p:cNvSpPr>
            <p:nvPr userDrawn="1"/>
          </p:nvSpPr>
          <p:spPr bwMode="auto">
            <a:xfrm>
              <a:off x="4045423" y="1688215"/>
              <a:ext cx="168275" cy="142875"/>
            </a:xfrm>
            <a:custGeom>
              <a:avLst/>
              <a:gdLst>
                <a:gd name="T0" fmla="*/ 0 w 106"/>
                <a:gd name="T1" fmla="*/ 61 h 90"/>
                <a:gd name="T2" fmla="*/ 0 w 106"/>
                <a:gd name="T3" fmla="*/ 90 h 90"/>
                <a:gd name="T4" fmla="*/ 106 w 106"/>
                <a:gd name="T5" fmla="*/ 26 h 90"/>
                <a:gd name="T6" fmla="*/ 106 w 106"/>
                <a:gd name="T7" fmla="*/ 0 h 90"/>
                <a:gd name="T8" fmla="*/ 0 w 106"/>
                <a:gd name="T9" fmla="*/ 61 h 90"/>
              </a:gdLst>
              <a:ahLst/>
              <a:cxnLst>
                <a:cxn ang="0">
                  <a:pos x="T0" y="T1"/>
                </a:cxn>
                <a:cxn ang="0">
                  <a:pos x="T2" y="T3"/>
                </a:cxn>
                <a:cxn ang="0">
                  <a:pos x="T4" y="T5"/>
                </a:cxn>
                <a:cxn ang="0">
                  <a:pos x="T6" y="T7"/>
                </a:cxn>
                <a:cxn ang="0">
                  <a:pos x="T8" y="T9"/>
                </a:cxn>
              </a:cxnLst>
              <a:rect l="0" t="0" r="r" b="b"/>
              <a:pathLst>
                <a:path w="106" h="90">
                  <a:moveTo>
                    <a:pt x="0" y="61"/>
                  </a:moveTo>
                  <a:lnTo>
                    <a:pt x="0" y="90"/>
                  </a:lnTo>
                  <a:lnTo>
                    <a:pt x="106" y="26"/>
                  </a:lnTo>
                  <a:lnTo>
                    <a:pt x="106" y="0"/>
                  </a:lnTo>
                  <a:lnTo>
                    <a:pt x="0" y="61"/>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7" name="Freeform 1326"/>
            <p:cNvSpPr>
              <a:spLocks noEditPoints="1"/>
            </p:cNvSpPr>
            <p:nvPr userDrawn="1"/>
          </p:nvSpPr>
          <p:spPr bwMode="auto">
            <a:xfrm>
              <a:off x="2962748" y="2462915"/>
              <a:ext cx="868363" cy="1270000"/>
            </a:xfrm>
            <a:custGeom>
              <a:avLst/>
              <a:gdLst>
                <a:gd name="T0" fmla="*/ 115 w 231"/>
                <a:gd name="T1" fmla="*/ 37 h 338"/>
                <a:gd name="T2" fmla="*/ 230 w 231"/>
                <a:gd name="T3" fmla="*/ 103 h 338"/>
                <a:gd name="T4" fmla="*/ 116 w 231"/>
                <a:gd name="T5" fmla="*/ 301 h 338"/>
                <a:gd name="T6" fmla="*/ 1 w 231"/>
                <a:gd name="T7" fmla="*/ 235 h 338"/>
                <a:gd name="T8" fmla="*/ 115 w 231"/>
                <a:gd name="T9" fmla="*/ 37 h 338"/>
                <a:gd name="T10" fmla="*/ 188 w 231"/>
                <a:gd name="T11" fmla="*/ 151 h 338"/>
                <a:gd name="T12" fmla="*/ 188 w 231"/>
                <a:gd name="T13" fmla="*/ 104 h 338"/>
                <a:gd name="T14" fmla="*/ 136 w 231"/>
                <a:gd name="T15" fmla="*/ 134 h 338"/>
                <a:gd name="T16" fmla="*/ 136 w 231"/>
                <a:gd name="T17" fmla="*/ 74 h 338"/>
                <a:gd name="T18" fmla="*/ 95 w 231"/>
                <a:gd name="T19" fmla="*/ 98 h 338"/>
                <a:gd name="T20" fmla="*/ 95 w 231"/>
                <a:gd name="T21" fmla="*/ 157 h 338"/>
                <a:gd name="T22" fmla="*/ 43 w 231"/>
                <a:gd name="T23" fmla="*/ 187 h 338"/>
                <a:gd name="T24" fmla="*/ 43 w 231"/>
                <a:gd name="T25" fmla="*/ 234 h 338"/>
                <a:gd name="T26" fmla="*/ 95 w 231"/>
                <a:gd name="T27" fmla="*/ 204 h 338"/>
                <a:gd name="T28" fmla="*/ 95 w 231"/>
                <a:gd name="T29" fmla="*/ 264 h 338"/>
                <a:gd name="T30" fmla="*/ 136 w 231"/>
                <a:gd name="T31" fmla="*/ 240 h 338"/>
                <a:gd name="T32" fmla="*/ 136 w 231"/>
                <a:gd name="T33" fmla="*/ 181 h 338"/>
                <a:gd name="T34" fmla="*/ 188 w 231"/>
                <a:gd name="T35" fmla="*/ 15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1" h="338">
                  <a:moveTo>
                    <a:pt x="115" y="37"/>
                  </a:moveTo>
                  <a:cubicBezTo>
                    <a:pt x="179" y="0"/>
                    <a:pt x="230" y="30"/>
                    <a:pt x="230" y="103"/>
                  </a:cubicBezTo>
                  <a:cubicBezTo>
                    <a:pt x="231" y="175"/>
                    <a:pt x="179" y="264"/>
                    <a:pt x="116" y="301"/>
                  </a:cubicBezTo>
                  <a:cubicBezTo>
                    <a:pt x="53" y="338"/>
                    <a:pt x="1" y="308"/>
                    <a:pt x="1" y="235"/>
                  </a:cubicBezTo>
                  <a:cubicBezTo>
                    <a:pt x="0" y="162"/>
                    <a:pt x="52" y="73"/>
                    <a:pt x="115" y="37"/>
                  </a:cubicBezTo>
                  <a:close/>
                  <a:moveTo>
                    <a:pt x="188" y="151"/>
                  </a:moveTo>
                  <a:cubicBezTo>
                    <a:pt x="188" y="104"/>
                    <a:pt x="188" y="104"/>
                    <a:pt x="188" y="104"/>
                  </a:cubicBezTo>
                  <a:cubicBezTo>
                    <a:pt x="136" y="134"/>
                    <a:pt x="136" y="134"/>
                    <a:pt x="136" y="134"/>
                  </a:cubicBezTo>
                  <a:cubicBezTo>
                    <a:pt x="136" y="74"/>
                    <a:pt x="136" y="74"/>
                    <a:pt x="136" y="74"/>
                  </a:cubicBezTo>
                  <a:cubicBezTo>
                    <a:pt x="95" y="98"/>
                    <a:pt x="95" y="98"/>
                    <a:pt x="95" y="98"/>
                  </a:cubicBezTo>
                  <a:cubicBezTo>
                    <a:pt x="95" y="157"/>
                    <a:pt x="95" y="157"/>
                    <a:pt x="95" y="157"/>
                  </a:cubicBezTo>
                  <a:cubicBezTo>
                    <a:pt x="43" y="187"/>
                    <a:pt x="43" y="187"/>
                    <a:pt x="43" y="187"/>
                  </a:cubicBezTo>
                  <a:cubicBezTo>
                    <a:pt x="43" y="234"/>
                    <a:pt x="43" y="234"/>
                    <a:pt x="43" y="234"/>
                  </a:cubicBezTo>
                  <a:cubicBezTo>
                    <a:pt x="95" y="204"/>
                    <a:pt x="95" y="204"/>
                    <a:pt x="95" y="204"/>
                  </a:cubicBezTo>
                  <a:cubicBezTo>
                    <a:pt x="95" y="264"/>
                    <a:pt x="95" y="264"/>
                    <a:pt x="95" y="264"/>
                  </a:cubicBezTo>
                  <a:cubicBezTo>
                    <a:pt x="136" y="240"/>
                    <a:pt x="136" y="240"/>
                    <a:pt x="136" y="240"/>
                  </a:cubicBezTo>
                  <a:cubicBezTo>
                    <a:pt x="136" y="181"/>
                    <a:pt x="136" y="181"/>
                    <a:pt x="136" y="181"/>
                  </a:cubicBezTo>
                  <a:cubicBezTo>
                    <a:pt x="188" y="151"/>
                    <a:pt x="188" y="151"/>
                    <a:pt x="188" y="151"/>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8" name="Freeform 1327"/>
            <p:cNvSpPr>
              <a:spLocks/>
            </p:cNvSpPr>
            <p:nvPr userDrawn="1"/>
          </p:nvSpPr>
          <p:spPr bwMode="auto">
            <a:xfrm>
              <a:off x="3124673" y="2740728"/>
              <a:ext cx="544513" cy="714375"/>
            </a:xfrm>
            <a:custGeom>
              <a:avLst/>
              <a:gdLst>
                <a:gd name="T0" fmla="*/ 123 w 343"/>
                <a:gd name="T1" fmla="*/ 57 h 450"/>
                <a:gd name="T2" fmla="*/ 123 w 343"/>
                <a:gd name="T3" fmla="*/ 196 h 450"/>
                <a:gd name="T4" fmla="*/ 0 w 343"/>
                <a:gd name="T5" fmla="*/ 267 h 450"/>
                <a:gd name="T6" fmla="*/ 0 w 343"/>
                <a:gd name="T7" fmla="*/ 379 h 450"/>
                <a:gd name="T8" fmla="*/ 123 w 343"/>
                <a:gd name="T9" fmla="*/ 308 h 450"/>
                <a:gd name="T10" fmla="*/ 123 w 343"/>
                <a:gd name="T11" fmla="*/ 450 h 450"/>
                <a:gd name="T12" fmla="*/ 220 w 343"/>
                <a:gd name="T13" fmla="*/ 393 h 450"/>
                <a:gd name="T14" fmla="*/ 220 w 343"/>
                <a:gd name="T15" fmla="*/ 253 h 450"/>
                <a:gd name="T16" fmla="*/ 343 w 343"/>
                <a:gd name="T17" fmla="*/ 182 h 450"/>
                <a:gd name="T18" fmla="*/ 343 w 343"/>
                <a:gd name="T19" fmla="*/ 71 h 450"/>
                <a:gd name="T20" fmla="*/ 220 w 343"/>
                <a:gd name="T21" fmla="*/ 142 h 450"/>
                <a:gd name="T22" fmla="*/ 220 w 343"/>
                <a:gd name="T23" fmla="*/ 0 h 450"/>
                <a:gd name="T24" fmla="*/ 123 w 343"/>
                <a:gd name="T25" fmla="*/ 57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 h="450">
                  <a:moveTo>
                    <a:pt x="123" y="57"/>
                  </a:moveTo>
                  <a:lnTo>
                    <a:pt x="123" y="196"/>
                  </a:lnTo>
                  <a:lnTo>
                    <a:pt x="0" y="267"/>
                  </a:lnTo>
                  <a:lnTo>
                    <a:pt x="0" y="379"/>
                  </a:lnTo>
                  <a:lnTo>
                    <a:pt x="123" y="308"/>
                  </a:lnTo>
                  <a:lnTo>
                    <a:pt x="123" y="450"/>
                  </a:lnTo>
                  <a:lnTo>
                    <a:pt x="220" y="393"/>
                  </a:lnTo>
                  <a:lnTo>
                    <a:pt x="220" y="253"/>
                  </a:lnTo>
                  <a:lnTo>
                    <a:pt x="343" y="182"/>
                  </a:lnTo>
                  <a:lnTo>
                    <a:pt x="343" y="71"/>
                  </a:lnTo>
                  <a:lnTo>
                    <a:pt x="220" y="142"/>
                  </a:lnTo>
                  <a:lnTo>
                    <a:pt x="220" y="0"/>
                  </a:lnTo>
                  <a:lnTo>
                    <a:pt x="123" y="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39" name="Freeform 1328"/>
            <p:cNvSpPr>
              <a:spLocks noEditPoints="1"/>
            </p:cNvSpPr>
            <p:nvPr userDrawn="1"/>
          </p:nvSpPr>
          <p:spPr bwMode="auto">
            <a:xfrm>
              <a:off x="2932585" y="2416878"/>
              <a:ext cx="928688" cy="1360487"/>
            </a:xfrm>
            <a:custGeom>
              <a:avLst/>
              <a:gdLst>
                <a:gd name="T0" fmla="*/ 247 w 247"/>
                <a:gd name="T1" fmla="*/ 110 h 362"/>
                <a:gd name="T2" fmla="*/ 124 w 247"/>
                <a:gd name="T3" fmla="*/ 323 h 362"/>
                <a:gd name="T4" fmla="*/ 0 w 247"/>
                <a:gd name="T5" fmla="*/ 252 h 362"/>
                <a:gd name="T6" fmla="*/ 123 w 247"/>
                <a:gd name="T7" fmla="*/ 39 h 362"/>
                <a:gd name="T8" fmla="*/ 247 w 247"/>
                <a:gd name="T9" fmla="*/ 110 h 362"/>
                <a:gd name="T10" fmla="*/ 124 w 247"/>
                <a:gd name="T11" fmla="*/ 313 h 362"/>
                <a:gd name="T12" fmla="*/ 238 w 247"/>
                <a:gd name="T13" fmla="*/ 115 h 362"/>
                <a:gd name="T14" fmla="*/ 123 w 247"/>
                <a:gd name="T15" fmla="*/ 49 h 362"/>
                <a:gd name="T16" fmla="*/ 9 w 247"/>
                <a:gd name="T17" fmla="*/ 247 h 362"/>
                <a:gd name="T18" fmla="*/ 124 w 247"/>
                <a:gd name="T19" fmla="*/ 313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362">
                  <a:moveTo>
                    <a:pt x="247" y="110"/>
                  </a:moveTo>
                  <a:cubicBezTo>
                    <a:pt x="247" y="188"/>
                    <a:pt x="192" y="283"/>
                    <a:pt x="124" y="323"/>
                  </a:cubicBezTo>
                  <a:cubicBezTo>
                    <a:pt x="56" y="362"/>
                    <a:pt x="0" y="330"/>
                    <a:pt x="0" y="252"/>
                  </a:cubicBezTo>
                  <a:cubicBezTo>
                    <a:pt x="0" y="174"/>
                    <a:pt x="55" y="78"/>
                    <a:pt x="123" y="39"/>
                  </a:cubicBezTo>
                  <a:cubicBezTo>
                    <a:pt x="191" y="0"/>
                    <a:pt x="247" y="31"/>
                    <a:pt x="247" y="110"/>
                  </a:cubicBezTo>
                  <a:close/>
                  <a:moveTo>
                    <a:pt x="124" y="313"/>
                  </a:moveTo>
                  <a:cubicBezTo>
                    <a:pt x="187" y="276"/>
                    <a:pt x="239" y="187"/>
                    <a:pt x="238" y="115"/>
                  </a:cubicBezTo>
                  <a:cubicBezTo>
                    <a:pt x="238" y="42"/>
                    <a:pt x="187" y="12"/>
                    <a:pt x="123" y="49"/>
                  </a:cubicBezTo>
                  <a:cubicBezTo>
                    <a:pt x="60" y="85"/>
                    <a:pt x="8" y="174"/>
                    <a:pt x="9" y="247"/>
                  </a:cubicBezTo>
                  <a:cubicBezTo>
                    <a:pt x="9" y="320"/>
                    <a:pt x="61" y="350"/>
                    <a:pt x="124" y="31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40" name="Freeform 1329"/>
            <p:cNvSpPr>
              <a:spLocks noEditPoints="1"/>
            </p:cNvSpPr>
            <p:nvPr userDrawn="1"/>
          </p:nvSpPr>
          <p:spPr bwMode="auto">
            <a:xfrm>
              <a:off x="2322985" y="1653290"/>
              <a:ext cx="2146300" cy="2884487"/>
            </a:xfrm>
            <a:custGeom>
              <a:avLst/>
              <a:gdLst>
                <a:gd name="T0" fmla="*/ 191 w 571"/>
                <a:gd name="T1" fmla="*/ 233 h 767"/>
                <a:gd name="T2" fmla="*/ 230 w 571"/>
                <a:gd name="T3" fmla="*/ 210 h 767"/>
                <a:gd name="T4" fmla="*/ 230 w 571"/>
                <a:gd name="T5" fmla="*/ 197 h 767"/>
                <a:gd name="T6" fmla="*/ 340 w 571"/>
                <a:gd name="T7" fmla="*/ 133 h 767"/>
                <a:gd name="T8" fmla="*/ 340 w 571"/>
                <a:gd name="T9" fmla="*/ 146 h 767"/>
                <a:gd name="T10" fmla="*/ 379 w 571"/>
                <a:gd name="T11" fmla="*/ 124 h 767"/>
                <a:gd name="T12" fmla="*/ 379 w 571"/>
                <a:gd name="T13" fmla="*/ 110 h 767"/>
                <a:gd name="T14" fmla="*/ 570 w 571"/>
                <a:gd name="T15" fmla="*/ 0 h 767"/>
                <a:gd name="T16" fmla="*/ 571 w 571"/>
                <a:gd name="T17" fmla="*/ 438 h 767"/>
                <a:gd name="T18" fmla="*/ 1 w 571"/>
                <a:gd name="T19" fmla="*/ 767 h 767"/>
                <a:gd name="T20" fmla="*/ 0 w 571"/>
                <a:gd name="T21" fmla="*/ 329 h 767"/>
                <a:gd name="T22" fmla="*/ 191 w 571"/>
                <a:gd name="T23" fmla="*/ 219 h 767"/>
                <a:gd name="T24" fmla="*/ 191 w 571"/>
                <a:gd name="T25" fmla="*/ 233 h 767"/>
                <a:gd name="T26" fmla="*/ 409 w 571"/>
                <a:gd name="T27" fmla="*/ 313 h 767"/>
                <a:gd name="T28" fmla="*/ 285 w 571"/>
                <a:gd name="T29" fmla="*/ 242 h 767"/>
                <a:gd name="T30" fmla="*/ 162 w 571"/>
                <a:gd name="T31" fmla="*/ 455 h 767"/>
                <a:gd name="T32" fmla="*/ 286 w 571"/>
                <a:gd name="T33" fmla="*/ 526 h 767"/>
                <a:gd name="T34" fmla="*/ 409 w 571"/>
                <a:gd name="T35" fmla="*/ 313 h 767"/>
                <a:gd name="T36" fmla="*/ 31 w 571"/>
                <a:gd name="T37" fmla="*/ 356 h 767"/>
                <a:gd name="T38" fmla="*/ 539 w 571"/>
                <a:gd name="T39" fmla="*/ 63 h 767"/>
                <a:gd name="T40" fmla="*/ 543 w 571"/>
                <a:gd name="T41" fmla="*/ 56 h 767"/>
                <a:gd name="T42" fmla="*/ 539 w 571"/>
                <a:gd name="T43" fmla="*/ 53 h 767"/>
                <a:gd name="T44" fmla="*/ 31 w 571"/>
                <a:gd name="T45" fmla="*/ 346 h 767"/>
                <a:gd name="T46" fmla="*/ 27 w 571"/>
                <a:gd name="T47" fmla="*/ 354 h 767"/>
                <a:gd name="T48" fmla="*/ 31 w 571"/>
                <a:gd name="T49" fmla="*/ 356 h 767"/>
                <a:gd name="T50" fmla="*/ 32 w 571"/>
                <a:gd name="T51" fmla="*/ 725 h 767"/>
                <a:gd name="T52" fmla="*/ 540 w 571"/>
                <a:gd name="T53" fmla="*/ 431 h 767"/>
                <a:gd name="T54" fmla="*/ 544 w 571"/>
                <a:gd name="T55" fmla="*/ 424 h 767"/>
                <a:gd name="T56" fmla="*/ 540 w 571"/>
                <a:gd name="T57" fmla="*/ 422 h 767"/>
                <a:gd name="T58" fmla="*/ 32 w 571"/>
                <a:gd name="T59" fmla="*/ 715 h 767"/>
                <a:gd name="T60" fmla="*/ 28 w 571"/>
                <a:gd name="T61" fmla="*/ 722 h 767"/>
                <a:gd name="T62" fmla="*/ 32 w 571"/>
                <a:gd name="T63" fmla="*/ 725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1" h="767">
                  <a:moveTo>
                    <a:pt x="191" y="233"/>
                  </a:moveTo>
                  <a:cubicBezTo>
                    <a:pt x="230" y="210"/>
                    <a:pt x="230" y="210"/>
                    <a:pt x="230" y="210"/>
                  </a:cubicBezTo>
                  <a:cubicBezTo>
                    <a:pt x="230" y="197"/>
                    <a:pt x="230" y="197"/>
                    <a:pt x="230" y="197"/>
                  </a:cubicBezTo>
                  <a:cubicBezTo>
                    <a:pt x="340" y="133"/>
                    <a:pt x="340" y="133"/>
                    <a:pt x="340" y="133"/>
                  </a:cubicBezTo>
                  <a:cubicBezTo>
                    <a:pt x="340" y="146"/>
                    <a:pt x="340" y="146"/>
                    <a:pt x="340" y="146"/>
                  </a:cubicBezTo>
                  <a:cubicBezTo>
                    <a:pt x="379" y="124"/>
                    <a:pt x="379" y="124"/>
                    <a:pt x="379" y="124"/>
                  </a:cubicBezTo>
                  <a:cubicBezTo>
                    <a:pt x="379" y="110"/>
                    <a:pt x="379" y="110"/>
                    <a:pt x="379" y="110"/>
                  </a:cubicBezTo>
                  <a:cubicBezTo>
                    <a:pt x="570" y="0"/>
                    <a:pt x="570" y="0"/>
                    <a:pt x="570" y="0"/>
                  </a:cubicBezTo>
                  <a:cubicBezTo>
                    <a:pt x="571" y="438"/>
                    <a:pt x="571" y="438"/>
                    <a:pt x="571" y="438"/>
                  </a:cubicBezTo>
                  <a:cubicBezTo>
                    <a:pt x="1" y="767"/>
                    <a:pt x="1" y="767"/>
                    <a:pt x="1" y="767"/>
                  </a:cubicBezTo>
                  <a:cubicBezTo>
                    <a:pt x="0" y="329"/>
                    <a:pt x="0" y="329"/>
                    <a:pt x="0" y="329"/>
                  </a:cubicBezTo>
                  <a:cubicBezTo>
                    <a:pt x="191" y="219"/>
                    <a:pt x="191" y="219"/>
                    <a:pt x="191" y="219"/>
                  </a:cubicBezTo>
                  <a:lnTo>
                    <a:pt x="191" y="233"/>
                  </a:lnTo>
                  <a:close/>
                  <a:moveTo>
                    <a:pt x="409" y="313"/>
                  </a:moveTo>
                  <a:cubicBezTo>
                    <a:pt x="409" y="234"/>
                    <a:pt x="353" y="203"/>
                    <a:pt x="285" y="242"/>
                  </a:cubicBezTo>
                  <a:cubicBezTo>
                    <a:pt x="217" y="281"/>
                    <a:pt x="162" y="377"/>
                    <a:pt x="162" y="455"/>
                  </a:cubicBezTo>
                  <a:cubicBezTo>
                    <a:pt x="162" y="533"/>
                    <a:pt x="218" y="565"/>
                    <a:pt x="286" y="526"/>
                  </a:cubicBezTo>
                  <a:cubicBezTo>
                    <a:pt x="354" y="486"/>
                    <a:pt x="409" y="391"/>
                    <a:pt x="409" y="313"/>
                  </a:cubicBezTo>
                  <a:moveTo>
                    <a:pt x="31" y="356"/>
                  </a:moveTo>
                  <a:cubicBezTo>
                    <a:pt x="539" y="63"/>
                    <a:pt x="539" y="63"/>
                    <a:pt x="539" y="63"/>
                  </a:cubicBezTo>
                  <a:cubicBezTo>
                    <a:pt x="541" y="61"/>
                    <a:pt x="543" y="58"/>
                    <a:pt x="543" y="56"/>
                  </a:cubicBezTo>
                  <a:cubicBezTo>
                    <a:pt x="543" y="53"/>
                    <a:pt x="541" y="52"/>
                    <a:pt x="539" y="53"/>
                  </a:cubicBezTo>
                  <a:cubicBezTo>
                    <a:pt x="31" y="346"/>
                    <a:pt x="31" y="346"/>
                    <a:pt x="31" y="346"/>
                  </a:cubicBezTo>
                  <a:cubicBezTo>
                    <a:pt x="29" y="348"/>
                    <a:pt x="27" y="351"/>
                    <a:pt x="27" y="354"/>
                  </a:cubicBezTo>
                  <a:cubicBezTo>
                    <a:pt x="27" y="356"/>
                    <a:pt x="29" y="357"/>
                    <a:pt x="31" y="356"/>
                  </a:cubicBezTo>
                  <a:moveTo>
                    <a:pt x="32" y="725"/>
                  </a:moveTo>
                  <a:cubicBezTo>
                    <a:pt x="540" y="431"/>
                    <a:pt x="540" y="431"/>
                    <a:pt x="540" y="431"/>
                  </a:cubicBezTo>
                  <a:cubicBezTo>
                    <a:pt x="542" y="430"/>
                    <a:pt x="544" y="427"/>
                    <a:pt x="544" y="424"/>
                  </a:cubicBezTo>
                  <a:cubicBezTo>
                    <a:pt x="544" y="421"/>
                    <a:pt x="542" y="420"/>
                    <a:pt x="540" y="422"/>
                  </a:cubicBezTo>
                  <a:cubicBezTo>
                    <a:pt x="32" y="715"/>
                    <a:pt x="32" y="715"/>
                    <a:pt x="32" y="715"/>
                  </a:cubicBezTo>
                  <a:cubicBezTo>
                    <a:pt x="30" y="716"/>
                    <a:pt x="28" y="719"/>
                    <a:pt x="28" y="722"/>
                  </a:cubicBezTo>
                  <a:cubicBezTo>
                    <a:pt x="28" y="725"/>
                    <a:pt x="30" y="726"/>
                    <a:pt x="32" y="725"/>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41" name="Freeform 1330"/>
            <p:cNvSpPr>
              <a:spLocks/>
            </p:cNvSpPr>
            <p:nvPr userDrawn="1"/>
          </p:nvSpPr>
          <p:spPr bwMode="auto">
            <a:xfrm>
              <a:off x="2429348" y="3232853"/>
              <a:ext cx="1938338" cy="1150937"/>
            </a:xfrm>
            <a:custGeom>
              <a:avLst/>
              <a:gdLst>
                <a:gd name="T0" fmla="*/ 4 w 516"/>
                <a:gd name="T1" fmla="*/ 295 h 306"/>
                <a:gd name="T2" fmla="*/ 0 w 516"/>
                <a:gd name="T3" fmla="*/ 302 h 306"/>
                <a:gd name="T4" fmla="*/ 4 w 516"/>
                <a:gd name="T5" fmla="*/ 305 h 306"/>
                <a:gd name="T6" fmla="*/ 512 w 516"/>
                <a:gd name="T7" fmla="*/ 11 h 306"/>
                <a:gd name="T8" fmla="*/ 516 w 516"/>
                <a:gd name="T9" fmla="*/ 4 h 306"/>
                <a:gd name="T10" fmla="*/ 512 w 516"/>
                <a:gd name="T11" fmla="*/ 2 h 306"/>
                <a:gd name="T12" fmla="*/ 4 w 516"/>
                <a:gd name="T13" fmla="*/ 295 h 306"/>
              </a:gdLst>
              <a:ahLst/>
              <a:cxnLst>
                <a:cxn ang="0">
                  <a:pos x="T0" y="T1"/>
                </a:cxn>
                <a:cxn ang="0">
                  <a:pos x="T2" y="T3"/>
                </a:cxn>
                <a:cxn ang="0">
                  <a:pos x="T4" y="T5"/>
                </a:cxn>
                <a:cxn ang="0">
                  <a:pos x="T6" y="T7"/>
                </a:cxn>
                <a:cxn ang="0">
                  <a:pos x="T8" y="T9"/>
                </a:cxn>
                <a:cxn ang="0">
                  <a:pos x="T10" y="T11"/>
                </a:cxn>
                <a:cxn ang="0">
                  <a:pos x="T12" y="T13"/>
                </a:cxn>
              </a:cxnLst>
              <a:rect l="0" t="0" r="r" b="b"/>
              <a:pathLst>
                <a:path w="516" h="306">
                  <a:moveTo>
                    <a:pt x="4" y="295"/>
                  </a:moveTo>
                  <a:cubicBezTo>
                    <a:pt x="2" y="296"/>
                    <a:pt x="0" y="299"/>
                    <a:pt x="0" y="302"/>
                  </a:cubicBezTo>
                  <a:cubicBezTo>
                    <a:pt x="0" y="305"/>
                    <a:pt x="2" y="306"/>
                    <a:pt x="4" y="305"/>
                  </a:cubicBezTo>
                  <a:cubicBezTo>
                    <a:pt x="512" y="11"/>
                    <a:pt x="512" y="11"/>
                    <a:pt x="512" y="11"/>
                  </a:cubicBezTo>
                  <a:cubicBezTo>
                    <a:pt x="514" y="10"/>
                    <a:pt x="516" y="7"/>
                    <a:pt x="516" y="4"/>
                  </a:cubicBezTo>
                  <a:cubicBezTo>
                    <a:pt x="516" y="1"/>
                    <a:pt x="514" y="0"/>
                    <a:pt x="512" y="2"/>
                  </a:cubicBezTo>
                  <a:lnTo>
                    <a:pt x="4" y="2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42" name="Freeform 1331"/>
            <p:cNvSpPr>
              <a:spLocks/>
            </p:cNvSpPr>
            <p:nvPr userDrawn="1"/>
          </p:nvSpPr>
          <p:spPr bwMode="auto">
            <a:xfrm>
              <a:off x="2424585" y="1850140"/>
              <a:ext cx="1939925" cy="1146175"/>
            </a:xfrm>
            <a:custGeom>
              <a:avLst/>
              <a:gdLst>
                <a:gd name="T0" fmla="*/ 4 w 516"/>
                <a:gd name="T1" fmla="*/ 294 h 305"/>
                <a:gd name="T2" fmla="*/ 0 w 516"/>
                <a:gd name="T3" fmla="*/ 302 h 305"/>
                <a:gd name="T4" fmla="*/ 4 w 516"/>
                <a:gd name="T5" fmla="*/ 304 h 305"/>
                <a:gd name="T6" fmla="*/ 512 w 516"/>
                <a:gd name="T7" fmla="*/ 11 h 305"/>
                <a:gd name="T8" fmla="*/ 516 w 516"/>
                <a:gd name="T9" fmla="*/ 4 h 305"/>
                <a:gd name="T10" fmla="*/ 512 w 516"/>
                <a:gd name="T11" fmla="*/ 1 h 305"/>
                <a:gd name="T12" fmla="*/ 4 w 516"/>
                <a:gd name="T13" fmla="*/ 294 h 305"/>
              </a:gdLst>
              <a:ahLst/>
              <a:cxnLst>
                <a:cxn ang="0">
                  <a:pos x="T0" y="T1"/>
                </a:cxn>
                <a:cxn ang="0">
                  <a:pos x="T2" y="T3"/>
                </a:cxn>
                <a:cxn ang="0">
                  <a:pos x="T4" y="T5"/>
                </a:cxn>
                <a:cxn ang="0">
                  <a:pos x="T6" y="T7"/>
                </a:cxn>
                <a:cxn ang="0">
                  <a:pos x="T8" y="T9"/>
                </a:cxn>
                <a:cxn ang="0">
                  <a:pos x="T10" y="T11"/>
                </a:cxn>
                <a:cxn ang="0">
                  <a:pos x="T12" y="T13"/>
                </a:cxn>
              </a:cxnLst>
              <a:rect l="0" t="0" r="r" b="b"/>
              <a:pathLst>
                <a:path w="516" h="305">
                  <a:moveTo>
                    <a:pt x="4" y="294"/>
                  </a:moveTo>
                  <a:cubicBezTo>
                    <a:pt x="2" y="296"/>
                    <a:pt x="0" y="299"/>
                    <a:pt x="0" y="302"/>
                  </a:cubicBezTo>
                  <a:cubicBezTo>
                    <a:pt x="0" y="304"/>
                    <a:pt x="2" y="305"/>
                    <a:pt x="4" y="304"/>
                  </a:cubicBezTo>
                  <a:cubicBezTo>
                    <a:pt x="512" y="11"/>
                    <a:pt x="512" y="11"/>
                    <a:pt x="512" y="11"/>
                  </a:cubicBezTo>
                  <a:cubicBezTo>
                    <a:pt x="514" y="9"/>
                    <a:pt x="516" y="6"/>
                    <a:pt x="516" y="4"/>
                  </a:cubicBezTo>
                  <a:cubicBezTo>
                    <a:pt x="516" y="1"/>
                    <a:pt x="514" y="0"/>
                    <a:pt x="512" y="1"/>
                  </a:cubicBezTo>
                  <a:lnTo>
                    <a:pt x="4" y="2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43" name="Freeform 1332"/>
            <p:cNvSpPr>
              <a:spLocks/>
            </p:cNvSpPr>
            <p:nvPr userDrawn="1"/>
          </p:nvSpPr>
          <p:spPr bwMode="auto">
            <a:xfrm>
              <a:off x="1343498" y="4864803"/>
              <a:ext cx="60325" cy="127000"/>
            </a:xfrm>
            <a:custGeom>
              <a:avLst/>
              <a:gdLst>
                <a:gd name="T0" fmla="*/ 14 w 16"/>
                <a:gd name="T1" fmla="*/ 2 h 34"/>
                <a:gd name="T2" fmla="*/ 16 w 16"/>
                <a:gd name="T3" fmla="*/ 0 h 34"/>
                <a:gd name="T4" fmla="*/ 16 w 16"/>
                <a:gd name="T5" fmla="*/ 23 h 34"/>
                <a:gd name="T6" fmla="*/ 14 w 16"/>
                <a:gd name="T7" fmla="*/ 25 h 34"/>
                <a:gd name="T8" fmla="*/ 0 w 16"/>
                <a:gd name="T9" fmla="*/ 34 h 34"/>
                <a:gd name="T10" fmla="*/ 0 w 16"/>
                <a:gd name="T11" fmla="*/ 11 h 34"/>
                <a:gd name="T12" fmla="*/ 14 w 16"/>
                <a:gd name="T13" fmla="*/ 2 h 34"/>
              </a:gdLst>
              <a:ahLst/>
              <a:cxnLst>
                <a:cxn ang="0">
                  <a:pos x="T0" y="T1"/>
                </a:cxn>
                <a:cxn ang="0">
                  <a:pos x="T2" y="T3"/>
                </a:cxn>
                <a:cxn ang="0">
                  <a:pos x="T4" y="T5"/>
                </a:cxn>
                <a:cxn ang="0">
                  <a:pos x="T6" y="T7"/>
                </a:cxn>
                <a:cxn ang="0">
                  <a:pos x="T8" y="T9"/>
                </a:cxn>
                <a:cxn ang="0">
                  <a:pos x="T10" y="T11"/>
                </a:cxn>
                <a:cxn ang="0">
                  <a:pos x="T12" y="T13"/>
                </a:cxn>
              </a:cxnLst>
              <a:rect l="0" t="0" r="r" b="b"/>
              <a:pathLst>
                <a:path w="16" h="34">
                  <a:moveTo>
                    <a:pt x="14" y="2"/>
                  </a:moveTo>
                  <a:cubicBezTo>
                    <a:pt x="16" y="2"/>
                    <a:pt x="16" y="1"/>
                    <a:pt x="16" y="0"/>
                  </a:cubicBezTo>
                  <a:cubicBezTo>
                    <a:pt x="16" y="23"/>
                    <a:pt x="16" y="23"/>
                    <a:pt x="16" y="23"/>
                  </a:cubicBezTo>
                  <a:cubicBezTo>
                    <a:pt x="16" y="24"/>
                    <a:pt x="16" y="25"/>
                    <a:pt x="14" y="25"/>
                  </a:cubicBezTo>
                  <a:cubicBezTo>
                    <a:pt x="0" y="34"/>
                    <a:pt x="0" y="34"/>
                    <a:pt x="0" y="34"/>
                  </a:cubicBezTo>
                  <a:cubicBezTo>
                    <a:pt x="0" y="11"/>
                    <a:pt x="0" y="11"/>
                    <a:pt x="0" y="11"/>
                  </a:cubicBezTo>
                  <a:lnTo>
                    <a:pt x="14" y="2"/>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44" name="Freeform 1333"/>
            <p:cNvSpPr>
              <a:spLocks/>
            </p:cNvSpPr>
            <p:nvPr userDrawn="1"/>
          </p:nvSpPr>
          <p:spPr bwMode="auto">
            <a:xfrm>
              <a:off x="1308573" y="4887028"/>
              <a:ext cx="34925" cy="104775"/>
            </a:xfrm>
            <a:custGeom>
              <a:avLst/>
              <a:gdLst>
                <a:gd name="T0" fmla="*/ 0 w 22"/>
                <a:gd name="T1" fmla="*/ 0 h 66"/>
                <a:gd name="T2" fmla="*/ 0 w 22"/>
                <a:gd name="T3" fmla="*/ 54 h 66"/>
                <a:gd name="T4" fmla="*/ 22 w 22"/>
                <a:gd name="T5" fmla="*/ 66 h 66"/>
                <a:gd name="T6" fmla="*/ 22 w 22"/>
                <a:gd name="T7" fmla="*/ 12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2"/>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45" name="Freeform 1334"/>
            <p:cNvSpPr>
              <a:spLocks/>
            </p:cNvSpPr>
            <p:nvPr userDrawn="1"/>
          </p:nvSpPr>
          <p:spPr bwMode="auto">
            <a:xfrm>
              <a:off x="1308573" y="4848928"/>
              <a:ext cx="98425" cy="57150"/>
            </a:xfrm>
            <a:custGeom>
              <a:avLst/>
              <a:gdLst>
                <a:gd name="T0" fmla="*/ 0 w 26"/>
                <a:gd name="T1" fmla="*/ 10 h 15"/>
                <a:gd name="T2" fmla="*/ 9 w 26"/>
                <a:gd name="T3" fmla="*/ 15 h 15"/>
                <a:gd name="T4" fmla="*/ 23 w 26"/>
                <a:gd name="T5" fmla="*/ 6 h 15"/>
                <a:gd name="T6" fmla="*/ 23 w 26"/>
                <a:gd name="T7" fmla="*/ 1 h 15"/>
                <a:gd name="T8" fmla="*/ 15 w 26"/>
                <a:gd name="T9" fmla="*/ 1 h 15"/>
                <a:gd name="T10" fmla="*/ 0 w 26"/>
                <a:gd name="T11" fmla="*/ 10 h 15"/>
              </a:gdLst>
              <a:ahLst/>
              <a:cxnLst>
                <a:cxn ang="0">
                  <a:pos x="T0" y="T1"/>
                </a:cxn>
                <a:cxn ang="0">
                  <a:pos x="T2" y="T3"/>
                </a:cxn>
                <a:cxn ang="0">
                  <a:pos x="T4" y="T5"/>
                </a:cxn>
                <a:cxn ang="0">
                  <a:pos x="T6" y="T7"/>
                </a:cxn>
                <a:cxn ang="0">
                  <a:pos x="T8" y="T9"/>
                </a:cxn>
                <a:cxn ang="0">
                  <a:pos x="T10" y="T11"/>
                </a:cxn>
              </a:cxnLst>
              <a:rect l="0" t="0" r="r" b="b"/>
              <a:pathLst>
                <a:path w="26" h="15">
                  <a:moveTo>
                    <a:pt x="0" y="10"/>
                  </a:moveTo>
                  <a:cubicBezTo>
                    <a:pt x="9" y="15"/>
                    <a:pt x="9" y="15"/>
                    <a:pt x="9" y="15"/>
                  </a:cubicBezTo>
                  <a:cubicBezTo>
                    <a:pt x="23" y="6"/>
                    <a:pt x="23" y="6"/>
                    <a:pt x="23" y="6"/>
                  </a:cubicBezTo>
                  <a:cubicBezTo>
                    <a:pt x="26" y="5"/>
                    <a:pt x="26" y="3"/>
                    <a:pt x="23" y="1"/>
                  </a:cubicBezTo>
                  <a:cubicBezTo>
                    <a:pt x="21" y="0"/>
                    <a:pt x="17" y="0"/>
                    <a:pt x="15" y="1"/>
                  </a:cubicBezTo>
                  <a:lnTo>
                    <a:pt x="0" y="1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46" name="Freeform 1335"/>
            <p:cNvSpPr>
              <a:spLocks/>
            </p:cNvSpPr>
            <p:nvPr userDrawn="1"/>
          </p:nvSpPr>
          <p:spPr bwMode="auto">
            <a:xfrm>
              <a:off x="1665760" y="4680653"/>
              <a:ext cx="34925" cy="104775"/>
            </a:xfrm>
            <a:custGeom>
              <a:avLst/>
              <a:gdLst>
                <a:gd name="T0" fmla="*/ 0 w 22"/>
                <a:gd name="T1" fmla="*/ 0 h 66"/>
                <a:gd name="T2" fmla="*/ 0 w 22"/>
                <a:gd name="T3" fmla="*/ 54 h 66"/>
                <a:gd name="T4" fmla="*/ 22 w 22"/>
                <a:gd name="T5" fmla="*/ 66 h 66"/>
                <a:gd name="T6" fmla="*/ 22 w 22"/>
                <a:gd name="T7" fmla="*/ 11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1"/>
                  </a:lnTo>
                  <a:lnTo>
                    <a:pt x="0" y="0"/>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47" name="Freeform 1336"/>
            <p:cNvSpPr>
              <a:spLocks/>
            </p:cNvSpPr>
            <p:nvPr userDrawn="1"/>
          </p:nvSpPr>
          <p:spPr bwMode="auto">
            <a:xfrm>
              <a:off x="2869085" y="4483803"/>
              <a:ext cx="698500" cy="339725"/>
            </a:xfrm>
            <a:custGeom>
              <a:avLst/>
              <a:gdLst>
                <a:gd name="T0" fmla="*/ 16 w 186"/>
                <a:gd name="T1" fmla="*/ 11 h 90"/>
                <a:gd name="T2" fmla="*/ 90 w 186"/>
                <a:gd name="T3" fmla="*/ 11 h 90"/>
                <a:gd name="T4" fmla="*/ 186 w 186"/>
                <a:gd name="T5" fmla="*/ 67 h 90"/>
                <a:gd name="T6" fmla="*/ 186 w 186"/>
                <a:gd name="T7" fmla="*/ 90 h 90"/>
                <a:gd name="T8" fmla="*/ 90 w 186"/>
                <a:gd name="T9" fmla="*/ 34 h 90"/>
                <a:gd name="T10" fmla="*/ 16 w 186"/>
                <a:gd name="T11" fmla="*/ 34 h 90"/>
                <a:gd name="T12" fmla="*/ 0 w 186"/>
                <a:gd name="T13" fmla="*/ 56 h 90"/>
                <a:gd name="T14" fmla="*/ 0 w 186"/>
                <a:gd name="T15" fmla="*/ 33 h 90"/>
                <a:gd name="T16" fmla="*/ 16 w 186"/>
                <a:gd name="T17" fmla="*/ 1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90">
                  <a:moveTo>
                    <a:pt x="16" y="11"/>
                  </a:moveTo>
                  <a:cubicBezTo>
                    <a:pt x="36" y="0"/>
                    <a:pt x="70" y="0"/>
                    <a:pt x="90" y="11"/>
                  </a:cubicBezTo>
                  <a:cubicBezTo>
                    <a:pt x="186" y="67"/>
                    <a:pt x="186" y="67"/>
                    <a:pt x="186" y="67"/>
                  </a:cubicBezTo>
                  <a:cubicBezTo>
                    <a:pt x="186" y="90"/>
                    <a:pt x="186" y="90"/>
                    <a:pt x="186" y="90"/>
                  </a:cubicBezTo>
                  <a:cubicBezTo>
                    <a:pt x="90" y="34"/>
                    <a:pt x="90" y="34"/>
                    <a:pt x="90" y="34"/>
                  </a:cubicBezTo>
                  <a:cubicBezTo>
                    <a:pt x="70" y="22"/>
                    <a:pt x="36" y="22"/>
                    <a:pt x="16" y="34"/>
                  </a:cubicBezTo>
                  <a:cubicBezTo>
                    <a:pt x="5" y="40"/>
                    <a:pt x="0" y="48"/>
                    <a:pt x="0" y="56"/>
                  </a:cubicBezTo>
                  <a:cubicBezTo>
                    <a:pt x="0" y="33"/>
                    <a:pt x="0" y="33"/>
                    <a:pt x="0" y="33"/>
                  </a:cubicBezTo>
                  <a:cubicBezTo>
                    <a:pt x="0" y="25"/>
                    <a:pt x="5" y="17"/>
                    <a:pt x="16"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48" name="Freeform 1337"/>
            <p:cNvSpPr>
              <a:spLocks/>
            </p:cNvSpPr>
            <p:nvPr userDrawn="1"/>
          </p:nvSpPr>
          <p:spPr bwMode="auto">
            <a:xfrm>
              <a:off x="3567585" y="4717165"/>
              <a:ext cx="33338" cy="106362"/>
            </a:xfrm>
            <a:custGeom>
              <a:avLst/>
              <a:gdLst>
                <a:gd name="T0" fmla="*/ 0 w 9"/>
                <a:gd name="T1" fmla="*/ 5 h 28"/>
                <a:gd name="T2" fmla="*/ 0 w 9"/>
                <a:gd name="T3" fmla="*/ 28 h 28"/>
                <a:gd name="T4" fmla="*/ 4 w 9"/>
                <a:gd name="T5" fmla="*/ 25 h 28"/>
                <a:gd name="T6" fmla="*/ 9 w 9"/>
                <a:gd name="T7" fmla="*/ 23 h 28"/>
                <a:gd name="T8" fmla="*/ 9 w 9"/>
                <a:gd name="T9" fmla="*/ 0 h 28"/>
                <a:gd name="T10" fmla="*/ 4 w 9"/>
                <a:gd name="T11" fmla="*/ 2 h 28"/>
                <a:gd name="T12" fmla="*/ 0 w 9"/>
                <a:gd name="T13" fmla="*/ 5 h 28"/>
              </a:gdLst>
              <a:ahLst/>
              <a:cxnLst>
                <a:cxn ang="0">
                  <a:pos x="T0" y="T1"/>
                </a:cxn>
                <a:cxn ang="0">
                  <a:pos x="T2" y="T3"/>
                </a:cxn>
                <a:cxn ang="0">
                  <a:pos x="T4" y="T5"/>
                </a:cxn>
                <a:cxn ang="0">
                  <a:pos x="T6" y="T7"/>
                </a:cxn>
                <a:cxn ang="0">
                  <a:pos x="T8" y="T9"/>
                </a:cxn>
                <a:cxn ang="0">
                  <a:pos x="T10" y="T11"/>
                </a:cxn>
                <a:cxn ang="0">
                  <a:pos x="T12" y="T13"/>
                </a:cxn>
              </a:cxnLst>
              <a:rect l="0" t="0" r="r" b="b"/>
              <a:pathLst>
                <a:path w="9" h="28">
                  <a:moveTo>
                    <a:pt x="0" y="5"/>
                  </a:moveTo>
                  <a:cubicBezTo>
                    <a:pt x="0" y="28"/>
                    <a:pt x="0" y="28"/>
                    <a:pt x="0" y="28"/>
                  </a:cubicBezTo>
                  <a:cubicBezTo>
                    <a:pt x="1" y="27"/>
                    <a:pt x="3" y="26"/>
                    <a:pt x="4" y="25"/>
                  </a:cubicBezTo>
                  <a:cubicBezTo>
                    <a:pt x="6" y="24"/>
                    <a:pt x="7" y="23"/>
                    <a:pt x="9" y="23"/>
                  </a:cubicBezTo>
                  <a:cubicBezTo>
                    <a:pt x="9" y="0"/>
                    <a:pt x="9" y="0"/>
                    <a:pt x="9" y="0"/>
                  </a:cubicBezTo>
                  <a:cubicBezTo>
                    <a:pt x="7" y="1"/>
                    <a:pt x="5" y="1"/>
                    <a:pt x="4" y="2"/>
                  </a:cubicBezTo>
                  <a:cubicBezTo>
                    <a:pt x="2" y="3"/>
                    <a:pt x="1" y="4"/>
                    <a:pt x="0" y="5"/>
                  </a:cubicBez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49" name="Freeform 1338"/>
            <p:cNvSpPr>
              <a:spLocks/>
            </p:cNvSpPr>
            <p:nvPr userDrawn="1"/>
          </p:nvSpPr>
          <p:spPr bwMode="auto">
            <a:xfrm>
              <a:off x="3537423" y="4785428"/>
              <a:ext cx="296863" cy="180975"/>
            </a:xfrm>
            <a:custGeom>
              <a:avLst/>
              <a:gdLst>
                <a:gd name="T0" fmla="*/ 0 w 79"/>
                <a:gd name="T1" fmla="*/ 0 h 48"/>
                <a:gd name="T2" fmla="*/ 1 w 79"/>
                <a:gd name="T3" fmla="*/ 23 h 48"/>
                <a:gd name="T4" fmla="*/ 12 w 79"/>
                <a:gd name="T5" fmla="*/ 39 h 48"/>
                <a:gd name="T6" fmla="*/ 67 w 79"/>
                <a:gd name="T7" fmla="*/ 39 h 48"/>
                <a:gd name="T8" fmla="*/ 79 w 79"/>
                <a:gd name="T9" fmla="*/ 23 h 48"/>
                <a:gd name="T10" fmla="*/ 78 w 79"/>
                <a:gd name="T11" fmla="*/ 0 h 48"/>
                <a:gd name="T12" fmla="*/ 67 w 79"/>
                <a:gd name="T13" fmla="*/ 16 h 48"/>
                <a:gd name="T14" fmla="*/ 12 w 79"/>
                <a:gd name="T15" fmla="*/ 16 h 48"/>
                <a:gd name="T16" fmla="*/ 0 w 79"/>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8">
                  <a:moveTo>
                    <a:pt x="0" y="0"/>
                  </a:moveTo>
                  <a:cubicBezTo>
                    <a:pt x="1" y="23"/>
                    <a:pt x="1" y="23"/>
                    <a:pt x="1" y="23"/>
                  </a:cubicBezTo>
                  <a:cubicBezTo>
                    <a:pt x="1" y="29"/>
                    <a:pt x="4" y="35"/>
                    <a:pt x="12" y="39"/>
                  </a:cubicBezTo>
                  <a:cubicBezTo>
                    <a:pt x="27" y="48"/>
                    <a:pt x="52" y="48"/>
                    <a:pt x="67" y="39"/>
                  </a:cubicBezTo>
                  <a:cubicBezTo>
                    <a:pt x="75" y="35"/>
                    <a:pt x="79" y="29"/>
                    <a:pt x="79" y="23"/>
                  </a:cubicBezTo>
                  <a:cubicBezTo>
                    <a:pt x="78" y="0"/>
                    <a:pt x="78" y="0"/>
                    <a:pt x="78" y="0"/>
                  </a:cubicBezTo>
                  <a:cubicBezTo>
                    <a:pt x="78" y="6"/>
                    <a:pt x="75" y="12"/>
                    <a:pt x="67" y="16"/>
                  </a:cubicBezTo>
                  <a:cubicBezTo>
                    <a:pt x="52" y="25"/>
                    <a:pt x="27" y="25"/>
                    <a:pt x="12" y="16"/>
                  </a:cubicBezTo>
                  <a:cubicBezTo>
                    <a:pt x="4" y="12"/>
                    <a:pt x="1" y="6"/>
                    <a:pt x="0" y="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50" name="Freeform 1339"/>
            <p:cNvSpPr>
              <a:spLocks/>
            </p:cNvSpPr>
            <p:nvPr userDrawn="1"/>
          </p:nvSpPr>
          <p:spPr bwMode="auto">
            <a:xfrm>
              <a:off x="3526310" y="4691765"/>
              <a:ext cx="319088" cy="187325"/>
            </a:xfrm>
            <a:custGeom>
              <a:avLst/>
              <a:gdLst>
                <a:gd name="T0" fmla="*/ 15 w 85"/>
                <a:gd name="T1" fmla="*/ 9 h 50"/>
                <a:gd name="T2" fmla="*/ 15 w 85"/>
                <a:gd name="T3" fmla="*/ 41 h 50"/>
                <a:gd name="T4" fmla="*/ 70 w 85"/>
                <a:gd name="T5" fmla="*/ 41 h 50"/>
                <a:gd name="T6" fmla="*/ 70 w 85"/>
                <a:gd name="T7" fmla="*/ 9 h 50"/>
                <a:gd name="T8" fmla="*/ 15 w 85"/>
                <a:gd name="T9" fmla="*/ 9 h 50"/>
              </a:gdLst>
              <a:ahLst/>
              <a:cxnLst>
                <a:cxn ang="0">
                  <a:pos x="T0" y="T1"/>
                </a:cxn>
                <a:cxn ang="0">
                  <a:pos x="T2" y="T3"/>
                </a:cxn>
                <a:cxn ang="0">
                  <a:pos x="T4" y="T5"/>
                </a:cxn>
                <a:cxn ang="0">
                  <a:pos x="T6" y="T7"/>
                </a:cxn>
                <a:cxn ang="0">
                  <a:pos x="T8" y="T9"/>
                </a:cxn>
              </a:cxnLst>
              <a:rect l="0" t="0" r="r" b="b"/>
              <a:pathLst>
                <a:path w="85" h="50">
                  <a:moveTo>
                    <a:pt x="15" y="9"/>
                  </a:moveTo>
                  <a:cubicBezTo>
                    <a:pt x="0" y="18"/>
                    <a:pt x="0" y="32"/>
                    <a:pt x="15" y="41"/>
                  </a:cubicBezTo>
                  <a:cubicBezTo>
                    <a:pt x="30" y="50"/>
                    <a:pt x="55" y="50"/>
                    <a:pt x="70" y="41"/>
                  </a:cubicBezTo>
                  <a:cubicBezTo>
                    <a:pt x="85" y="32"/>
                    <a:pt x="85" y="18"/>
                    <a:pt x="70" y="9"/>
                  </a:cubicBezTo>
                  <a:cubicBezTo>
                    <a:pt x="55" y="0"/>
                    <a:pt x="30" y="0"/>
                    <a:pt x="15" y="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51" name="Freeform 1340"/>
            <p:cNvSpPr>
              <a:spLocks/>
            </p:cNvSpPr>
            <p:nvPr userDrawn="1"/>
          </p:nvSpPr>
          <p:spPr bwMode="auto">
            <a:xfrm>
              <a:off x="2402360" y="4950528"/>
              <a:ext cx="38100" cy="104775"/>
            </a:xfrm>
            <a:custGeom>
              <a:avLst/>
              <a:gdLst>
                <a:gd name="T0" fmla="*/ 0 w 24"/>
                <a:gd name="T1" fmla="*/ 12 h 66"/>
                <a:gd name="T2" fmla="*/ 0 w 24"/>
                <a:gd name="T3" fmla="*/ 66 h 66"/>
                <a:gd name="T4" fmla="*/ 24 w 24"/>
                <a:gd name="T5" fmla="*/ 55 h 66"/>
                <a:gd name="T6" fmla="*/ 24 w 24"/>
                <a:gd name="T7" fmla="*/ 0 h 66"/>
                <a:gd name="T8" fmla="*/ 0 w 24"/>
                <a:gd name="T9" fmla="*/ 12 h 66"/>
              </a:gdLst>
              <a:ahLst/>
              <a:cxnLst>
                <a:cxn ang="0">
                  <a:pos x="T0" y="T1"/>
                </a:cxn>
                <a:cxn ang="0">
                  <a:pos x="T2" y="T3"/>
                </a:cxn>
                <a:cxn ang="0">
                  <a:pos x="T4" y="T5"/>
                </a:cxn>
                <a:cxn ang="0">
                  <a:pos x="T6" y="T7"/>
                </a:cxn>
                <a:cxn ang="0">
                  <a:pos x="T8" y="T9"/>
                </a:cxn>
              </a:cxnLst>
              <a:rect l="0" t="0" r="r" b="b"/>
              <a:pathLst>
                <a:path w="24" h="66">
                  <a:moveTo>
                    <a:pt x="0" y="12"/>
                  </a:moveTo>
                  <a:lnTo>
                    <a:pt x="0" y="66"/>
                  </a:lnTo>
                  <a:lnTo>
                    <a:pt x="24" y="55"/>
                  </a:lnTo>
                  <a:lnTo>
                    <a:pt x="24"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52" name="Freeform 1341"/>
            <p:cNvSpPr>
              <a:spLocks/>
            </p:cNvSpPr>
            <p:nvPr userDrawn="1"/>
          </p:nvSpPr>
          <p:spPr bwMode="auto">
            <a:xfrm>
              <a:off x="1700685" y="4634615"/>
              <a:ext cx="701675" cy="420687"/>
            </a:xfrm>
            <a:custGeom>
              <a:avLst/>
              <a:gdLst>
                <a:gd name="T0" fmla="*/ 12 w 187"/>
                <a:gd name="T1" fmla="*/ 10 h 112"/>
                <a:gd name="T2" fmla="*/ 55 w 187"/>
                <a:gd name="T3" fmla="*/ 1 h 112"/>
                <a:gd name="T4" fmla="*/ 96 w 187"/>
                <a:gd name="T5" fmla="*/ 14 h 112"/>
                <a:gd name="T6" fmla="*/ 178 w 187"/>
                <a:gd name="T7" fmla="*/ 80 h 112"/>
                <a:gd name="T8" fmla="*/ 187 w 187"/>
                <a:gd name="T9" fmla="*/ 89 h 112"/>
                <a:gd name="T10" fmla="*/ 187 w 187"/>
                <a:gd name="T11" fmla="*/ 112 h 112"/>
                <a:gd name="T12" fmla="*/ 178 w 187"/>
                <a:gd name="T13" fmla="*/ 103 h 112"/>
                <a:gd name="T14" fmla="*/ 96 w 187"/>
                <a:gd name="T15" fmla="*/ 37 h 112"/>
                <a:gd name="T16" fmla="*/ 55 w 187"/>
                <a:gd name="T17" fmla="*/ 24 h 112"/>
                <a:gd name="T18" fmla="*/ 12 w 187"/>
                <a:gd name="T19" fmla="*/ 33 h 112"/>
                <a:gd name="T20" fmla="*/ 0 w 187"/>
                <a:gd name="T21" fmla="*/ 40 h 112"/>
                <a:gd name="T22" fmla="*/ 0 w 187"/>
                <a:gd name="T23" fmla="*/ 17 h 112"/>
                <a:gd name="T24" fmla="*/ 12 w 187"/>
                <a:gd name="T25" fmla="*/ 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7" h="112">
                  <a:moveTo>
                    <a:pt x="12" y="10"/>
                  </a:moveTo>
                  <a:cubicBezTo>
                    <a:pt x="23" y="3"/>
                    <a:pt x="39" y="0"/>
                    <a:pt x="55" y="1"/>
                  </a:cubicBezTo>
                  <a:cubicBezTo>
                    <a:pt x="71" y="2"/>
                    <a:pt x="86" y="6"/>
                    <a:pt x="96" y="14"/>
                  </a:cubicBezTo>
                  <a:cubicBezTo>
                    <a:pt x="178" y="80"/>
                    <a:pt x="178" y="80"/>
                    <a:pt x="178" y="80"/>
                  </a:cubicBezTo>
                  <a:cubicBezTo>
                    <a:pt x="182" y="83"/>
                    <a:pt x="185" y="86"/>
                    <a:pt x="187" y="89"/>
                  </a:cubicBezTo>
                  <a:cubicBezTo>
                    <a:pt x="187" y="112"/>
                    <a:pt x="187" y="112"/>
                    <a:pt x="187" y="112"/>
                  </a:cubicBezTo>
                  <a:cubicBezTo>
                    <a:pt x="185" y="109"/>
                    <a:pt x="182" y="106"/>
                    <a:pt x="178" y="103"/>
                  </a:cubicBezTo>
                  <a:cubicBezTo>
                    <a:pt x="96" y="37"/>
                    <a:pt x="96" y="37"/>
                    <a:pt x="96" y="37"/>
                  </a:cubicBezTo>
                  <a:cubicBezTo>
                    <a:pt x="86" y="29"/>
                    <a:pt x="71" y="24"/>
                    <a:pt x="55" y="24"/>
                  </a:cubicBezTo>
                  <a:cubicBezTo>
                    <a:pt x="39" y="23"/>
                    <a:pt x="23" y="26"/>
                    <a:pt x="12" y="33"/>
                  </a:cubicBezTo>
                  <a:cubicBezTo>
                    <a:pt x="0" y="40"/>
                    <a:pt x="0" y="40"/>
                    <a:pt x="0" y="40"/>
                  </a:cubicBezTo>
                  <a:cubicBezTo>
                    <a:pt x="0" y="17"/>
                    <a:pt x="0" y="17"/>
                    <a:pt x="0" y="17"/>
                  </a:cubicBezTo>
                  <a:lnTo>
                    <a:pt x="12" y="1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53" name="Freeform 1342"/>
            <p:cNvSpPr>
              <a:spLocks/>
            </p:cNvSpPr>
            <p:nvPr userDrawn="1"/>
          </p:nvSpPr>
          <p:spPr bwMode="auto">
            <a:xfrm>
              <a:off x="1665760" y="4609215"/>
              <a:ext cx="774700" cy="360362"/>
            </a:xfrm>
            <a:custGeom>
              <a:avLst/>
              <a:gdLst>
                <a:gd name="T0" fmla="*/ 0 w 206"/>
                <a:gd name="T1" fmla="*/ 19 h 96"/>
                <a:gd name="T2" fmla="*/ 9 w 206"/>
                <a:gd name="T3" fmla="*/ 24 h 96"/>
                <a:gd name="T4" fmla="*/ 21 w 206"/>
                <a:gd name="T5" fmla="*/ 17 h 96"/>
                <a:gd name="T6" fmla="*/ 64 w 206"/>
                <a:gd name="T7" fmla="*/ 8 h 96"/>
                <a:gd name="T8" fmla="*/ 105 w 206"/>
                <a:gd name="T9" fmla="*/ 21 h 96"/>
                <a:gd name="T10" fmla="*/ 187 w 206"/>
                <a:gd name="T11" fmla="*/ 87 h 96"/>
                <a:gd name="T12" fmla="*/ 196 w 206"/>
                <a:gd name="T13" fmla="*/ 96 h 96"/>
                <a:gd name="T14" fmla="*/ 206 w 206"/>
                <a:gd name="T15" fmla="*/ 91 h 96"/>
                <a:gd name="T16" fmla="*/ 197 w 206"/>
                <a:gd name="T17" fmla="*/ 83 h 96"/>
                <a:gd name="T18" fmla="*/ 115 w 206"/>
                <a:gd name="T19" fmla="*/ 17 h 96"/>
                <a:gd name="T20" fmla="*/ 65 w 206"/>
                <a:gd name="T21" fmla="*/ 1 h 96"/>
                <a:gd name="T22" fmla="*/ 12 w 206"/>
                <a:gd name="T23" fmla="*/ 12 h 96"/>
                <a:gd name="T24" fmla="*/ 0 w 206"/>
                <a:gd name="T25" fmla="*/ 1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96">
                  <a:moveTo>
                    <a:pt x="0" y="19"/>
                  </a:moveTo>
                  <a:cubicBezTo>
                    <a:pt x="9" y="24"/>
                    <a:pt x="9" y="24"/>
                    <a:pt x="9" y="24"/>
                  </a:cubicBezTo>
                  <a:cubicBezTo>
                    <a:pt x="21" y="17"/>
                    <a:pt x="21" y="17"/>
                    <a:pt x="21" y="17"/>
                  </a:cubicBezTo>
                  <a:cubicBezTo>
                    <a:pt x="32" y="10"/>
                    <a:pt x="48" y="7"/>
                    <a:pt x="64" y="8"/>
                  </a:cubicBezTo>
                  <a:cubicBezTo>
                    <a:pt x="80" y="9"/>
                    <a:pt x="95" y="13"/>
                    <a:pt x="105" y="21"/>
                  </a:cubicBezTo>
                  <a:cubicBezTo>
                    <a:pt x="187" y="87"/>
                    <a:pt x="187" y="87"/>
                    <a:pt x="187" y="87"/>
                  </a:cubicBezTo>
                  <a:cubicBezTo>
                    <a:pt x="191" y="90"/>
                    <a:pt x="194" y="93"/>
                    <a:pt x="196" y="96"/>
                  </a:cubicBezTo>
                  <a:cubicBezTo>
                    <a:pt x="206" y="91"/>
                    <a:pt x="206" y="91"/>
                    <a:pt x="206" y="91"/>
                  </a:cubicBezTo>
                  <a:cubicBezTo>
                    <a:pt x="203" y="88"/>
                    <a:pt x="201" y="85"/>
                    <a:pt x="197" y="83"/>
                  </a:cubicBezTo>
                  <a:cubicBezTo>
                    <a:pt x="115" y="17"/>
                    <a:pt x="115" y="17"/>
                    <a:pt x="115" y="17"/>
                  </a:cubicBezTo>
                  <a:cubicBezTo>
                    <a:pt x="103" y="7"/>
                    <a:pt x="85" y="1"/>
                    <a:pt x="65" y="1"/>
                  </a:cubicBezTo>
                  <a:cubicBezTo>
                    <a:pt x="45" y="0"/>
                    <a:pt x="26" y="4"/>
                    <a:pt x="12" y="12"/>
                  </a:cubicBezTo>
                  <a:lnTo>
                    <a:pt x="0" y="19"/>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54" name="Freeform 1343"/>
            <p:cNvSpPr>
              <a:spLocks/>
            </p:cNvSpPr>
            <p:nvPr userDrawn="1"/>
          </p:nvSpPr>
          <p:spPr bwMode="auto">
            <a:xfrm>
              <a:off x="1233960" y="4906078"/>
              <a:ext cx="109538" cy="198437"/>
            </a:xfrm>
            <a:custGeom>
              <a:avLst/>
              <a:gdLst>
                <a:gd name="T0" fmla="*/ 17 w 29"/>
                <a:gd name="T1" fmla="*/ 7 h 53"/>
                <a:gd name="T2" fmla="*/ 29 w 29"/>
                <a:gd name="T3" fmla="*/ 0 h 53"/>
                <a:gd name="T4" fmla="*/ 29 w 29"/>
                <a:gd name="T5" fmla="*/ 23 h 53"/>
                <a:gd name="T6" fmla="*/ 17 w 29"/>
                <a:gd name="T7" fmla="*/ 30 h 53"/>
                <a:gd name="T8" fmla="*/ 0 w 29"/>
                <a:gd name="T9" fmla="*/ 53 h 53"/>
                <a:gd name="T10" fmla="*/ 0 w 29"/>
                <a:gd name="T11" fmla="*/ 30 h 53"/>
                <a:gd name="T12" fmla="*/ 17 w 29"/>
                <a:gd name="T13" fmla="*/ 7 h 53"/>
              </a:gdLst>
              <a:ahLst/>
              <a:cxnLst>
                <a:cxn ang="0">
                  <a:pos x="T0" y="T1"/>
                </a:cxn>
                <a:cxn ang="0">
                  <a:pos x="T2" y="T3"/>
                </a:cxn>
                <a:cxn ang="0">
                  <a:pos x="T4" y="T5"/>
                </a:cxn>
                <a:cxn ang="0">
                  <a:pos x="T6" y="T7"/>
                </a:cxn>
                <a:cxn ang="0">
                  <a:pos x="T8" y="T9"/>
                </a:cxn>
                <a:cxn ang="0">
                  <a:pos x="T10" y="T11"/>
                </a:cxn>
                <a:cxn ang="0">
                  <a:pos x="T12" y="T13"/>
                </a:cxn>
              </a:cxnLst>
              <a:rect l="0" t="0" r="r" b="b"/>
              <a:pathLst>
                <a:path w="29" h="53">
                  <a:moveTo>
                    <a:pt x="17" y="7"/>
                  </a:moveTo>
                  <a:cubicBezTo>
                    <a:pt x="29" y="0"/>
                    <a:pt x="29" y="0"/>
                    <a:pt x="29" y="0"/>
                  </a:cubicBezTo>
                  <a:cubicBezTo>
                    <a:pt x="29" y="23"/>
                    <a:pt x="29" y="23"/>
                    <a:pt x="29" y="23"/>
                  </a:cubicBezTo>
                  <a:cubicBezTo>
                    <a:pt x="17" y="30"/>
                    <a:pt x="17" y="30"/>
                    <a:pt x="17" y="30"/>
                  </a:cubicBezTo>
                  <a:cubicBezTo>
                    <a:pt x="6" y="36"/>
                    <a:pt x="0" y="44"/>
                    <a:pt x="0" y="53"/>
                  </a:cubicBezTo>
                  <a:cubicBezTo>
                    <a:pt x="0" y="30"/>
                    <a:pt x="0" y="30"/>
                    <a:pt x="0" y="30"/>
                  </a:cubicBezTo>
                  <a:cubicBezTo>
                    <a:pt x="0" y="21"/>
                    <a:pt x="6" y="13"/>
                    <a:pt x="17" y="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55" name="Freeform 1344"/>
            <p:cNvSpPr>
              <a:spLocks/>
            </p:cNvSpPr>
            <p:nvPr userDrawn="1"/>
          </p:nvSpPr>
          <p:spPr bwMode="auto">
            <a:xfrm>
              <a:off x="2402360" y="4969578"/>
              <a:ext cx="15875" cy="134937"/>
            </a:xfrm>
            <a:custGeom>
              <a:avLst/>
              <a:gdLst>
                <a:gd name="T0" fmla="*/ 4 w 4"/>
                <a:gd name="T1" fmla="*/ 36 h 36"/>
                <a:gd name="T2" fmla="*/ 4 w 4"/>
                <a:gd name="T3" fmla="*/ 13 h 36"/>
                <a:gd name="T4" fmla="*/ 0 w 4"/>
                <a:gd name="T5" fmla="*/ 0 h 36"/>
                <a:gd name="T6" fmla="*/ 0 w 4"/>
                <a:gd name="T7" fmla="*/ 23 h 36"/>
                <a:gd name="T8" fmla="*/ 4 w 4"/>
                <a:gd name="T9" fmla="*/ 36 h 36"/>
              </a:gdLst>
              <a:ahLst/>
              <a:cxnLst>
                <a:cxn ang="0">
                  <a:pos x="T0" y="T1"/>
                </a:cxn>
                <a:cxn ang="0">
                  <a:pos x="T2" y="T3"/>
                </a:cxn>
                <a:cxn ang="0">
                  <a:pos x="T4" y="T5"/>
                </a:cxn>
                <a:cxn ang="0">
                  <a:pos x="T6" y="T7"/>
                </a:cxn>
                <a:cxn ang="0">
                  <a:pos x="T8" y="T9"/>
                </a:cxn>
              </a:cxnLst>
              <a:rect l="0" t="0" r="r" b="b"/>
              <a:pathLst>
                <a:path w="4" h="36">
                  <a:moveTo>
                    <a:pt x="4" y="36"/>
                  </a:moveTo>
                  <a:cubicBezTo>
                    <a:pt x="4" y="13"/>
                    <a:pt x="4" y="13"/>
                    <a:pt x="4" y="13"/>
                  </a:cubicBezTo>
                  <a:cubicBezTo>
                    <a:pt x="4" y="9"/>
                    <a:pt x="2" y="4"/>
                    <a:pt x="0" y="0"/>
                  </a:cubicBezTo>
                  <a:cubicBezTo>
                    <a:pt x="0" y="23"/>
                    <a:pt x="0" y="23"/>
                    <a:pt x="0" y="23"/>
                  </a:cubicBezTo>
                  <a:cubicBezTo>
                    <a:pt x="2" y="27"/>
                    <a:pt x="4" y="31"/>
                    <a:pt x="4" y="3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56" name="Freeform 1345"/>
            <p:cNvSpPr>
              <a:spLocks/>
            </p:cNvSpPr>
            <p:nvPr userDrawn="1"/>
          </p:nvSpPr>
          <p:spPr bwMode="auto">
            <a:xfrm>
              <a:off x="2440460" y="4950528"/>
              <a:ext cx="22225" cy="153987"/>
            </a:xfrm>
            <a:custGeom>
              <a:avLst/>
              <a:gdLst>
                <a:gd name="T0" fmla="*/ 6 w 6"/>
                <a:gd name="T1" fmla="*/ 41 h 41"/>
                <a:gd name="T2" fmla="*/ 6 w 6"/>
                <a:gd name="T3" fmla="*/ 18 h 41"/>
                <a:gd name="T4" fmla="*/ 0 w 6"/>
                <a:gd name="T5" fmla="*/ 0 h 41"/>
                <a:gd name="T6" fmla="*/ 0 w 6"/>
                <a:gd name="T7" fmla="*/ 23 h 41"/>
                <a:gd name="T8" fmla="*/ 6 w 6"/>
                <a:gd name="T9" fmla="*/ 41 h 41"/>
              </a:gdLst>
              <a:ahLst/>
              <a:cxnLst>
                <a:cxn ang="0">
                  <a:pos x="T0" y="T1"/>
                </a:cxn>
                <a:cxn ang="0">
                  <a:pos x="T2" y="T3"/>
                </a:cxn>
                <a:cxn ang="0">
                  <a:pos x="T4" y="T5"/>
                </a:cxn>
                <a:cxn ang="0">
                  <a:pos x="T6" y="T7"/>
                </a:cxn>
                <a:cxn ang="0">
                  <a:pos x="T8" y="T9"/>
                </a:cxn>
              </a:cxnLst>
              <a:rect l="0" t="0" r="r" b="b"/>
              <a:pathLst>
                <a:path w="6" h="41">
                  <a:moveTo>
                    <a:pt x="6" y="41"/>
                  </a:moveTo>
                  <a:cubicBezTo>
                    <a:pt x="6" y="18"/>
                    <a:pt x="6" y="18"/>
                    <a:pt x="6" y="18"/>
                  </a:cubicBezTo>
                  <a:cubicBezTo>
                    <a:pt x="6" y="12"/>
                    <a:pt x="4" y="6"/>
                    <a:pt x="0" y="0"/>
                  </a:cubicBezTo>
                  <a:cubicBezTo>
                    <a:pt x="0" y="23"/>
                    <a:pt x="0" y="23"/>
                    <a:pt x="0" y="23"/>
                  </a:cubicBezTo>
                  <a:cubicBezTo>
                    <a:pt x="4" y="28"/>
                    <a:pt x="6" y="35"/>
                    <a:pt x="6" y="4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57" name="Freeform 1346"/>
            <p:cNvSpPr>
              <a:spLocks/>
            </p:cNvSpPr>
            <p:nvPr userDrawn="1"/>
          </p:nvSpPr>
          <p:spPr bwMode="auto">
            <a:xfrm>
              <a:off x="2394423" y="4977515"/>
              <a:ext cx="12700" cy="127000"/>
            </a:xfrm>
            <a:custGeom>
              <a:avLst/>
              <a:gdLst>
                <a:gd name="T0" fmla="*/ 3 w 3"/>
                <a:gd name="T1" fmla="*/ 34 h 34"/>
                <a:gd name="T2" fmla="*/ 3 w 3"/>
                <a:gd name="T3" fmla="*/ 11 h 34"/>
                <a:gd name="T4" fmla="*/ 0 w 3"/>
                <a:gd name="T5" fmla="*/ 0 h 34"/>
                <a:gd name="T6" fmla="*/ 0 w 3"/>
                <a:gd name="T7" fmla="*/ 22 h 34"/>
                <a:gd name="T8" fmla="*/ 3 w 3"/>
                <a:gd name="T9" fmla="*/ 34 h 34"/>
              </a:gdLst>
              <a:ahLst/>
              <a:cxnLst>
                <a:cxn ang="0">
                  <a:pos x="T0" y="T1"/>
                </a:cxn>
                <a:cxn ang="0">
                  <a:pos x="T2" y="T3"/>
                </a:cxn>
                <a:cxn ang="0">
                  <a:pos x="T4" y="T5"/>
                </a:cxn>
                <a:cxn ang="0">
                  <a:pos x="T6" y="T7"/>
                </a:cxn>
                <a:cxn ang="0">
                  <a:pos x="T8" y="T9"/>
                </a:cxn>
              </a:cxnLst>
              <a:rect l="0" t="0" r="r" b="b"/>
              <a:pathLst>
                <a:path w="3" h="34">
                  <a:moveTo>
                    <a:pt x="3" y="34"/>
                  </a:moveTo>
                  <a:cubicBezTo>
                    <a:pt x="3" y="11"/>
                    <a:pt x="3" y="11"/>
                    <a:pt x="3" y="11"/>
                  </a:cubicBezTo>
                  <a:cubicBezTo>
                    <a:pt x="3" y="7"/>
                    <a:pt x="2" y="3"/>
                    <a:pt x="0" y="0"/>
                  </a:cubicBezTo>
                  <a:cubicBezTo>
                    <a:pt x="0" y="22"/>
                    <a:pt x="0" y="22"/>
                    <a:pt x="0" y="22"/>
                  </a:cubicBezTo>
                  <a:cubicBezTo>
                    <a:pt x="2" y="26"/>
                    <a:pt x="3" y="30"/>
                    <a:pt x="3" y="34"/>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58" name="Freeform 1347"/>
            <p:cNvSpPr>
              <a:spLocks/>
            </p:cNvSpPr>
            <p:nvPr userDrawn="1"/>
          </p:nvSpPr>
          <p:spPr bwMode="auto">
            <a:xfrm>
              <a:off x="2346798" y="5018790"/>
              <a:ext cx="71438" cy="184150"/>
            </a:xfrm>
            <a:custGeom>
              <a:avLst/>
              <a:gdLst>
                <a:gd name="T0" fmla="*/ 19 w 19"/>
                <a:gd name="T1" fmla="*/ 23 h 49"/>
                <a:gd name="T2" fmla="*/ 19 w 19"/>
                <a:gd name="T3" fmla="*/ 0 h 49"/>
                <a:gd name="T4" fmla="*/ 0 w 19"/>
                <a:gd name="T5" fmla="*/ 26 h 49"/>
                <a:gd name="T6" fmla="*/ 0 w 19"/>
                <a:gd name="T7" fmla="*/ 49 h 49"/>
                <a:gd name="T8" fmla="*/ 19 w 19"/>
                <a:gd name="T9" fmla="*/ 23 h 49"/>
              </a:gdLst>
              <a:ahLst/>
              <a:cxnLst>
                <a:cxn ang="0">
                  <a:pos x="T0" y="T1"/>
                </a:cxn>
                <a:cxn ang="0">
                  <a:pos x="T2" y="T3"/>
                </a:cxn>
                <a:cxn ang="0">
                  <a:pos x="T4" y="T5"/>
                </a:cxn>
                <a:cxn ang="0">
                  <a:pos x="T6" y="T7"/>
                </a:cxn>
                <a:cxn ang="0">
                  <a:pos x="T8" y="T9"/>
                </a:cxn>
              </a:cxnLst>
              <a:rect l="0" t="0" r="r" b="b"/>
              <a:pathLst>
                <a:path w="19" h="49">
                  <a:moveTo>
                    <a:pt x="19" y="23"/>
                  </a:moveTo>
                  <a:cubicBezTo>
                    <a:pt x="19" y="0"/>
                    <a:pt x="19" y="0"/>
                    <a:pt x="19" y="0"/>
                  </a:cubicBezTo>
                  <a:cubicBezTo>
                    <a:pt x="19" y="9"/>
                    <a:pt x="12" y="19"/>
                    <a:pt x="0" y="26"/>
                  </a:cubicBezTo>
                  <a:cubicBezTo>
                    <a:pt x="0" y="49"/>
                    <a:pt x="0" y="49"/>
                    <a:pt x="0" y="49"/>
                  </a:cubicBezTo>
                  <a:cubicBezTo>
                    <a:pt x="12" y="42"/>
                    <a:pt x="19" y="32"/>
                    <a:pt x="19" y="2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59" name="Freeform 1348"/>
            <p:cNvSpPr>
              <a:spLocks/>
            </p:cNvSpPr>
            <p:nvPr userDrawn="1"/>
          </p:nvSpPr>
          <p:spPr bwMode="auto">
            <a:xfrm>
              <a:off x="2823048" y="4609215"/>
              <a:ext cx="557213" cy="593725"/>
            </a:xfrm>
            <a:custGeom>
              <a:avLst/>
              <a:gdLst>
                <a:gd name="T0" fmla="*/ 19 w 148"/>
                <a:gd name="T1" fmla="*/ 27 h 158"/>
                <a:gd name="T2" fmla="*/ 107 w 148"/>
                <a:gd name="T3" fmla="*/ 78 h 158"/>
                <a:gd name="T4" fmla="*/ 148 w 148"/>
                <a:gd name="T5" fmla="*/ 136 h 158"/>
                <a:gd name="T6" fmla="*/ 148 w 148"/>
                <a:gd name="T7" fmla="*/ 158 h 158"/>
                <a:gd name="T8" fmla="*/ 107 w 148"/>
                <a:gd name="T9" fmla="*/ 101 h 158"/>
                <a:gd name="T10" fmla="*/ 19 w 148"/>
                <a:gd name="T11" fmla="*/ 50 h 158"/>
                <a:gd name="T12" fmla="*/ 0 w 148"/>
                <a:gd name="T13" fmla="*/ 23 h 158"/>
                <a:gd name="T14" fmla="*/ 0 w 148"/>
                <a:gd name="T15" fmla="*/ 0 h 158"/>
                <a:gd name="T16" fmla="*/ 19 w 148"/>
                <a:gd name="T17" fmla="*/ 2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8">
                  <a:moveTo>
                    <a:pt x="19" y="27"/>
                  </a:moveTo>
                  <a:cubicBezTo>
                    <a:pt x="107" y="78"/>
                    <a:pt x="107" y="78"/>
                    <a:pt x="107" y="78"/>
                  </a:cubicBezTo>
                  <a:cubicBezTo>
                    <a:pt x="134" y="94"/>
                    <a:pt x="148" y="115"/>
                    <a:pt x="148" y="136"/>
                  </a:cubicBezTo>
                  <a:cubicBezTo>
                    <a:pt x="148" y="158"/>
                    <a:pt x="148" y="158"/>
                    <a:pt x="148" y="158"/>
                  </a:cubicBezTo>
                  <a:cubicBezTo>
                    <a:pt x="148" y="138"/>
                    <a:pt x="134" y="117"/>
                    <a:pt x="107" y="101"/>
                  </a:cubicBezTo>
                  <a:cubicBezTo>
                    <a:pt x="19" y="50"/>
                    <a:pt x="19" y="50"/>
                    <a:pt x="19" y="50"/>
                  </a:cubicBezTo>
                  <a:cubicBezTo>
                    <a:pt x="6" y="42"/>
                    <a:pt x="0" y="33"/>
                    <a:pt x="0" y="23"/>
                  </a:cubicBezTo>
                  <a:cubicBezTo>
                    <a:pt x="0" y="0"/>
                    <a:pt x="0" y="0"/>
                    <a:pt x="0" y="0"/>
                  </a:cubicBezTo>
                  <a:cubicBezTo>
                    <a:pt x="0" y="10"/>
                    <a:pt x="6" y="19"/>
                    <a:pt x="19" y="27"/>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60" name="Freeform 1349"/>
            <p:cNvSpPr>
              <a:spLocks/>
            </p:cNvSpPr>
            <p:nvPr userDrawn="1"/>
          </p:nvSpPr>
          <p:spPr bwMode="auto">
            <a:xfrm>
              <a:off x="2203923" y="5115628"/>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61" name="Freeform 1350"/>
            <p:cNvSpPr>
              <a:spLocks/>
            </p:cNvSpPr>
            <p:nvPr userDrawn="1"/>
          </p:nvSpPr>
          <p:spPr bwMode="auto">
            <a:xfrm>
              <a:off x="2253135" y="5134678"/>
              <a:ext cx="123825" cy="158750"/>
            </a:xfrm>
            <a:custGeom>
              <a:avLst/>
              <a:gdLst>
                <a:gd name="T0" fmla="*/ 0 w 78"/>
                <a:gd name="T1" fmla="*/ 47 h 100"/>
                <a:gd name="T2" fmla="*/ 0 w 78"/>
                <a:gd name="T3" fmla="*/ 100 h 100"/>
                <a:gd name="T4" fmla="*/ 78 w 78"/>
                <a:gd name="T5" fmla="*/ 55 h 100"/>
                <a:gd name="T6" fmla="*/ 78 w 78"/>
                <a:gd name="T7" fmla="*/ 0 h 100"/>
                <a:gd name="T8" fmla="*/ 0 w 78"/>
                <a:gd name="T9" fmla="*/ 47 h 100"/>
              </a:gdLst>
              <a:ahLst/>
              <a:cxnLst>
                <a:cxn ang="0">
                  <a:pos x="T0" y="T1"/>
                </a:cxn>
                <a:cxn ang="0">
                  <a:pos x="T2" y="T3"/>
                </a:cxn>
                <a:cxn ang="0">
                  <a:pos x="T4" y="T5"/>
                </a:cxn>
                <a:cxn ang="0">
                  <a:pos x="T6" y="T7"/>
                </a:cxn>
                <a:cxn ang="0">
                  <a:pos x="T8" y="T9"/>
                </a:cxn>
              </a:cxnLst>
              <a:rect l="0" t="0" r="r" b="b"/>
              <a:pathLst>
                <a:path w="78" h="100">
                  <a:moveTo>
                    <a:pt x="0" y="47"/>
                  </a:moveTo>
                  <a:lnTo>
                    <a:pt x="0" y="100"/>
                  </a:lnTo>
                  <a:lnTo>
                    <a:pt x="78" y="55"/>
                  </a:lnTo>
                  <a:lnTo>
                    <a:pt x="78" y="0"/>
                  </a:lnTo>
                  <a:lnTo>
                    <a:pt x="0" y="4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62" name="Freeform 1351"/>
            <p:cNvSpPr>
              <a:spLocks/>
            </p:cNvSpPr>
            <p:nvPr userDrawn="1"/>
          </p:nvSpPr>
          <p:spPr bwMode="auto">
            <a:xfrm>
              <a:off x="2376960" y="5018790"/>
              <a:ext cx="85725" cy="203200"/>
            </a:xfrm>
            <a:custGeom>
              <a:avLst/>
              <a:gdLst>
                <a:gd name="T0" fmla="*/ 23 w 23"/>
                <a:gd name="T1" fmla="*/ 23 h 54"/>
                <a:gd name="T2" fmla="*/ 23 w 23"/>
                <a:gd name="T3" fmla="*/ 0 h 54"/>
                <a:gd name="T4" fmla="*/ 0 w 23"/>
                <a:gd name="T5" fmla="*/ 31 h 54"/>
                <a:gd name="T6" fmla="*/ 0 w 23"/>
                <a:gd name="T7" fmla="*/ 54 h 54"/>
                <a:gd name="T8" fmla="*/ 23 w 23"/>
                <a:gd name="T9" fmla="*/ 23 h 54"/>
              </a:gdLst>
              <a:ahLst/>
              <a:cxnLst>
                <a:cxn ang="0">
                  <a:pos x="T0" y="T1"/>
                </a:cxn>
                <a:cxn ang="0">
                  <a:pos x="T2" y="T3"/>
                </a:cxn>
                <a:cxn ang="0">
                  <a:pos x="T4" y="T5"/>
                </a:cxn>
                <a:cxn ang="0">
                  <a:pos x="T6" y="T7"/>
                </a:cxn>
                <a:cxn ang="0">
                  <a:pos x="T8" y="T9"/>
                </a:cxn>
              </a:cxnLst>
              <a:rect l="0" t="0" r="r" b="b"/>
              <a:pathLst>
                <a:path w="23" h="54">
                  <a:moveTo>
                    <a:pt x="23" y="23"/>
                  </a:moveTo>
                  <a:cubicBezTo>
                    <a:pt x="23" y="0"/>
                    <a:pt x="23" y="0"/>
                    <a:pt x="23" y="0"/>
                  </a:cubicBezTo>
                  <a:cubicBezTo>
                    <a:pt x="23" y="11"/>
                    <a:pt x="15" y="23"/>
                    <a:pt x="0" y="31"/>
                  </a:cubicBezTo>
                  <a:cubicBezTo>
                    <a:pt x="0" y="54"/>
                    <a:pt x="0" y="54"/>
                    <a:pt x="0" y="54"/>
                  </a:cubicBezTo>
                  <a:cubicBezTo>
                    <a:pt x="16" y="46"/>
                    <a:pt x="23" y="34"/>
                    <a:pt x="23" y="2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63" name="Freeform 1352"/>
            <p:cNvSpPr>
              <a:spLocks/>
            </p:cNvSpPr>
            <p:nvPr userDrawn="1"/>
          </p:nvSpPr>
          <p:spPr bwMode="auto">
            <a:xfrm>
              <a:off x="2267423" y="5018790"/>
              <a:ext cx="206375" cy="274637"/>
            </a:xfrm>
            <a:custGeom>
              <a:avLst/>
              <a:gdLst>
                <a:gd name="T0" fmla="*/ 31 w 55"/>
                <a:gd name="T1" fmla="*/ 32 h 73"/>
                <a:gd name="T2" fmla="*/ 55 w 55"/>
                <a:gd name="T3" fmla="*/ 0 h 73"/>
                <a:gd name="T4" fmla="*/ 55 w 55"/>
                <a:gd name="T5" fmla="*/ 23 h 73"/>
                <a:gd name="T6" fmla="*/ 31 w 55"/>
                <a:gd name="T7" fmla="*/ 55 h 73"/>
                <a:gd name="T8" fmla="*/ 0 w 55"/>
                <a:gd name="T9" fmla="*/ 73 h 73"/>
                <a:gd name="T10" fmla="*/ 0 w 55"/>
                <a:gd name="T11" fmla="*/ 51 h 73"/>
                <a:gd name="T12" fmla="*/ 31 w 55"/>
                <a:gd name="T13" fmla="*/ 32 h 73"/>
              </a:gdLst>
              <a:ahLst/>
              <a:cxnLst>
                <a:cxn ang="0">
                  <a:pos x="T0" y="T1"/>
                </a:cxn>
                <a:cxn ang="0">
                  <a:pos x="T2" y="T3"/>
                </a:cxn>
                <a:cxn ang="0">
                  <a:pos x="T4" y="T5"/>
                </a:cxn>
                <a:cxn ang="0">
                  <a:pos x="T6" y="T7"/>
                </a:cxn>
                <a:cxn ang="0">
                  <a:pos x="T8" y="T9"/>
                </a:cxn>
                <a:cxn ang="0">
                  <a:pos x="T10" y="T11"/>
                </a:cxn>
                <a:cxn ang="0">
                  <a:pos x="T12" y="T13"/>
                </a:cxn>
              </a:cxnLst>
              <a:rect l="0" t="0" r="r" b="b"/>
              <a:pathLst>
                <a:path w="55" h="73">
                  <a:moveTo>
                    <a:pt x="31" y="32"/>
                  </a:moveTo>
                  <a:cubicBezTo>
                    <a:pt x="47" y="23"/>
                    <a:pt x="55" y="12"/>
                    <a:pt x="55" y="0"/>
                  </a:cubicBezTo>
                  <a:cubicBezTo>
                    <a:pt x="55" y="23"/>
                    <a:pt x="55" y="23"/>
                    <a:pt x="55" y="23"/>
                  </a:cubicBezTo>
                  <a:cubicBezTo>
                    <a:pt x="55" y="34"/>
                    <a:pt x="47" y="46"/>
                    <a:pt x="31" y="55"/>
                  </a:cubicBezTo>
                  <a:cubicBezTo>
                    <a:pt x="0" y="73"/>
                    <a:pt x="0" y="73"/>
                    <a:pt x="0" y="73"/>
                  </a:cubicBezTo>
                  <a:cubicBezTo>
                    <a:pt x="0" y="51"/>
                    <a:pt x="0" y="51"/>
                    <a:pt x="0" y="51"/>
                  </a:cubicBezTo>
                  <a:lnTo>
                    <a:pt x="31" y="32"/>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64" name="Freeform 1353"/>
            <p:cNvSpPr>
              <a:spLocks/>
            </p:cNvSpPr>
            <p:nvPr userDrawn="1"/>
          </p:nvSpPr>
          <p:spPr bwMode="auto">
            <a:xfrm>
              <a:off x="2061048" y="5198178"/>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65" name="Freeform 1354"/>
            <p:cNvSpPr>
              <a:spLocks/>
            </p:cNvSpPr>
            <p:nvPr userDrawn="1"/>
          </p:nvSpPr>
          <p:spPr bwMode="auto">
            <a:xfrm>
              <a:off x="2388073" y="5285490"/>
              <a:ext cx="6350" cy="90487"/>
            </a:xfrm>
            <a:custGeom>
              <a:avLst/>
              <a:gdLst>
                <a:gd name="T0" fmla="*/ 0 w 4"/>
                <a:gd name="T1" fmla="*/ 2 h 57"/>
                <a:gd name="T2" fmla="*/ 0 w 4"/>
                <a:gd name="T3" fmla="*/ 57 h 57"/>
                <a:gd name="T4" fmla="*/ 4 w 4"/>
                <a:gd name="T5" fmla="*/ 54 h 57"/>
                <a:gd name="T6" fmla="*/ 4 w 4"/>
                <a:gd name="T7" fmla="*/ 0 h 57"/>
                <a:gd name="T8" fmla="*/ 0 w 4"/>
                <a:gd name="T9" fmla="*/ 2 h 57"/>
              </a:gdLst>
              <a:ahLst/>
              <a:cxnLst>
                <a:cxn ang="0">
                  <a:pos x="T0" y="T1"/>
                </a:cxn>
                <a:cxn ang="0">
                  <a:pos x="T2" y="T3"/>
                </a:cxn>
                <a:cxn ang="0">
                  <a:pos x="T4" y="T5"/>
                </a:cxn>
                <a:cxn ang="0">
                  <a:pos x="T6" y="T7"/>
                </a:cxn>
                <a:cxn ang="0">
                  <a:pos x="T8" y="T9"/>
                </a:cxn>
              </a:cxnLst>
              <a:rect l="0" t="0" r="r" b="b"/>
              <a:pathLst>
                <a:path w="4" h="57">
                  <a:moveTo>
                    <a:pt x="0" y="2"/>
                  </a:moveTo>
                  <a:lnTo>
                    <a:pt x="0" y="57"/>
                  </a:lnTo>
                  <a:lnTo>
                    <a:pt x="4" y="54"/>
                  </a:lnTo>
                  <a:lnTo>
                    <a:pt x="4" y="0"/>
                  </a:lnTo>
                  <a:lnTo>
                    <a:pt x="0" y="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66" name="Freeform 1355"/>
            <p:cNvSpPr>
              <a:spLocks/>
            </p:cNvSpPr>
            <p:nvPr userDrawn="1"/>
          </p:nvSpPr>
          <p:spPr bwMode="auto">
            <a:xfrm>
              <a:off x="2253135" y="4947353"/>
              <a:ext cx="242888" cy="341312"/>
            </a:xfrm>
            <a:custGeom>
              <a:avLst/>
              <a:gdLst>
                <a:gd name="T0" fmla="*/ 50 w 65"/>
                <a:gd name="T1" fmla="*/ 1 h 91"/>
                <a:gd name="T2" fmla="*/ 33 w 65"/>
                <a:gd name="T3" fmla="*/ 50 h 91"/>
                <a:gd name="T4" fmla="*/ 0 w 65"/>
                <a:gd name="T5" fmla="*/ 70 h 91"/>
                <a:gd name="T6" fmla="*/ 36 w 65"/>
                <a:gd name="T7" fmla="*/ 91 h 91"/>
                <a:gd name="T8" fmla="*/ 38 w 65"/>
                <a:gd name="T9" fmla="*/ 90 h 91"/>
                <a:gd name="T10" fmla="*/ 4 w 65"/>
                <a:gd name="T11" fmla="*/ 70 h 91"/>
                <a:gd name="T12" fmla="*/ 35 w 65"/>
                <a:gd name="T13" fmla="*/ 51 h 91"/>
                <a:gd name="T14" fmla="*/ 51 w 65"/>
                <a:gd name="T15" fmla="*/ 0 h 91"/>
                <a:gd name="T16" fmla="*/ 50 w 65"/>
                <a:gd name="T1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91">
                  <a:moveTo>
                    <a:pt x="50" y="1"/>
                  </a:moveTo>
                  <a:cubicBezTo>
                    <a:pt x="62" y="17"/>
                    <a:pt x="56" y="37"/>
                    <a:pt x="33" y="50"/>
                  </a:cubicBezTo>
                  <a:cubicBezTo>
                    <a:pt x="0" y="70"/>
                    <a:pt x="0" y="70"/>
                    <a:pt x="0" y="70"/>
                  </a:cubicBezTo>
                  <a:cubicBezTo>
                    <a:pt x="36" y="91"/>
                    <a:pt x="36" y="91"/>
                    <a:pt x="36" y="91"/>
                  </a:cubicBezTo>
                  <a:cubicBezTo>
                    <a:pt x="38" y="90"/>
                    <a:pt x="38" y="90"/>
                    <a:pt x="38" y="90"/>
                  </a:cubicBezTo>
                  <a:cubicBezTo>
                    <a:pt x="4" y="70"/>
                    <a:pt x="4" y="70"/>
                    <a:pt x="4" y="70"/>
                  </a:cubicBezTo>
                  <a:cubicBezTo>
                    <a:pt x="35" y="51"/>
                    <a:pt x="35" y="51"/>
                    <a:pt x="35" y="51"/>
                  </a:cubicBezTo>
                  <a:cubicBezTo>
                    <a:pt x="59" y="38"/>
                    <a:pt x="65" y="17"/>
                    <a:pt x="51" y="0"/>
                  </a:cubicBezTo>
                  <a:lnTo>
                    <a:pt x="50" y="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67" name="Freeform 1356"/>
            <p:cNvSpPr>
              <a:spLocks/>
            </p:cNvSpPr>
            <p:nvPr userDrawn="1"/>
          </p:nvSpPr>
          <p:spPr bwMode="auto">
            <a:xfrm>
              <a:off x="2253135" y="5209290"/>
              <a:ext cx="134938" cy="166687"/>
            </a:xfrm>
            <a:custGeom>
              <a:avLst/>
              <a:gdLst>
                <a:gd name="T0" fmla="*/ 0 w 85"/>
                <a:gd name="T1" fmla="*/ 0 h 105"/>
                <a:gd name="T2" fmla="*/ 0 w 85"/>
                <a:gd name="T3" fmla="*/ 53 h 105"/>
                <a:gd name="T4" fmla="*/ 85 w 85"/>
                <a:gd name="T5" fmla="*/ 105 h 105"/>
                <a:gd name="T6" fmla="*/ 85 w 85"/>
                <a:gd name="T7" fmla="*/ 50 h 105"/>
                <a:gd name="T8" fmla="*/ 0 w 85"/>
                <a:gd name="T9" fmla="*/ 0 h 105"/>
              </a:gdLst>
              <a:ahLst/>
              <a:cxnLst>
                <a:cxn ang="0">
                  <a:pos x="T0" y="T1"/>
                </a:cxn>
                <a:cxn ang="0">
                  <a:pos x="T2" y="T3"/>
                </a:cxn>
                <a:cxn ang="0">
                  <a:pos x="T4" y="T5"/>
                </a:cxn>
                <a:cxn ang="0">
                  <a:pos x="T6" y="T7"/>
                </a:cxn>
                <a:cxn ang="0">
                  <a:pos x="T8" y="T9"/>
                </a:cxn>
              </a:cxnLst>
              <a:rect l="0" t="0" r="r" b="b"/>
              <a:pathLst>
                <a:path w="85" h="105">
                  <a:moveTo>
                    <a:pt x="0" y="0"/>
                  </a:moveTo>
                  <a:lnTo>
                    <a:pt x="0" y="53"/>
                  </a:lnTo>
                  <a:lnTo>
                    <a:pt x="85" y="105"/>
                  </a:lnTo>
                  <a:lnTo>
                    <a:pt x="85" y="50"/>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68" name="Freeform 1357"/>
            <p:cNvSpPr>
              <a:spLocks/>
            </p:cNvSpPr>
            <p:nvPr userDrawn="1"/>
          </p:nvSpPr>
          <p:spPr bwMode="auto">
            <a:xfrm>
              <a:off x="2094385" y="5228340"/>
              <a:ext cx="123825" cy="158750"/>
            </a:xfrm>
            <a:custGeom>
              <a:avLst/>
              <a:gdLst>
                <a:gd name="T0" fmla="*/ 0 w 78"/>
                <a:gd name="T1" fmla="*/ 45 h 100"/>
                <a:gd name="T2" fmla="*/ 0 w 78"/>
                <a:gd name="T3" fmla="*/ 100 h 100"/>
                <a:gd name="T4" fmla="*/ 78 w 78"/>
                <a:gd name="T5" fmla="*/ 55 h 100"/>
                <a:gd name="T6" fmla="*/ 78 w 78"/>
                <a:gd name="T7" fmla="*/ 0 h 100"/>
                <a:gd name="T8" fmla="*/ 0 w 78"/>
                <a:gd name="T9" fmla="*/ 45 h 100"/>
              </a:gdLst>
              <a:ahLst/>
              <a:cxnLst>
                <a:cxn ang="0">
                  <a:pos x="T0" y="T1"/>
                </a:cxn>
                <a:cxn ang="0">
                  <a:pos x="T2" y="T3"/>
                </a:cxn>
                <a:cxn ang="0">
                  <a:pos x="T4" y="T5"/>
                </a:cxn>
                <a:cxn ang="0">
                  <a:pos x="T6" y="T7"/>
                </a:cxn>
                <a:cxn ang="0">
                  <a:pos x="T8" y="T9"/>
                </a:cxn>
              </a:cxnLst>
              <a:rect l="0" t="0" r="r" b="b"/>
              <a:pathLst>
                <a:path w="78" h="100">
                  <a:moveTo>
                    <a:pt x="0" y="45"/>
                  </a:moveTo>
                  <a:lnTo>
                    <a:pt x="0" y="100"/>
                  </a:lnTo>
                  <a:lnTo>
                    <a:pt x="78" y="55"/>
                  </a:lnTo>
                  <a:lnTo>
                    <a:pt x="78" y="0"/>
                  </a:lnTo>
                  <a:lnTo>
                    <a:pt x="0" y="4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69" name="Freeform 1358"/>
            <p:cNvSpPr>
              <a:spLocks/>
            </p:cNvSpPr>
            <p:nvPr userDrawn="1"/>
          </p:nvSpPr>
          <p:spPr bwMode="auto">
            <a:xfrm>
              <a:off x="2357910" y="5288665"/>
              <a:ext cx="30163" cy="104775"/>
            </a:xfrm>
            <a:custGeom>
              <a:avLst/>
              <a:gdLst>
                <a:gd name="T0" fmla="*/ 0 w 19"/>
                <a:gd name="T1" fmla="*/ 12 h 66"/>
                <a:gd name="T2" fmla="*/ 0 w 19"/>
                <a:gd name="T3" fmla="*/ 66 h 66"/>
                <a:gd name="T4" fmla="*/ 19 w 19"/>
                <a:gd name="T5" fmla="*/ 55 h 66"/>
                <a:gd name="T6" fmla="*/ 19 w 19"/>
                <a:gd name="T7" fmla="*/ 0 h 66"/>
                <a:gd name="T8" fmla="*/ 0 w 19"/>
                <a:gd name="T9" fmla="*/ 12 h 66"/>
              </a:gdLst>
              <a:ahLst/>
              <a:cxnLst>
                <a:cxn ang="0">
                  <a:pos x="T0" y="T1"/>
                </a:cxn>
                <a:cxn ang="0">
                  <a:pos x="T2" y="T3"/>
                </a:cxn>
                <a:cxn ang="0">
                  <a:pos x="T4" y="T5"/>
                </a:cxn>
                <a:cxn ang="0">
                  <a:pos x="T6" y="T7"/>
                </a:cxn>
                <a:cxn ang="0">
                  <a:pos x="T8" y="T9"/>
                </a:cxn>
              </a:cxnLst>
              <a:rect l="0" t="0" r="r" b="b"/>
              <a:pathLst>
                <a:path w="19" h="66">
                  <a:moveTo>
                    <a:pt x="0" y="12"/>
                  </a:moveTo>
                  <a:lnTo>
                    <a:pt x="0" y="66"/>
                  </a:lnTo>
                  <a:lnTo>
                    <a:pt x="19" y="55"/>
                  </a:lnTo>
                  <a:lnTo>
                    <a:pt x="19" y="0"/>
                  </a:lnTo>
                  <a:lnTo>
                    <a:pt x="0" y="1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70" name="Freeform 1359"/>
            <p:cNvSpPr>
              <a:spLocks/>
            </p:cNvSpPr>
            <p:nvPr userDrawn="1"/>
          </p:nvSpPr>
          <p:spPr bwMode="auto">
            <a:xfrm>
              <a:off x="2349973" y="5307715"/>
              <a:ext cx="7938" cy="90487"/>
            </a:xfrm>
            <a:custGeom>
              <a:avLst/>
              <a:gdLst>
                <a:gd name="T0" fmla="*/ 0 w 5"/>
                <a:gd name="T1" fmla="*/ 2 h 57"/>
                <a:gd name="T2" fmla="*/ 0 w 5"/>
                <a:gd name="T3" fmla="*/ 57 h 57"/>
                <a:gd name="T4" fmla="*/ 5 w 5"/>
                <a:gd name="T5" fmla="*/ 54 h 57"/>
                <a:gd name="T6" fmla="*/ 5 w 5"/>
                <a:gd name="T7" fmla="*/ 0 h 57"/>
                <a:gd name="T8" fmla="*/ 0 w 5"/>
                <a:gd name="T9" fmla="*/ 2 h 57"/>
              </a:gdLst>
              <a:ahLst/>
              <a:cxnLst>
                <a:cxn ang="0">
                  <a:pos x="T0" y="T1"/>
                </a:cxn>
                <a:cxn ang="0">
                  <a:pos x="T2" y="T3"/>
                </a:cxn>
                <a:cxn ang="0">
                  <a:pos x="T4" y="T5"/>
                </a:cxn>
                <a:cxn ang="0">
                  <a:pos x="T6" y="T7"/>
                </a:cxn>
                <a:cxn ang="0">
                  <a:pos x="T8" y="T9"/>
                </a:cxn>
              </a:cxnLst>
              <a:rect l="0" t="0" r="r" b="b"/>
              <a:pathLst>
                <a:path w="5" h="57">
                  <a:moveTo>
                    <a:pt x="0" y="2"/>
                  </a:moveTo>
                  <a:lnTo>
                    <a:pt x="0" y="57"/>
                  </a:lnTo>
                  <a:lnTo>
                    <a:pt x="5" y="54"/>
                  </a:lnTo>
                  <a:lnTo>
                    <a:pt x="5" y="0"/>
                  </a:lnTo>
                  <a:lnTo>
                    <a:pt x="0" y="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71" name="Freeform 1360"/>
            <p:cNvSpPr>
              <a:spLocks/>
            </p:cNvSpPr>
            <p:nvPr userDrawn="1"/>
          </p:nvSpPr>
          <p:spPr bwMode="auto">
            <a:xfrm>
              <a:off x="1808635" y="5280728"/>
              <a:ext cx="252413" cy="136525"/>
            </a:xfrm>
            <a:custGeom>
              <a:avLst/>
              <a:gdLst>
                <a:gd name="T0" fmla="*/ 0 w 67"/>
                <a:gd name="T1" fmla="*/ 9 h 36"/>
                <a:gd name="T2" fmla="*/ 0 w 67"/>
                <a:gd name="T3" fmla="*/ 31 h 36"/>
                <a:gd name="T4" fmla="*/ 67 w 67"/>
                <a:gd name="T5" fmla="*/ 23 h 36"/>
                <a:gd name="T6" fmla="*/ 67 w 67"/>
                <a:gd name="T7" fmla="*/ 0 h 36"/>
                <a:gd name="T8" fmla="*/ 0 w 67"/>
                <a:gd name="T9" fmla="*/ 9 h 36"/>
              </a:gdLst>
              <a:ahLst/>
              <a:cxnLst>
                <a:cxn ang="0">
                  <a:pos x="T0" y="T1"/>
                </a:cxn>
                <a:cxn ang="0">
                  <a:pos x="T2" y="T3"/>
                </a:cxn>
                <a:cxn ang="0">
                  <a:pos x="T4" y="T5"/>
                </a:cxn>
                <a:cxn ang="0">
                  <a:pos x="T6" y="T7"/>
                </a:cxn>
                <a:cxn ang="0">
                  <a:pos x="T8" y="T9"/>
                </a:cxn>
              </a:cxnLst>
              <a:rect l="0" t="0" r="r" b="b"/>
              <a:pathLst>
                <a:path w="67" h="36">
                  <a:moveTo>
                    <a:pt x="0" y="9"/>
                  </a:moveTo>
                  <a:cubicBezTo>
                    <a:pt x="0" y="31"/>
                    <a:pt x="0" y="31"/>
                    <a:pt x="0" y="31"/>
                  </a:cubicBezTo>
                  <a:cubicBezTo>
                    <a:pt x="23" y="36"/>
                    <a:pt x="49" y="33"/>
                    <a:pt x="67" y="23"/>
                  </a:cubicBezTo>
                  <a:cubicBezTo>
                    <a:pt x="67" y="0"/>
                    <a:pt x="67" y="0"/>
                    <a:pt x="67" y="0"/>
                  </a:cubicBezTo>
                  <a:cubicBezTo>
                    <a:pt x="49" y="10"/>
                    <a:pt x="23" y="13"/>
                    <a:pt x="0" y="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72" name="Freeform 1361"/>
            <p:cNvSpPr>
              <a:spLocks/>
            </p:cNvSpPr>
            <p:nvPr userDrawn="1"/>
          </p:nvSpPr>
          <p:spPr bwMode="auto">
            <a:xfrm>
              <a:off x="1772123" y="5315653"/>
              <a:ext cx="36513" cy="104775"/>
            </a:xfrm>
            <a:custGeom>
              <a:avLst/>
              <a:gdLst>
                <a:gd name="T0" fmla="*/ 0 w 23"/>
                <a:gd name="T1" fmla="*/ 12 h 66"/>
                <a:gd name="T2" fmla="*/ 0 w 23"/>
                <a:gd name="T3" fmla="*/ 66 h 66"/>
                <a:gd name="T4" fmla="*/ 23 w 23"/>
                <a:gd name="T5" fmla="*/ 52 h 66"/>
                <a:gd name="T6" fmla="*/ 23 w 23"/>
                <a:gd name="T7" fmla="*/ 0 h 66"/>
                <a:gd name="T8" fmla="*/ 0 w 23"/>
                <a:gd name="T9" fmla="*/ 12 h 66"/>
              </a:gdLst>
              <a:ahLst/>
              <a:cxnLst>
                <a:cxn ang="0">
                  <a:pos x="T0" y="T1"/>
                </a:cxn>
                <a:cxn ang="0">
                  <a:pos x="T2" y="T3"/>
                </a:cxn>
                <a:cxn ang="0">
                  <a:pos x="T4" y="T5"/>
                </a:cxn>
                <a:cxn ang="0">
                  <a:pos x="T6" y="T7"/>
                </a:cxn>
                <a:cxn ang="0">
                  <a:pos x="T8" y="T9"/>
                </a:cxn>
              </a:cxnLst>
              <a:rect l="0" t="0" r="r" b="b"/>
              <a:pathLst>
                <a:path w="23" h="66">
                  <a:moveTo>
                    <a:pt x="0" y="12"/>
                  </a:moveTo>
                  <a:lnTo>
                    <a:pt x="0" y="66"/>
                  </a:lnTo>
                  <a:lnTo>
                    <a:pt x="23" y="52"/>
                  </a:lnTo>
                  <a:lnTo>
                    <a:pt x="23"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73" name="Freeform 1362"/>
            <p:cNvSpPr>
              <a:spLocks/>
            </p:cNvSpPr>
            <p:nvPr userDrawn="1"/>
          </p:nvSpPr>
          <p:spPr bwMode="auto">
            <a:xfrm>
              <a:off x="1772123" y="5299778"/>
              <a:ext cx="322263" cy="147637"/>
            </a:xfrm>
            <a:custGeom>
              <a:avLst/>
              <a:gdLst>
                <a:gd name="T0" fmla="*/ 0 w 86"/>
                <a:gd name="T1" fmla="*/ 9 h 39"/>
                <a:gd name="T2" fmla="*/ 0 w 86"/>
                <a:gd name="T3" fmla="*/ 32 h 39"/>
                <a:gd name="T4" fmla="*/ 86 w 86"/>
                <a:gd name="T5" fmla="*/ 23 h 39"/>
                <a:gd name="T6" fmla="*/ 86 w 86"/>
                <a:gd name="T7" fmla="*/ 0 h 39"/>
                <a:gd name="T8" fmla="*/ 0 w 86"/>
                <a:gd name="T9" fmla="*/ 9 h 39"/>
              </a:gdLst>
              <a:ahLst/>
              <a:cxnLst>
                <a:cxn ang="0">
                  <a:pos x="T0" y="T1"/>
                </a:cxn>
                <a:cxn ang="0">
                  <a:pos x="T2" y="T3"/>
                </a:cxn>
                <a:cxn ang="0">
                  <a:pos x="T4" y="T5"/>
                </a:cxn>
                <a:cxn ang="0">
                  <a:pos x="T6" y="T7"/>
                </a:cxn>
                <a:cxn ang="0">
                  <a:pos x="T8" y="T9"/>
                </a:cxn>
              </a:cxnLst>
              <a:rect l="0" t="0" r="r" b="b"/>
              <a:pathLst>
                <a:path w="86" h="39">
                  <a:moveTo>
                    <a:pt x="0" y="9"/>
                  </a:moveTo>
                  <a:cubicBezTo>
                    <a:pt x="0" y="32"/>
                    <a:pt x="0" y="32"/>
                    <a:pt x="0" y="32"/>
                  </a:cubicBezTo>
                  <a:cubicBezTo>
                    <a:pt x="29" y="39"/>
                    <a:pt x="63" y="36"/>
                    <a:pt x="86" y="23"/>
                  </a:cubicBezTo>
                  <a:cubicBezTo>
                    <a:pt x="86" y="0"/>
                    <a:pt x="86" y="0"/>
                    <a:pt x="86" y="0"/>
                  </a:cubicBezTo>
                  <a:cubicBezTo>
                    <a:pt x="63" y="13"/>
                    <a:pt x="29" y="17"/>
                    <a:pt x="0" y="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74" name="Freeform 1363"/>
            <p:cNvSpPr>
              <a:spLocks/>
            </p:cNvSpPr>
            <p:nvPr userDrawn="1"/>
          </p:nvSpPr>
          <p:spPr bwMode="auto">
            <a:xfrm>
              <a:off x="2218210" y="5228340"/>
              <a:ext cx="139700" cy="165100"/>
            </a:xfrm>
            <a:custGeom>
              <a:avLst/>
              <a:gdLst>
                <a:gd name="T0" fmla="*/ 0 w 88"/>
                <a:gd name="T1" fmla="*/ 0 h 104"/>
                <a:gd name="T2" fmla="*/ 0 w 88"/>
                <a:gd name="T3" fmla="*/ 55 h 104"/>
                <a:gd name="T4" fmla="*/ 88 w 88"/>
                <a:gd name="T5" fmla="*/ 104 h 104"/>
                <a:gd name="T6" fmla="*/ 88 w 88"/>
                <a:gd name="T7" fmla="*/ 50 h 104"/>
                <a:gd name="T8" fmla="*/ 0 w 88"/>
                <a:gd name="T9" fmla="*/ 0 h 104"/>
              </a:gdLst>
              <a:ahLst/>
              <a:cxnLst>
                <a:cxn ang="0">
                  <a:pos x="T0" y="T1"/>
                </a:cxn>
                <a:cxn ang="0">
                  <a:pos x="T2" y="T3"/>
                </a:cxn>
                <a:cxn ang="0">
                  <a:pos x="T4" y="T5"/>
                </a:cxn>
                <a:cxn ang="0">
                  <a:pos x="T6" y="T7"/>
                </a:cxn>
                <a:cxn ang="0">
                  <a:pos x="T8" y="T9"/>
                </a:cxn>
              </a:cxnLst>
              <a:rect l="0" t="0" r="r" b="b"/>
              <a:pathLst>
                <a:path w="88" h="104">
                  <a:moveTo>
                    <a:pt x="0" y="0"/>
                  </a:moveTo>
                  <a:lnTo>
                    <a:pt x="0" y="55"/>
                  </a:lnTo>
                  <a:lnTo>
                    <a:pt x="88" y="104"/>
                  </a:lnTo>
                  <a:lnTo>
                    <a:pt x="88" y="50"/>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75" name="Freeform 1364"/>
            <p:cNvSpPr>
              <a:spLocks/>
            </p:cNvSpPr>
            <p:nvPr userDrawn="1"/>
          </p:nvSpPr>
          <p:spPr bwMode="auto">
            <a:xfrm>
              <a:off x="2218210" y="5236278"/>
              <a:ext cx="131763" cy="161925"/>
            </a:xfrm>
            <a:custGeom>
              <a:avLst/>
              <a:gdLst>
                <a:gd name="T0" fmla="*/ 0 w 83"/>
                <a:gd name="T1" fmla="*/ 0 h 102"/>
                <a:gd name="T2" fmla="*/ 0 w 83"/>
                <a:gd name="T3" fmla="*/ 54 h 102"/>
                <a:gd name="T4" fmla="*/ 83 w 83"/>
                <a:gd name="T5" fmla="*/ 102 h 102"/>
                <a:gd name="T6" fmla="*/ 83 w 83"/>
                <a:gd name="T7" fmla="*/ 47 h 102"/>
                <a:gd name="T8" fmla="*/ 0 w 83"/>
                <a:gd name="T9" fmla="*/ 0 h 102"/>
              </a:gdLst>
              <a:ahLst/>
              <a:cxnLst>
                <a:cxn ang="0">
                  <a:pos x="T0" y="T1"/>
                </a:cxn>
                <a:cxn ang="0">
                  <a:pos x="T2" y="T3"/>
                </a:cxn>
                <a:cxn ang="0">
                  <a:pos x="T4" y="T5"/>
                </a:cxn>
                <a:cxn ang="0">
                  <a:pos x="T6" y="T7"/>
                </a:cxn>
                <a:cxn ang="0">
                  <a:pos x="T8" y="T9"/>
                </a:cxn>
              </a:cxnLst>
              <a:rect l="0" t="0" r="r" b="b"/>
              <a:pathLst>
                <a:path w="83" h="102">
                  <a:moveTo>
                    <a:pt x="0" y="0"/>
                  </a:moveTo>
                  <a:lnTo>
                    <a:pt x="0" y="54"/>
                  </a:lnTo>
                  <a:lnTo>
                    <a:pt x="83" y="102"/>
                  </a:lnTo>
                  <a:lnTo>
                    <a:pt x="83" y="47"/>
                  </a:lnTo>
                  <a:lnTo>
                    <a:pt x="0" y="0"/>
                  </a:ln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76" name="Freeform 1365"/>
            <p:cNvSpPr>
              <a:spLocks/>
            </p:cNvSpPr>
            <p:nvPr userDrawn="1"/>
          </p:nvSpPr>
          <p:spPr bwMode="auto">
            <a:xfrm>
              <a:off x="1808635" y="4969578"/>
              <a:ext cx="623888" cy="360362"/>
            </a:xfrm>
            <a:custGeom>
              <a:avLst/>
              <a:gdLst>
                <a:gd name="T0" fmla="*/ 0 w 166"/>
                <a:gd name="T1" fmla="*/ 92 h 96"/>
                <a:gd name="T2" fmla="*/ 67 w 166"/>
                <a:gd name="T3" fmla="*/ 83 h 96"/>
                <a:gd name="T4" fmla="*/ 105 w 166"/>
                <a:gd name="T5" fmla="*/ 61 h 96"/>
                <a:gd name="T6" fmla="*/ 143 w 166"/>
                <a:gd name="T7" fmla="*/ 39 h 96"/>
                <a:gd name="T8" fmla="*/ 158 w 166"/>
                <a:gd name="T9" fmla="*/ 0 h 96"/>
                <a:gd name="T10" fmla="*/ 156 w 166"/>
                <a:gd name="T11" fmla="*/ 2 h 96"/>
                <a:gd name="T12" fmla="*/ 141 w 166"/>
                <a:gd name="T13" fmla="*/ 38 h 96"/>
                <a:gd name="T14" fmla="*/ 103 w 166"/>
                <a:gd name="T15" fmla="*/ 60 h 96"/>
                <a:gd name="T16" fmla="*/ 65 w 166"/>
                <a:gd name="T17" fmla="*/ 82 h 96"/>
                <a:gd name="T18" fmla="*/ 2 w 166"/>
                <a:gd name="T19" fmla="*/ 91 h 96"/>
                <a:gd name="T20" fmla="*/ 0 w 166"/>
                <a:gd name="T2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96">
                  <a:moveTo>
                    <a:pt x="0" y="92"/>
                  </a:moveTo>
                  <a:cubicBezTo>
                    <a:pt x="23" y="96"/>
                    <a:pt x="49" y="93"/>
                    <a:pt x="67" y="83"/>
                  </a:cubicBezTo>
                  <a:cubicBezTo>
                    <a:pt x="105" y="61"/>
                    <a:pt x="105" y="61"/>
                    <a:pt x="105" y="61"/>
                  </a:cubicBezTo>
                  <a:cubicBezTo>
                    <a:pt x="143" y="39"/>
                    <a:pt x="143" y="39"/>
                    <a:pt x="143" y="39"/>
                  </a:cubicBezTo>
                  <a:cubicBezTo>
                    <a:pt x="161" y="29"/>
                    <a:pt x="166" y="14"/>
                    <a:pt x="158" y="0"/>
                  </a:cubicBezTo>
                  <a:cubicBezTo>
                    <a:pt x="156" y="2"/>
                    <a:pt x="156" y="2"/>
                    <a:pt x="156" y="2"/>
                  </a:cubicBezTo>
                  <a:cubicBezTo>
                    <a:pt x="163" y="14"/>
                    <a:pt x="158" y="28"/>
                    <a:pt x="141" y="38"/>
                  </a:cubicBezTo>
                  <a:cubicBezTo>
                    <a:pt x="103" y="60"/>
                    <a:pt x="103" y="60"/>
                    <a:pt x="103" y="60"/>
                  </a:cubicBezTo>
                  <a:cubicBezTo>
                    <a:pt x="65" y="82"/>
                    <a:pt x="65" y="82"/>
                    <a:pt x="65" y="82"/>
                  </a:cubicBezTo>
                  <a:cubicBezTo>
                    <a:pt x="48" y="92"/>
                    <a:pt x="24" y="95"/>
                    <a:pt x="2" y="91"/>
                  </a:cubicBezTo>
                  <a:lnTo>
                    <a:pt x="0" y="9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77" name="Freeform 1366"/>
            <p:cNvSpPr>
              <a:spLocks/>
            </p:cNvSpPr>
            <p:nvPr userDrawn="1"/>
          </p:nvSpPr>
          <p:spPr bwMode="auto">
            <a:xfrm>
              <a:off x="1181573" y="4887028"/>
              <a:ext cx="627063" cy="447675"/>
            </a:xfrm>
            <a:custGeom>
              <a:avLst/>
              <a:gdLst>
                <a:gd name="T0" fmla="*/ 22 w 167"/>
                <a:gd name="T1" fmla="*/ 7 h 119"/>
                <a:gd name="T2" fmla="*/ 2 w 167"/>
                <a:gd name="T3" fmla="*/ 38 h 119"/>
                <a:gd name="T4" fmla="*/ 29 w 167"/>
                <a:gd name="T5" fmla="*/ 66 h 119"/>
                <a:gd name="T6" fmla="*/ 143 w 167"/>
                <a:gd name="T7" fmla="*/ 114 h 119"/>
                <a:gd name="T8" fmla="*/ 157 w 167"/>
                <a:gd name="T9" fmla="*/ 119 h 119"/>
                <a:gd name="T10" fmla="*/ 167 w 167"/>
                <a:gd name="T11" fmla="*/ 114 h 119"/>
                <a:gd name="T12" fmla="*/ 151 w 167"/>
                <a:gd name="T13" fmla="*/ 109 h 119"/>
                <a:gd name="T14" fmla="*/ 37 w 167"/>
                <a:gd name="T15" fmla="*/ 60 h 119"/>
                <a:gd name="T16" fmla="*/ 14 w 167"/>
                <a:gd name="T17" fmla="*/ 37 h 119"/>
                <a:gd name="T18" fmla="*/ 31 w 167"/>
                <a:gd name="T19" fmla="*/ 12 h 119"/>
                <a:gd name="T20" fmla="*/ 43 w 167"/>
                <a:gd name="T21" fmla="*/ 5 h 119"/>
                <a:gd name="T22" fmla="*/ 34 w 167"/>
                <a:gd name="T23" fmla="*/ 0 h 119"/>
                <a:gd name="T24" fmla="*/ 22 w 167"/>
                <a:gd name="T25"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7" h="119">
                  <a:moveTo>
                    <a:pt x="22" y="7"/>
                  </a:moveTo>
                  <a:cubicBezTo>
                    <a:pt x="8" y="15"/>
                    <a:pt x="0" y="26"/>
                    <a:pt x="2" y="38"/>
                  </a:cubicBezTo>
                  <a:cubicBezTo>
                    <a:pt x="3" y="49"/>
                    <a:pt x="13" y="60"/>
                    <a:pt x="29" y="66"/>
                  </a:cubicBezTo>
                  <a:cubicBezTo>
                    <a:pt x="143" y="114"/>
                    <a:pt x="143" y="114"/>
                    <a:pt x="143" y="114"/>
                  </a:cubicBezTo>
                  <a:cubicBezTo>
                    <a:pt x="148" y="116"/>
                    <a:pt x="152" y="118"/>
                    <a:pt x="157" y="119"/>
                  </a:cubicBezTo>
                  <a:cubicBezTo>
                    <a:pt x="167" y="114"/>
                    <a:pt x="167" y="114"/>
                    <a:pt x="167" y="114"/>
                  </a:cubicBezTo>
                  <a:cubicBezTo>
                    <a:pt x="161" y="112"/>
                    <a:pt x="156" y="111"/>
                    <a:pt x="151" y="109"/>
                  </a:cubicBezTo>
                  <a:cubicBezTo>
                    <a:pt x="37" y="60"/>
                    <a:pt x="37" y="60"/>
                    <a:pt x="37" y="60"/>
                  </a:cubicBezTo>
                  <a:cubicBezTo>
                    <a:pt x="24" y="55"/>
                    <a:pt x="16" y="46"/>
                    <a:pt x="14" y="37"/>
                  </a:cubicBezTo>
                  <a:cubicBezTo>
                    <a:pt x="13" y="28"/>
                    <a:pt x="19" y="19"/>
                    <a:pt x="31" y="12"/>
                  </a:cubicBezTo>
                  <a:cubicBezTo>
                    <a:pt x="43" y="5"/>
                    <a:pt x="43" y="5"/>
                    <a:pt x="43" y="5"/>
                  </a:cubicBezTo>
                  <a:cubicBezTo>
                    <a:pt x="34" y="0"/>
                    <a:pt x="34" y="0"/>
                    <a:pt x="34" y="0"/>
                  </a:cubicBezTo>
                  <a:lnTo>
                    <a:pt x="22" y="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78" name="Freeform 1367"/>
            <p:cNvSpPr>
              <a:spLocks/>
            </p:cNvSpPr>
            <p:nvPr userDrawn="1"/>
          </p:nvSpPr>
          <p:spPr bwMode="auto">
            <a:xfrm>
              <a:off x="1189510" y="5018790"/>
              <a:ext cx="582613" cy="401637"/>
            </a:xfrm>
            <a:custGeom>
              <a:avLst/>
              <a:gdLst>
                <a:gd name="T0" fmla="*/ 0 w 155"/>
                <a:gd name="T1" fmla="*/ 3 h 107"/>
                <a:gd name="T2" fmla="*/ 27 w 155"/>
                <a:gd name="T3" fmla="*/ 31 h 107"/>
                <a:gd name="T4" fmla="*/ 141 w 155"/>
                <a:gd name="T5" fmla="*/ 79 h 107"/>
                <a:gd name="T6" fmla="*/ 155 w 155"/>
                <a:gd name="T7" fmla="*/ 84 h 107"/>
                <a:gd name="T8" fmla="*/ 155 w 155"/>
                <a:gd name="T9" fmla="*/ 107 h 107"/>
                <a:gd name="T10" fmla="*/ 141 w 155"/>
                <a:gd name="T11" fmla="*/ 102 h 107"/>
                <a:gd name="T12" fmla="*/ 27 w 155"/>
                <a:gd name="T13" fmla="*/ 54 h 107"/>
                <a:gd name="T14" fmla="*/ 0 w 155"/>
                <a:gd name="T15" fmla="*/ 25 h 107"/>
                <a:gd name="T16" fmla="*/ 0 w 155"/>
                <a:gd name="T17" fmla="*/ 23 h 107"/>
                <a:gd name="T18" fmla="*/ 0 w 155"/>
                <a:gd name="T19" fmla="*/ 0 h 107"/>
                <a:gd name="T20" fmla="*/ 0 w 155"/>
                <a:gd name="T21"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07">
                  <a:moveTo>
                    <a:pt x="0" y="3"/>
                  </a:moveTo>
                  <a:cubicBezTo>
                    <a:pt x="1" y="14"/>
                    <a:pt x="11" y="25"/>
                    <a:pt x="27" y="31"/>
                  </a:cubicBezTo>
                  <a:cubicBezTo>
                    <a:pt x="141" y="79"/>
                    <a:pt x="141" y="79"/>
                    <a:pt x="141" y="79"/>
                  </a:cubicBezTo>
                  <a:cubicBezTo>
                    <a:pt x="146" y="81"/>
                    <a:pt x="150" y="83"/>
                    <a:pt x="155" y="84"/>
                  </a:cubicBezTo>
                  <a:cubicBezTo>
                    <a:pt x="155" y="107"/>
                    <a:pt x="155" y="107"/>
                    <a:pt x="155" y="107"/>
                  </a:cubicBezTo>
                  <a:cubicBezTo>
                    <a:pt x="151" y="106"/>
                    <a:pt x="146" y="104"/>
                    <a:pt x="141" y="102"/>
                  </a:cubicBezTo>
                  <a:cubicBezTo>
                    <a:pt x="27" y="54"/>
                    <a:pt x="27" y="54"/>
                    <a:pt x="27" y="54"/>
                  </a:cubicBezTo>
                  <a:cubicBezTo>
                    <a:pt x="11" y="47"/>
                    <a:pt x="1" y="37"/>
                    <a:pt x="0" y="25"/>
                  </a:cubicBezTo>
                  <a:cubicBezTo>
                    <a:pt x="0" y="25"/>
                    <a:pt x="0" y="24"/>
                    <a:pt x="0" y="23"/>
                  </a:cubicBezTo>
                  <a:cubicBezTo>
                    <a:pt x="0" y="0"/>
                    <a:pt x="0" y="0"/>
                    <a:pt x="0" y="0"/>
                  </a:cubicBezTo>
                  <a:cubicBezTo>
                    <a:pt x="0" y="1"/>
                    <a:pt x="0" y="2"/>
                    <a:pt x="0"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79" name="Freeform 1368"/>
            <p:cNvSpPr>
              <a:spLocks/>
            </p:cNvSpPr>
            <p:nvPr userDrawn="1"/>
          </p:nvSpPr>
          <p:spPr bwMode="auto">
            <a:xfrm>
              <a:off x="2045173" y="5326765"/>
              <a:ext cx="7938" cy="90487"/>
            </a:xfrm>
            <a:custGeom>
              <a:avLst/>
              <a:gdLst>
                <a:gd name="T0" fmla="*/ 1 w 2"/>
                <a:gd name="T1" fmla="*/ 0 h 24"/>
                <a:gd name="T2" fmla="*/ 2 w 2"/>
                <a:gd name="T3" fmla="*/ 23 h 24"/>
                <a:gd name="T4" fmla="*/ 0 w 2"/>
                <a:gd name="T5" fmla="*/ 24 h 24"/>
                <a:gd name="T6" fmla="*/ 0 w 2"/>
                <a:gd name="T7" fmla="*/ 1 h 24"/>
                <a:gd name="T8" fmla="*/ 1 w 2"/>
                <a:gd name="T9" fmla="*/ 0 h 24"/>
              </a:gdLst>
              <a:ahLst/>
              <a:cxnLst>
                <a:cxn ang="0">
                  <a:pos x="T0" y="T1"/>
                </a:cxn>
                <a:cxn ang="0">
                  <a:pos x="T2" y="T3"/>
                </a:cxn>
                <a:cxn ang="0">
                  <a:pos x="T4" y="T5"/>
                </a:cxn>
                <a:cxn ang="0">
                  <a:pos x="T6" y="T7"/>
                </a:cxn>
                <a:cxn ang="0">
                  <a:pos x="T8" y="T9"/>
                </a:cxn>
              </a:cxnLst>
              <a:rect l="0" t="0" r="r" b="b"/>
              <a:pathLst>
                <a:path w="2" h="24">
                  <a:moveTo>
                    <a:pt x="1" y="0"/>
                  </a:moveTo>
                  <a:cubicBezTo>
                    <a:pt x="2" y="8"/>
                    <a:pt x="2" y="15"/>
                    <a:pt x="2" y="23"/>
                  </a:cubicBezTo>
                  <a:cubicBezTo>
                    <a:pt x="1" y="23"/>
                    <a:pt x="0" y="23"/>
                    <a:pt x="0" y="24"/>
                  </a:cubicBezTo>
                  <a:cubicBezTo>
                    <a:pt x="0" y="16"/>
                    <a:pt x="0" y="8"/>
                    <a:pt x="0" y="1"/>
                  </a:cubicBezTo>
                  <a:cubicBezTo>
                    <a:pt x="0" y="1"/>
                    <a:pt x="1" y="0"/>
                    <a:pt x="1" y="0"/>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80" name="Freeform 1369"/>
            <p:cNvSpPr>
              <a:spLocks/>
            </p:cNvSpPr>
            <p:nvPr userDrawn="1"/>
          </p:nvSpPr>
          <p:spPr bwMode="auto">
            <a:xfrm>
              <a:off x="2049935" y="5236278"/>
              <a:ext cx="168275" cy="176212"/>
            </a:xfrm>
            <a:custGeom>
              <a:avLst/>
              <a:gdLst>
                <a:gd name="T0" fmla="*/ 14 w 45"/>
                <a:gd name="T1" fmla="*/ 18 h 47"/>
                <a:gd name="T2" fmla="*/ 45 w 45"/>
                <a:gd name="T3" fmla="*/ 0 h 47"/>
                <a:gd name="T4" fmla="*/ 45 w 45"/>
                <a:gd name="T5" fmla="*/ 23 h 47"/>
                <a:gd name="T6" fmla="*/ 14 w 45"/>
                <a:gd name="T7" fmla="*/ 41 h 47"/>
                <a:gd name="T8" fmla="*/ 1 w 45"/>
                <a:gd name="T9" fmla="*/ 47 h 47"/>
                <a:gd name="T10" fmla="*/ 0 w 45"/>
                <a:gd name="T11" fmla="*/ 24 h 47"/>
                <a:gd name="T12" fmla="*/ 14 w 45"/>
                <a:gd name="T13" fmla="*/ 18 h 47"/>
              </a:gdLst>
              <a:ahLst/>
              <a:cxnLst>
                <a:cxn ang="0">
                  <a:pos x="T0" y="T1"/>
                </a:cxn>
                <a:cxn ang="0">
                  <a:pos x="T2" y="T3"/>
                </a:cxn>
                <a:cxn ang="0">
                  <a:pos x="T4" y="T5"/>
                </a:cxn>
                <a:cxn ang="0">
                  <a:pos x="T6" y="T7"/>
                </a:cxn>
                <a:cxn ang="0">
                  <a:pos x="T8" y="T9"/>
                </a:cxn>
                <a:cxn ang="0">
                  <a:pos x="T10" y="T11"/>
                </a:cxn>
                <a:cxn ang="0">
                  <a:pos x="T12" y="T13"/>
                </a:cxn>
              </a:cxnLst>
              <a:rect l="0" t="0" r="r" b="b"/>
              <a:pathLst>
                <a:path w="45" h="47">
                  <a:moveTo>
                    <a:pt x="14" y="18"/>
                  </a:moveTo>
                  <a:cubicBezTo>
                    <a:pt x="45" y="0"/>
                    <a:pt x="45" y="0"/>
                    <a:pt x="45" y="0"/>
                  </a:cubicBezTo>
                  <a:cubicBezTo>
                    <a:pt x="45" y="23"/>
                    <a:pt x="45" y="23"/>
                    <a:pt x="45" y="23"/>
                  </a:cubicBezTo>
                  <a:cubicBezTo>
                    <a:pt x="14" y="41"/>
                    <a:pt x="14" y="41"/>
                    <a:pt x="14" y="41"/>
                  </a:cubicBezTo>
                  <a:cubicBezTo>
                    <a:pt x="10" y="43"/>
                    <a:pt x="5" y="45"/>
                    <a:pt x="1" y="47"/>
                  </a:cubicBezTo>
                  <a:cubicBezTo>
                    <a:pt x="1" y="39"/>
                    <a:pt x="1" y="32"/>
                    <a:pt x="0" y="24"/>
                  </a:cubicBezTo>
                  <a:cubicBezTo>
                    <a:pt x="5" y="22"/>
                    <a:pt x="10" y="20"/>
                    <a:pt x="14" y="18"/>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81" name="Freeform 1370"/>
            <p:cNvSpPr>
              <a:spLocks/>
            </p:cNvSpPr>
            <p:nvPr userDrawn="1"/>
          </p:nvSpPr>
          <p:spPr bwMode="auto">
            <a:xfrm>
              <a:off x="1767360" y="5329940"/>
              <a:ext cx="277813" cy="109537"/>
            </a:xfrm>
            <a:custGeom>
              <a:avLst/>
              <a:gdLst>
                <a:gd name="T0" fmla="*/ 12 w 74"/>
                <a:gd name="T1" fmla="*/ 5 h 29"/>
                <a:gd name="T2" fmla="*/ 16 w 74"/>
                <a:gd name="T3" fmla="*/ 5 h 29"/>
                <a:gd name="T4" fmla="*/ 23 w 74"/>
                <a:gd name="T5" fmla="*/ 6 h 29"/>
                <a:gd name="T6" fmla="*/ 31 w 74"/>
                <a:gd name="T7" fmla="*/ 6 h 29"/>
                <a:gd name="T8" fmla="*/ 60 w 74"/>
                <a:gd name="T9" fmla="*/ 4 h 29"/>
                <a:gd name="T10" fmla="*/ 62 w 74"/>
                <a:gd name="T11" fmla="*/ 3 h 29"/>
                <a:gd name="T12" fmla="*/ 74 w 74"/>
                <a:gd name="T13" fmla="*/ 0 h 29"/>
                <a:gd name="T14" fmla="*/ 74 w 74"/>
                <a:gd name="T15" fmla="*/ 22 h 29"/>
                <a:gd name="T16" fmla="*/ 62 w 74"/>
                <a:gd name="T17" fmla="*/ 26 h 29"/>
                <a:gd name="T18" fmla="*/ 60 w 74"/>
                <a:gd name="T19" fmla="*/ 26 h 29"/>
                <a:gd name="T20" fmla="*/ 60 w 74"/>
                <a:gd name="T21" fmla="*/ 26 h 29"/>
                <a:gd name="T22" fmla="*/ 31 w 74"/>
                <a:gd name="T23" fmla="*/ 29 h 29"/>
                <a:gd name="T24" fmla="*/ 23 w 74"/>
                <a:gd name="T25" fmla="*/ 29 h 29"/>
                <a:gd name="T26" fmla="*/ 23 w 74"/>
                <a:gd name="T27" fmla="*/ 29 h 29"/>
                <a:gd name="T28" fmla="*/ 16 w 74"/>
                <a:gd name="T29" fmla="*/ 28 h 29"/>
                <a:gd name="T30" fmla="*/ 12 w 74"/>
                <a:gd name="T31" fmla="*/ 28 h 29"/>
                <a:gd name="T32" fmla="*/ 0 w 74"/>
                <a:gd name="T33" fmla="*/ 25 h 29"/>
                <a:gd name="T34" fmla="*/ 0 w 74"/>
                <a:gd name="T35" fmla="*/ 2 h 29"/>
                <a:gd name="T36" fmla="*/ 12 w 74"/>
                <a:gd name="T37"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29">
                  <a:moveTo>
                    <a:pt x="12" y="5"/>
                  </a:moveTo>
                  <a:cubicBezTo>
                    <a:pt x="13" y="5"/>
                    <a:pt x="15" y="5"/>
                    <a:pt x="16" y="5"/>
                  </a:cubicBezTo>
                  <a:cubicBezTo>
                    <a:pt x="18" y="6"/>
                    <a:pt x="21" y="6"/>
                    <a:pt x="23" y="6"/>
                  </a:cubicBezTo>
                  <a:cubicBezTo>
                    <a:pt x="26" y="6"/>
                    <a:pt x="28" y="6"/>
                    <a:pt x="31" y="6"/>
                  </a:cubicBezTo>
                  <a:cubicBezTo>
                    <a:pt x="41" y="7"/>
                    <a:pt x="51" y="6"/>
                    <a:pt x="60" y="4"/>
                  </a:cubicBezTo>
                  <a:cubicBezTo>
                    <a:pt x="61" y="3"/>
                    <a:pt x="61" y="3"/>
                    <a:pt x="62" y="3"/>
                  </a:cubicBezTo>
                  <a:cubicBezTo>
                    <a:pt x="66" y="2"/>
                    <a:pt x="70" y="1"/>
                    <a:pt x="74" y="0"/>
                  </a:cubicBezTo>
                  <a:cubicBezTo>
                    <a:pt x="74" y="7"/>
                    <a:pt x="74" y="15"/>
                    <a:pt x="74" y="22"/>
                  </a:cubicBezTo>
                  <a:cubicBezTo>
                    <a:pt x="70" y="24"/>
                    <a:pt x="66" y="25"/>
                    <a:pt x="62" y="26"/>
                  </a:cubicBezTo>
                  <a:cubicBezTo>
                    <a:pt x="61" y="26"/>
                    <a:pt x="61" y="26"/>
                    <a:pt x="60" y="26"/>
                  </a:cubicBezTo>
                  <a:cubicBezTo>
                    <a:pt x="60" y="26"/>
                    <a:pt x="60" y="26"/>
                    <a:pt x="60" y="26"/>
                  </a:cubicBezTo>
                  <a:cubicBezTo>
                    <a:pt x="51" y="28"/>
                    <a:pt x="41" y="29"/>
                    <a:pt x="31" y="29"/>
                  </a:cubicBezTo>
                  <a:cubicBezTo>
                    <a:pt x="28" y="29"/>
                    <a:pt x="26" y="29"/>
                    <a:pt x="23" y="29"/>
                  </a:cubicBezTo>
                  <a:cubicBezTo>
                    <a:pt x="23" y="29"/>
                    <a:pt x="23" y="29"/>
                    <a:pt x="23" y="29"/>
                  </a:cubicBezTo>
                  <a:cubicBezTo>
                    <a:pt x="21" y="29"/>
                    <a:pt x="18" y="28"/>
                    <a:pt x="16" y="28"/>
                  </a:cubicBezTo>
                  <a:cubicBezTo>
                    <a:pt x="15" y="28"/>
                    <a:pt x="13" y="28"/>
                    <a:pt x="12" y="28"/>
                  </a:cubicBezTo>
                  <a:cubicBezTo>
                    <a:pt x="8" y="27"/>
                    <a:pt x="4" y="26"/>
                    <a:pt x="0" y="25"/>
                  </a:cubicBezTo>
                  <a:cubicBezTo>
                    <a:pt x="0" y="18"/>
                    <a:pt x="0" y="9"/>
                    <a:pt x="0" y="2"/>
                  </a:cubicBezTo>
                  <a:cubicBezTo>
                    <a:pt x="4" y="3"/>
                    <a:pt x="8" y="4"/>
                    <a:pt x="12" y="5"/>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82" name="Freeform 1371"/>
            <p:cNvSpPr>
              <a:spLocks/>
            </p:cNvSpPr>
            <p:nvPr userDrawn="1"/>
          </p:nvSpPr>
          <p:spPr bwMode="auto">
            <a:xfrm>
              <a:off x="1772123" y="4950528"/>
              <a:ext cx="712788" cy="414337"/>
            </a:xfrm>
            <a:custGeom>
              <a:avLst/>
              <a:gdLst>
                <a:gd name="T0" fmla="*/ 0 w 190"/>
                <a:gd name="T1" fmla="*/ 102 h 110"/>
                <a:gd name="T2" fmla="*/ 86 w 190"/>
                <a:gd name="T3" fmla="*/ 93 h 110"/>
                <a:gd name="T4" fmla="*/ 119 w 190"/>
                <a:gd name="T5" fmla="*/ 74 h 110"/>
                <a:gd name="T6" fmla="*/ 156 w 190"/>
                <a:gd name="T7" fmla="*/ 95 h 110"/>
                <a:gd name="T8" fmla="*/ 164 w 190"/>
                <a:gd name="T9" fmla="*/ 90 h 110"/>
                <a:gd name="T10" fmla="*/ 128 w 190"/>
                <a:gd name="T11" fmla="*/ 69 h 110"/>
                <a:gd name="T12" fmla="*/ 161 w 190"/>
                <a:gd name="T13" fmla="*/ 49 h 110"/>
                <a:gd name="T14" fmla="*/ 178 w 190"/>
                <a:gd name="T15" fmla="*/ 0 h 110"/>
                <a:gd name="T16" fmla="*/ 168 w 190"/>
                <a:gd name="T17" fmla="*/ 5 h 110"/>
                <a:gd name="T18" fmla="*/ 153 w 190"/>
                <a:gd name="T19" fmla="*/ 44 h 110"/>
                <a:gd name="T20" fmla="*/ 115 w 190"/>
                <a:gd name="T21" fmla="*/ 66 h 110"/>
                <a:gd name="T22" fmla="*/ 77 w 190"/>
                <a:gd name="T23" fmla="*/ 88 h 110"/>
                <a:gd name="T24" fmla="*/ 10 w 190"/>
                <a:gd name="T25" fmla="*/ 97 h 110"/>
                <a:gd name="T26" fmla="*/ 0 w 190"/>
                <a:gd name="T27" fmla="*/ 10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110">
                  <a:moveTo>
                    <a:pt x="0" y="102"/>
                  </a:moveTo>
                  <a:cubicBezTo>
                    <a:pt x="29" y="110"/>
                    <a:pt x="63" y="106"/>
                    <a:pt x="86" y="93"/>
                  </a:cubicBezTo>
                  <a:cubicBezTo>
                    <a:pt x="119" y="74"/>
                    <a:pt x="119" y="74"/>
                    <a:pt x="119" y="74"/>
                  </a:cubicBezTo>
                  <a:cubicBezTo>
                    <a:pt x="156" y="95"/>
                    <a:pt x="156" y="95"/>
                    <a:pt x="156" y="95"/>
                  </a:cubicBezTo>
                  <a:cubicBezTo>
                    <a:pt x="164" y="90"/>
                    <a:pt x="164" y="90"/>
                    <a:pt x="164" y="90"/>
                  </a:cubicBezTo>
                  <a:cubicBezTo>
                    <a:pt x="128" y="69"/>
                    <a:pt x="128" y="69"/>
                    <a:pt x="128" y="69"/>
                  </a:cubicBezTo>
                  <a:cubicBezTo>
                    <a:pt x="161" y="49"/>
                    <a:pt x="161" y="49"/>
                    <a:pt x="161" y="49"/>
                  </a:cubicBezTo>
                  <a:cubicBezTo>
                    <a:pt x="184" y="36"/>
                    <a:pt x="190" y="16"/>
                    <a:pt x="178" y="0"/>
                  </a:cubicBezTo>
                  <a:cubicBezTo>
                    <a:pt x="168" y="5"/>
                    <a:pt x="168" y="5"/>
                    <a:pt x="168" y="5"/>
                  </a:cubicBezTo>
                  <a:cubicBezTo>
                    <a:pt x="176" y="19"/>
                    <a:pt x="171" y="34"/>
                    <a:pt x="153" y="44"/>
                  </a:cubicBezTo>
                  <a:cubicBezTo>
                    <a:pt x="115" y="66"/>
                    <a:pt x="115" y="66"/>
                    <a:pt x="115" y="66"/>
                  </a:cubicBezTo>
                  <a:cubicBezTo>
                    <a:pt x="77" y="88"/>
                    <a:pt x="77" y="88"/>
                    <a:pt x="77" y="88"/>
                  </a:cubicBezTo>
                  <a:cubicBezTo>
                    <a:pt x="59" y="98"/>
                    <a:pt x="33" y="101"/>
                    <a:pt x="10" y="97"/>
                  </a:cubicBezTo>
                  <a:lnTo>
                    <a:pt x="0" y="10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83" name="Freeform 1372"/>
            <p:cNvSpPr>
              <a:spLocks/>
            </p:cNvSpPr>
            <p:nvPr userDrawn="1"/>
          </p:nvSpPr>
          <p:spPr bwMode="auto">
            <a:xfrm>
              <a:off x="2357910" y="5120390"/>
              <a:ext cx="1069975" cy="450850"/>
            </a:xfrm>
            <a:custGeom>
              <a:avLst/>
              <a:gdLst>
                <a:gd name="T0" fmla="*/ 22 w 285"/>
                <a:gd name="T1" fmla="*/ 63 h 120"/>
                <a:gd name="T2" fmla="*/ 239 w 285"/>
                <a:gd name="T3" fmla="*/ 63 h 120"/>
                <a:gd name="T4" fmla="*/ 284 w 285"/>
                <a:gd name="T5" fmla="*/ 0 h 120"/>
                <a:gd name="T6" fmla="*/ 285 w 285"/>
                <a:gd name="T7" fmla="*/ 22 h 120"/>
                <a:gd name="T8" fmla="*/ 239 w 285"/>
                <a:gd name="T9" fmla="*/ 86 h 120"/>
                <a:gd name="T10" fmla="*/ 22 w 285"/>
                <a:gd name="T11" fmla="*/ 86 h 120"/>
                <a:gd name="T12" fmla="*/ 0 w 285"/>
                <a:gd name="T13" fmla="*/ 73 h 120"/>
                <a:gd name="T14" fmla="*/ 0 w 285"/>
                <a:gd name="T15" fmla="*/ 50 h 120"/>
                <a:gd name="T16" fmla="*/ 22 w 285"/>
                <a:gd name="T17" fmla="*/ 6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5" h="120">
                  <a:moveTo>
                    <a:pt x="22" y="63"/>
                  </a:moveTo>
                  <a:cubicBezTo>
                    <a:pt x="82" y="98"/>
                    <a:pt x="179" y="98"/>
                    <a:pt x="239" y="63"/>
                  </a:cubicBezTo>
                  <a:cubicBezTo>
                    <a:pt x="269" y="45"/>
                    <a:pt x="285" y="22"/>
                    <a:pt x="284" y="0"/>
                  </a:cubicBezTo>
                  <a:cubicBezTo>
                    <a:pt x="285" y="22"/>
                    <a:pt x="285" y="22"/>
                    <a:pt x="285" y="22"/>
                  </a:cubicBezTo>
                  <a:cubicBezTo>
                    <a:pt x="285" y="45"/>
                    <a:pt x="270" y="68"/>
                    <a:pt x="239" y="86"/>
                  </a:cubicBezTo>
                  <a:cubicBezTo>
                    <a:pt x="179" y="120"/>
                    <a:pt x="82" y="120"/>
                    <a:pt x="22" y="86"/>
                  </a:cubicBezTo>
                  <a:cubicBezTo>
                    <a:pt x="0" y="73"/>
                    <a:pt x="0" y="73"/>
                    <a:pt x="0" y="73"/>
                  </a:cubicBezTo>
                  <a:cubicBezTo>
                    <a:pt x="0" y="50"/>
                    <a:pt x="0" y="50"/>
                    <a:pt x="0" y="50"/>
                  </a:cubicBezTo>
                  <a:lnTo>
                    <a:pt x="22"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84" name="Freeform 1373"/>
            <p:cNvSpPr>
              <a:spLocks/>
            </p:cNvSpPr>
            <p:nvPr userDrawn="1"/>
          </p:nvSpPr>
          <p:spPr bwMode="auto">
            <a:xfrm>
              <a:off x="2357910" y="4455228"/>
              <a:ext cx="1243013" cy="1033462"/>
            </a:xfrm>
            <a:custGeom>
              <a:avLst/>
              <a:gdLst>
                <a:gd name="T0" fmla="*/ 143 w 331"/>
                <a:gd name="T1" fmla="*/ 14 h 275"/>
                <a:gd name="T2" fmla="*/ 143 w 331"/>
                <a:gd name="T3" fmla="*/ 68 h 275"/>
                <a:gd name="T4" fmla="*/ 231 w 331"/>
                <a:gd name="T5" fmla="*/ 119 h 275"/>
                <a:gd name="T6" fmla="*/ 230 w 331"/>
                <a:gd name="T7" fmla="*/ 235 h 275"/>
                <a:gd name="T8" fmla="*/ 31 w 331"/>
                <a:gd name="T9" fmla="*/ 235 h 275"/>
                <a:gd name="T10" fmla="*/ 8 w 331"/>
                <a:gd name="T11" fmla="*/ 222 h 275"/>
                <a:gd name="T12" fmla="*/ 0 w 331"/>
                <a:gd name="T13" fmla="*/ 227 h 275"/>
                <a:gd name="T14" fmla="*/ 22 w 331"/>
                <a:gd name="T15" fmla="*/ 240 h 275"/>
                <a:gd name="T16" fmla="*/ 239 w 331"/>
                <a:gd name="T17" fmla="*/ 240 h 275"/>
                <a:gd name="T18" fmla="*/ 240 w 331"/>
                <a:gd name="T19" fmla="*/ 114 h 275"/>
                <a:gd name="T20" fmla="*/ 151 w 331"/>
                <a:gd name="T21" fmla="*/ 63 h 275"/>
                <a:gd name="T22" fmla="*/ 152 w 331"/>
                <a:gd name="T23" fmla="*/ 19 h 275"/>
                <a:gd name="T24" fmla="*/ 226 w 331"/>
                <a:gd name="T25" fmla="*/ 19 h 275"/>
                <a:gd name="T26" fmla="*/ 322 w 331"/>
                <a:gd name="T27" fmla="*/ 75 h 275"/>
                <a:gd name="T28" fmla="*/ 326 w 331"/>
                <a:gd name="T29" fmla="*/ 72 h 275"/>
                <a:gd name="T30" fmla="*/ 331 w 331"/>
                <a:gd name="T31" fmla="*/ 70 h 275"/>
                <a:gd name="T32" fmla="*/ 235 w 331"/>
                <a:gd name="T33" fmla="*/ 14 h 275"/>
                <a:gd name="T34" fmla="*/ 143 w 331"/>
                <a:gd name="T35" fmla="*/ 1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75">
                  <a:moveTo>
                    <a:pt x="143" y="14"/>
                  </a:moveTo>
                  <a:cubicBezTo>
                    <a:pt x="117" y="29"/>
                    <a:pt x="117" y="53"/>
                    <a:pt x="143" y="68"/>
                  </a:cubicBezTo>
                  <a:cubicBezTo>
                    <a:pt x="231" y="119"/>
                    <a:pt x="231" y="119"/>
                    <a:pt x="231" y="119"/>
                  </a:cubicBezTo>
                  <a:cubicBezTo>
                    <a:pt x="286" y="151"/>
                    <a:pt x="286" y="203"/>
                    <a:pt x="230" y="235"/>
                  </a:cubicBezTo>
                  <a:cubicBezTo>
                    <a:pt x="175" y="267"/>
                    <a:pt x="86" y="267"/>
                    <a:pt x="31" y="235"/>
                  </a:cubicBezTo>
                  <a:cubicBezTo>
                    <a:pt x="8" y="222"/>
                    <a:pt x="8" y="222"/>
                    <a:pt x="8" y="222"/>
                  </a:cubicBezTo>
                  <a:cubicBezTo>
                    <a:pt x="0" y="227"/>
                    <a:pt x="0" y="227"/>
                    <a:pt x="0" y="227"/>
                  </a:cubicBezTo>
                  <a:cubicBezTo>
                    <a:pt x="22" y="240"/>
                    <a:pt x="22" y="240"/>
                    <a:pt x="22" y="240"/>
                  </a:cubicBezTo>
                  <a:cubicBezTo>
                    <a:pt x="82" y="275"/>
                    <a:pt x="179" y="275"/>
                    <a:pt x="239" y="240"/>
                  </a:cubicBezTo>
                  <a:cubicBezTo>
                    <a:pt x="299" y="205"/>
                    <a:pt x="300" y="149"/>
                    <a:pt x="240" y="114"/>
                  </a:cubicBezTo>
                  <a:cubicBezTo>
                    <a:pt x="151" y="63"/>
                    <a:pt x="151" y="63"/>
                    <a:pt x="151" y="63"/>
                  </a:cubicBezTo>
                  <a:cubicBezTo>
                    <a:pt x="131" y="51"/>
                    <a:pt x="131" y="31"/>
                    <a:pt x="152" y="19"/>
                  </a:cubicBezTo>
                  <a:cubicBezTo>
                    <a:pt x="172" y="8"/>
                    <a:pt x="206" y="8"/>
                    <a:pt x="226" y="19"/>
                  </a:cubicBezTo>
                  <a:cubicBezTo>
                    <a:pt x="322" y="75"/>
                    <a:pt x="322" y="75"/>
                    <a:pt x="322" y="75"/>
                  </a:cubicBezTo>
                  <a:cubicBezTo>
                    <a:pt x="323" y="74"/>
                    <a:pt x="324" y="73"/>
                    <a:pt x="326" y="72"/>
                  </a:cubicBezTo>
                  <a:cubicBezTo>
                    <a:pt x="327" y="71"/>
                    <a:pt x="329" y="71"/>
                    <a:pt x="331" y="70"/>
                  </a:cubicBezTo>
                  <a:cubicBezTo>
                    <a:pt x="235" y="14"/>
                    <a:pt x="235" y="14"/>
                    <a:pt x="235" y="14"/>
                  </a:cubicBezTo>
                  <a:cubicBezTo>
                    <a:pt x="210" y="0"/>
                    <a:pt x="168" y="0"/>
                    <a:pt x="143" y="14"/>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85" name="Freeform 1374"/>
            <p:cNvSpPr>
              <a:spLocks/>
            </p:cNvSpPr>
            <p:nvPr userDrawn="1"/>
          </p:nvSpPr>
          <p:spPr bwMode="auto">
            <a:xfrm>
              <a:off x="1764185" y="5228340"/>
              <a:ext cx="593725" cy="139700"/>
            </a:xfrm>
            <a:custGeom>
              <a:avLst/>
              <a:gdLst>
                <a:gd name="T0" fmla="*/ 0 w 158"/>
                <a:gd name="T1" fmla="*/ 29 h 37"/>
                <a:gd name="T2" fmla="*/ 90 w 158"/>
                <a:gd name="T3" fmla="*/ 20 h 37"/>
                <a:gd name="T4" fmla="*/ 121 w 158"/>
                <a:gd name="T5" fmla="*/ 2 h 37"/>
                <a:gd name="T6" fmla="*/ 156 w 158"/>
                <a:gd name="T7" fmla="*/ 22 h 37"/>
                <a:gd name="T8" fmla="*/ 158 w 158"/>
                <a:gd name="T9" fmla="*/ 21 h 37"/>
                <a:gd name="T10" fmla="*/ 121 w 158"/>
                <a:gd name="T11" fmla="*/ 0 h 37"/>
                <a:gd name="T12" fmla="*/ 88 w 158"/>
                <a:gd name="T13" fmla="*/ 19 h 37"/>
                <a:gd name="T14" fmla="*/ 2 w 158"/>
                <a:gd name="T15" fmla="*/ 28 h 37"/>
                <a:gd name="T16" fmla="*/ 0 w 158"/>
                <a:gd name="T17"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37">
                  <a:moveTo>
                    <a:pt x="0" y="29"/>
                  </a:moveTo>
                  <a:cubicBezTo>
                    <a:pt x="30" y="37"/>
                    <a:pt x="66" y="34"/>
                    <a:pt x="90" y="20"/>
                  </a:cubicBezTo>
                  <a:cubicBezTo>
                    <a:pt x="121" y="2"/>
                    <a:pt x="121" y="2"/>
                    <a:pt x="121" y="2"/>
                  </a:cubicBezTo>
                  <a:cubicBezTo>
                    <a:pt x="156" y="22"/>
                    <a:pt x="156" y="22"/>
                    <a:pt x="156" y="22"/>
                  </a:cubicBezTo>
                  <a:cubicBezTo>
                    <a:pt x="158" y="21"/>
                    <a:pt x="158" y="21"/>
                    <a:pt x="158" y="21"/>
                  </a:cubicBezTo>
                  <a:cubicBezTo>
                    <a:pt x="121" y="0"/>
                    <a:pt x="121" y="0"/>
                    <a:pt x="121" y="0"/>
                  </a:cubicBezTo>
                  <a:cubicBezTo>
                    <a:pt x="88" y="19"/>
                    <a:pt x="88" y="19"/>
                    <a:pt x="88" y="19"/>
                  </a:cubicBezTo>
                  <a:cubicBezTo>
                    <a:pt x="65" y="32"/>
                    <a:pt x="31" y="36"/>
                    <a:pt x="2" y="28"/>
                  </a:cubicBezTo>
                  <a:lnTo>
                    <a:pt x="0" y="2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86" name="Freeform 1375"/>
            <p:cNvSpPr>
              <a:spLocks/>
            </p:cNvSpPr>
            <p:nvPr userDrawn="1"/>
          </p:nvSpPr>
          <p:spPr bwMode="auto">
            <a:xfrm>
              <a:off x="1602260" y="4698115"/>
              <a:ext cx="98425" cy="125412"/>
            </a:xfrm>
            <a:custGeom>
              <a:avLst/>
              <a:gdLst>
                <a:gd name="T0" fmla="*/ 2 w 26"/>
                <a:gd name="T1" fmla="*/ 9 h 33"/>
                <a:gd name="T2" fmla="*/ 11 w 26"/>
                <a:gd name="T3" fmla="*/ 9 h 33"/>
                <a:gd name="T4" fmla="*/ 26 w 26"/>
                <a:gd name="T5" fmla="*/ 0 h 33"/>
                <a:gd name="T6" fmla="*/ 26 w 26"/>
                <a:gd name="T7" fmla="*/ 23 h 33"/>
                <a:gd name="T8" fmla="*/ 11 w 26"/>
                <a:gd name="T9" fmla="*/ 31 h 33"/>
                <a:gd name="T10" fmla="*/ 2 w 26"/>
                <a:gd name="T11" fmla="*/ 31 h 33"/>
                <a:gd name="T12" fmla="*/ 0 w 26"/>
                <a:gd name="T13" fmla="*/ 29 h 33"/>
                <a:gd name="T14" fmla="*/ 0 w 26"/>
                <a:gd name="T15" fmla="*/ 6 h 33"/>
                <a:gd name="T16" fmla="*/ 2 w 26"/>
                <a:gd name="T1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3">
                  <a:moveTo>
                    <a:pt x="2" y="9"/>
                  </a:moveTo>
                  <a:cubicBezTo>
                    <a:pt x="4" y="10"/>
                    <a:pt x="8" y="10"/>
                    <a:pt x="11" y="9"/>
                  </a:cubicBezTo>
                  <a:cubicBezTo>
                    <a:pt x="26" y="0"/>
                    <a:pt x="26" y="0"/>
                    <a:pt x="26" y="0"/>
                  </a:cubicBezTo>
                  <a:cubicBezTo>
                    <a:pt x="26" y="23"/>
                    <a:pt x="26" y="23"/>
                    <a:pt x="26" y="23"/>
                  </a:cubicBezTo>
                  <a:cubicBezTo>
                    <a:pt x="11" y="31"/>
                    <a:pt x="11" y="31"/>
                    <a:pt x="11" y="31"/>
                  </a:cubicBezTo>
                  <a:cubicBezTo>
                    <a:pt x="8" y="33"/>
                    <a:pt x="5" y="33"/>
                    <a:pt x="2" y="31"/>
                  </a:cubicBezTo>
                  <a:cubicBezTo>
                    <a:pt x="1" y="31"/>
                    <a:pt x="0" y="30"/>
                    <a:pt x="0" y="29"/>
                  </a:cubicBezTo>
                  <a:cubicBezTo>
                    <a:pt x="0" y="6"/>
                    <a:pt x="0" y="6"/>
                    <a:pt x="0" y="6"/>
                  </a:cubicBezTo>
                  <a:cubicBezTo>
                    <a:pt x="0" y="7"/>
                    <a:pt x="1" y="8"/>
                    <a:pt x="2" y="9"/>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87" name="Freeform 1376"/>
            <p:cNvSpPr>
              <a:spLocks/>
            </p:cNvSpPr>
            <p:nvPr userDrawn="1"/>
          </p:nvSpPr>
          <p:spPr bwMode="auto">
            <a:xfrm>
              <a:off x="1602260" y="4680653"/>
              <a:ext cx="98425" cy="55562"/>
            </a:xfrm>
            <a:custGeom>
              <a:avLst/>
              <a:gdLst>
                <a:gd name="T0" fmla="*/ 2 w 26"/>
                <a:gd name="T1" fmla="*/ 8 h 15"/>
                <a:gd name="T2" fmla="*/ 2 w 26"/>
                <a:gd name="T3" fmla="*/ 14 h 15"/>
                <a:gd name="T4" fmla="*/ 11 w 26"/>
                <a:gd name="T5" fmla="*/ 14 h 15"/>
                <a:gd name="T6" fmla="*/ 26 w 26"/>
                <a:gd name="T7" fmla="*/ 5 h 15"/>
                <a:gd name="T8" fmla="*/ 17 w 26"/>
                <a:gd name="T9" fmla="*/ 0 h 15"/>
                <a:gd name="T10" fmla="*/ 2 w 26"/>
                <a:gd name="T11" fmla="*/ 8 h 15"/>
              </a:gdLst>
              <a:ahLst/>
              <a:cxnLst>
                <a:cxn ang="0">
                  <a:pos x="T0" y="T1"/>
                </a:cxn>
                <a:cxn ang="0">
                  <a:pos x="T2" y="T3"/>
                </a:cxn>
                <a:cxn ang="0">
                  <a:pos x="T4" y="T5"/>
                </a:cxn>
                <a:cxn ang="0">
                  <a:pos x="T6" y="T7"/>
                </a:cxn>
                <a:cxn ang="0">
                  <a:pos x="T8" y="T9"/>
                </a:cxn>
                <a:cxn ang="0">
                  <a:pos x="T10" y="T11"/>
                </a:cxn>
              </a:cxnLst>
              <a:rect l="0" t="0" r="r" b="b"/>
              <a:pathLst>
                <a:path w="26" h="15">
                  <a:moveTo>
                    <a:pt x="2" y="8"/>
                  </a:moveTo>
                  <a:cubicBezTo>
                    <a:pt x="0" y="10"/>
                    <a:pt x="0" y="12"/>
                    <a:pt x="2" y="14"/>
                  </a:cubicBezTo>
                  <a:cubicBezTo>
                    <a:pt x="4" y="15"/>
                    <a:pt x="8" y="15"/>
                    <a:pt x="11" y="14"/>
                  </a:cubicBezTo>
                  <a:cubicBezTo>
                    <a:pt x="26" y="5"/>
                    <a:pt x="26" y="5"/>
                    <a:pt x="26" y="5"/>
                  </a:cubicBezTo>
                  <a:cubicBezTo>
                    <a:pt x="17" y="0"/>
                    <a:pt x="17" y="0"/>
                    <a:pt x="17" y="0"/>
                  </a:cubicBezTo>
                  <a:lnTo>
                    <a:pt x="2" y="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88" name="Freeform 1377"/>
            <p:cNvSpPr>
              <a:spLocks/>
            </p:cNvSpPr>
            <p:nvPr userDrawn="1"/>
          </p:nvSpPr>
          <p:spPr bwMode="auto">
            <a:xfrm>
              <a:off x="3616798" y="4736215"/>
              <a:ext cx="149225" cy="90487"/>
            </a:xfrm>
            <a:custGeom>
              <a:avLst/>
              <a:gdLst>
                <a:gd name="T0" fmla="*/ 7 w 40"/>
                <a:gd name="T1" fmla="*/ 5 h 24"/>
                <a:gd name="T2" fmla="*/ 7 w 40"/>
                <a:gd name="T3" fmla="*/ 20 h 24"/>
                <a:gd name="T4" fmla="*/ 33 w 40"/>
                <a:gd name="T5" fmla="*/ 20 h 24"/>
                <a:gd name="T6" fmla="*/ 33 w 40"/>
                <a:gd name="T7" fmla="*/ 5 h 24"/>
                <a:gd name="T8" fmla="*/ 7 w 40"/>
                <a:gd name="T9" fmla="*/ 5 h 24"/>
              </a:gdLst>
              <a:ahLst/>
              <a:cxnLst>
                <a:cxn ang="0">
                  <a:pos x="T0" y="T1"/>
                </a:cxn>
                <a:cxn ang="0">
                  <a:pos x="T2" y="T3"/>
                </a:cxn>
                <a:cxn ang="0">
                  <a:pos x="T4" y="T5"/>
                </a:cxn>
                <a:cxn ang="0">
                  <a:pos x="T6" y="T7"/>
                </a:cxn>
                <a:cxn ang="0">
                  <a:pos x="T8" y="T9"/>
                </a:cxn>
              </a:cxnLst>
              <a:rect l="0" t="0" r="r" b="b"/>
              <a:pathLst>
                <a:path w="40" h="24">
                  <a:moveTo>
                    <a:pt x="7" y="5"/>
                  </a:moveTo>
                  <a:cubicBezTo>
                    <a:pt x="0" y="9"/>
                    <a:pt x="0" y="16"/>
                    <a:pt x="7" y="20"/>
                  </a:cubicBezTo>
                  <a:cubicBezTo>
                    <a:pt x="14" y="24"/>
                    <a:pt x="26" y="24"/>
                    <a:pt x="33" y="20"/>
                  </a:cubicBezTo>
                  <a:cubicBezTo>
                    <a:pt x="40" y="16"/>
                    <a:pt x="40" y="9"/>
                    <a:pt x="33" y="5"/>
                  </a:cubicBezTo>
                  <a:cubicBezTo>
                    <a:pt x="26" y="0"/>
                    <a:pt x="14" y="0"/>
                    <a:pt x="7" y="5"/>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89" name="Freeform 1378"/>
            <p:cNvSpPr>
              <a:spLocks/>
            </p:cNvSpPr>
            <p:nvPr userDrawn="1"/>
          </p:nvSpPr>
          <p:spPr bwMode="auto">
            <a:xfrm>
              <a:off x="4661373" y="2924878"/>
              <a:ext cx="434975" cy="871537"/>
            </a:xfrm>
            <a:custGeom>
              <a:avLst/>
              <a:gdLst>
                <a:gd name="T0" fmla="*/ 0 w 116"/>
                <a:gd name="T1" fmla="*/ 0 h 232"/>
                <a:gd name="T2" fmla="*/ 0 w 116"/>
                <a:gd name="T3" fmla="*/ 195 h 232"/>
                <a:gd name="T4" fmla="*/ 17 w 116"/>
                <a:gd name="T5" fmla="*/ 219 h 232"/>
                <a:gd name="T6" fmla="*/ 99 w 116"/>
                <a:gd name="T7" fmla="*/ 219 h 232"/>
                <a:gd name="T8" fmla="*/ 116 w 116"/>
                <a:gd name="T9" fmla="*/ 195 h 232"/>
                <a:gd name="T10" fmla="*/ 115 w 116"/>
                <a:gd name="T11" fmla="*/ 0 h 232"/>
                <a:gd name="T12" fmla="*/ 98 w 116"/>
                <a:gd name="T13" fmla="*/ 23 h 232"/>
                <a:gd name="T14" fmla="*/ 17 w 116"/>
                <a:gd name="T15" fmla="*/ 23 h 232"/>
                <a:gd name="T16" fmla="*/ 0 w 116"/>
                <a:gd name="T1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232">
                  <a:moveTo>
                    <a:pt x="0" y="0"/>
                  </a:moveTo>
                  <a:cubicBezTo>
                    <a:pt x="0" y="195"/>
                    <a:pt x="0" y="195"/>
                    <a:pt x="0" y="195"/>
                  </a:cubicBezTo>
                  <a:cubicBezTo>
                    <a:pt x="0" y="204"/>
                    <a:pt x="6" y="212"/>
                    <a:pt x="17" y="219"/>
                  </a:cubicBezTo>
                  <a:cubicBezTo>
                    <a:pt x="40" y="232"/>
                    <a:pt x="76" y="232"/>
                    <a:pt x="99" y="219"/>
                  </a:cubicBezTo>
                  <a:cubicBezTo>
                    <a:pt x="110" y="212"/>
                    <a:pt x="116" y="204"/>
                    <a:pt x="116" y="195"/>
                  </a:cubicBezTo>
                  <a:cubicBezTo>
                    <a:pt x="115" y="0"/>
                    <a:pt x="115" y="0"/>
                    <a:pt x="115" y="0"/>
                  </a:cubicBezTo>
                  <a:cubicBezTo>
                    <a:pt x="115" y="8"/>
                    <a:pt x="109" y="17"/>
                    <a:pt x="98" y="23"/>
                  </a:cubicBezTo>
                  <a:cubicBezTo>
                    <a:pt x="76" y="36"/>
                    <a:pt x="39" y="36"/>
                    <a:pt x="17" y="23"/>
                  </a:cubicBezTo>
                  <a:cubicBezTo>
                    <a:pt x="5" y="17"/>
                    <a:pt x="0" y="8"/>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90" name="Freeform 1379"/>
            <p:cNvSpPr>
              <a:spLocks/>
            </p:cNvSpPr>
            <p:nvPr userDrawn="1"/>
          </p:nvSpPr>
          <p:spPr bwMode="auto">
            <a:xfrm>
              <a:off x="4639148" y="2785178"/>
              <a:ext cx="476250" cy="274637"/>
            </a:xfrm>
            <a:custGeom>
              <a:avLst/>
              <a:gdLst>
                <a:gd name="T0" fmla="*/ 23 w 127"/>
                <a:gd name="T1" fmla="*/ 13 h 73"/>
                <a:gd name="T2" fmla="*/ 23 w 127"/>
                <a:gd name="T3" fmla="*/ 60 h 73"/>
                <a:gd name="T4" fmla="*/ 104 w 127"/>
                <a:gd name="T5" fmla="*/ 60 h 73"/>
                <a:gd name="T6" fmla="*/ 104 w 127"/>
                <a:gd name="T7" fmla="*/ 13 h 73"/>
                <a:gd name="T8" fmla="*/ 23 w 127"/>
                <a:gd name="T9" fmla="*/ 13 h 73"/>
              </a:gdLst>
              <a:ahLst/>
              <a:cxnLst>
                <a:cxn ang="0">
                  <a:pos x="T0" y="T1"/>
                </a:cxn>
                <a:cxn ang="0">
                  <a:pos x="T2" y="T3"/>
                </a:cxn>
                <a:cxn ang="0">
                  <a:pos x="T4" y="T5"/>
                </a:cxn>
                <a:cxn ang="0">
                  <a:pos x="T6" y="T7"/>
                </a:cxn>
                <a:cxn ang="0">
                  <a:pos x="T8" y="T9"/>
                </a:cxn>
              </a:cxnLst>
              <a:rect l="0" t="0" r="r" b="b"/>
              <a:pathLst>
                <a:path w="127" h="73">
                  <a:moveTo>
                    <a:pt x="23" y="13"/>
                  </a:moveTo>
                  <a:cubicBezTo>
                    <a:pt x="0" y="26"/>
                    <a:pt x="0" y="47"/>
                    <a:pt x="23" y="60"/>
                  </a:cubicBezTo>
                  <a:cubicBezTo>
                    <a:pt x="45" y="73"/>
                    <a:pt x="82" y="73"/>
                    <a:pt x="104" y="60"/>
                  </a:cubicBezTo>
                  <a:cubicBezTo>
                    <a:pt x="127" y="47"/>
                    <a:pt x="127" y="26"/>
                    <a:pt x="104" y="13"/>
                  </a:cubicBezTo>
                  <a:cubicBezTo>
                    <a:pt x="82" y="0"/>
                    <a:pt x="45" y="0"/>
                    <a:pt x="23" y="13"/>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91" name="Freeform 1380"/>
            <p:cNvSpPr>
              <a:spLocks/>
            </p:cNvSpPr>
            <p:nvPr userDrawn="1"/>
          </p:nvSpPr>
          <p:spPr bwMode="auto">
            <a:xfrm>
              <a:off x="4661373" y="3153478"/>
              <a:ext cx="431800" cy="414337"/>
            </a:xfrm>
            <a:custGeom>
              <a:avLst/>
              <a:gdLst>
                <a:gd name="T0" fmla="*/ 115 w 115"/>
                <a:gd name="T1" fmla="*/ 73 h 110"/>
                <a:gd name="T2" fmla="*/ 98 w 115"/>
                <a:gd name="T3" fmla="*/ 97 h 110"/>
                <a:gd name="T4" fmla="*/ 17 w 115"/>
                <a:gd name="T5" fmla="*/ 97 h 110"/>
                <a:gd name="T6" fmla="*/ 0 w 115"/>
                <a:gd name="T7" fmla="*/ 73 h 110"/>
                <a:gd name="T8" fmla="*/ 0 w 115"/>
                <a:gd name="T9" fmla="*/ 0 h 110"/>
                <a:gd name="T10" fmla="*/ 17 w 115"/>
                <a:gd name="T11" fmla="*/ 24 h 110"/>
                <a:gd name="T12" fmla="*/ 98 w 115"/>
                <a:gd name="T13" fmla="*/ 24 h 110"/>
                <a:gd name="T14" fmla="*/ 115 w 115"/>
                <a:gd name="T15" fmla="*/ 0 h 110"/>
                <a:gd name="T16" fmla="*/ 115 w 115"/>
                <a:gd name="T17" fmla="*/ 7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0">
                  <a:moveTo>
                    <a:pt x="115" y="73"/>
                  </a:moveTo>
                  <a:cubicBezTo>
                    <a:pt x="115" y="82"/>
                    <a:pt x="109" y="91"/>
                    <a:pt x="98" y="97"/>
                  </a:cubicBezTo>
                  <a:cubicBezTo>
                    <a:pt x="76" y="110"/>
                    <a:pt x="39" y="110"/>
                    <a:pt x="17" y="97"/>
                  </a:cubicBezTo>
                  <a:cubicBezTo>
                    <a:pt x="5" y="91"/>
                    <a:pt x="0" y="82"/>
                    <a:pt x="0" y="73"/>
                  </a:cubicBezTo>
                  <a:cubicBezTo>
                    <a:pt x="0" y="0"/>
                    <a:pt x="0" y="0"/>
                    <a:pt x="0" y="0"/>
                  </a:cubicBezTo>
                  <a:cubicBezTo>
                    <a:pt x="0" y="9"/>
                    <a:pt x="5" y="17"/>
                    <a:pt x="17" y="24"/>
                  </a:cubicBezTo>
                  <a:cubicBezTo>
                    <a:pt x="39" y="37"/>
                    <a:pt x="76" y="37"/>
                    <a:pt x="98" y="24"/>
                  </a:cubicBezTo>
                  <a:cubicBezTo>
                    <a:pt x="109" y="17"/>
                    <a:pt x="115" y="9"/>
                    <a:pt x="115" y="0"/>
                  </a:cubicBezTo>
                  <a:lnTo>
                    <a:pt x="115" y="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92" name="Freeform 1381"/>
            <p:cNvSpPr>
              <a:spLocks/>
            </p:cNvSpPr>
            <p:nvPr userDrawn="1"/>
          </p:nvSpPr>
          <p:spPr bwMode="auto">
            <a:xfrm>
              <a:off x="4631210" y="2831215"/>
              <a:ext cx="495300" cy="280987"/>
            </a:xfrm>
            <a:custGeom>
              <a:avLst/>
              <a:gdLst>
                <a:gd name="T0" fmla="*/ 0 w 132"/>
                <a:gd name="T1" fmla="*/ 0 h 75"/>
                <a:gd name="T2" fmla="*/ 0 w 132"/>
                <a:gd name="T3" fmla="*/ 33 h 75"/>
                <a:gd name="T4" fmla="*/ 19 w 132"/>
                <a:gd name="T5" fmla="*/ 60 h 75"/>
                <a:gd name="T6" fmla="*/ 112 w 132"/>
                <a:gd name="T7" fmla="*/ 60 h 75"/>
                <a:gd name="T8" fmla="*/ 132 w 132"/>
                <a:gd name="T9" fmla="*/ 33 h 75"/>
                <a:gd name="T10" fmla="*/ 131 w 132"/>
                <a:gd name="T11" fmla="*/ 0 h 75"/>
                <a:gd name="T12" fmla="*/ 112 w 132"/>
                <a:gd name="T13" fmla="*/ 27 h 75"/>
                <a:gd name="T14" fmla="*/ 19 w 132"/>
                <a:gd name="T15" fmla="*/ 27 h 75"/>
                <a:gd name="T16" fmla="*/ 0 w 132"/>
                <a:gd name="T1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5">
                  <a:moveTo>
                    <a:pt x="0" y="0"/>
                  </a:moveTo>
                  <a:cubicBezTo>
                    <a:pt x="0" y="33"/>
                    <a:pt x="0" y="33"/>
                    <a:pt x="0" y="33"/>
                  </a:cubicBezTo>
                  <a:cubicBezTo>
                    <a:pt x="0" y="43"/>
                    <a:pt x="6" y="52"/>
                    <a:pt x="19" y="60"/>
                  </a:cubicBezTo>
                  <a:cubicBezTo>
                    <a:pt x="45" y="75"/>
                    <a:pt x="86" y="75"/>
                    <a:pt x="112" y="60"/>
                  </a:cubicBezTo>
                  <a:cubicBezTo>
                    <a:pt x="125" y="52"/>
                    <a:pt x="132" y="42"/>
                    <a:pt x="132" y="33"/>
                  </a:cubicBezTo>
                  <a:cubicBezTo>
                    <a:pt x="131" y="0"/>
                    <a:pt x="131" y="0"/>
                    <a:pt x="131" y="0"/>
                  </a:cubicBezTo>
                  <a:cubicBezTo>
                    <a:pt x="131" y="10"/>
                    <a:pt x="125" y="20"/>
                    <a:pt x="112" y="27"/>
                  </a:cubicBezTo>
                  <a:cubicBezTo>
                    <a:pt x="86" y="42"/>
                    <a:pt x="45" y="42"/>
                    <a:pt x="19" y="27"/>
                  </a:cubicBezTo>
                  <a:cubicBezTo>
                    <a:pt x="6" y="20"/>
                    <a:pt x="0" y="10"/>
                    <a:pt x="0" y="0"/>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93" name="Freeform 1382"/>
            <p:cNvSpPr>
              <a:spLocks/>
            </p:cNvSpPr>
            <p:nvPr userDrawn="1"/>
          </p:nvSpPr>
          <p:spPr bwMode="auto">
            <a:xfrm>
              <a:off x="4604223" y="2672465"/>
              <a:ext cx="544513" cy="315912"/>
            </a:xfrm>
            <a:custGeom>
              <a:avLst/>
              <a:gdLst>
                <a:gd name="T0" fmla="*/ 26 w 145"/>
                <a:gd name="T1" fmla="*/ 15 h 84"/>
                <a:gd name="T2" fmla="*/ 26 w 145"/>
                <a:gd name="T3" fmla="*/ 69 h 84"/>
                <a:gd name="T4" fmla="*/ 119 w 145"/>
                <a:gd name="T5" fmla="*/ 69 h 84"/>
                <a:gd name="T6" fmla="*/ 119 w 145"/>
                <a:gd name="T7" fmla="*/ 15 h 84"/>
                <a:gd name="T8" fmla="*/ 26 w 145"/>
                <a:gd name="T9" fmla="*/ 15 h 84"/>
              </a:gdLst>
              <a:ahLst/>
              <a:cxnLst>
                <a:cxn ang="0">
                  <a:pos x="T0" y="T1"/>
                </a:cxn>
                <a:cxn ang="0">
                  <a:pos x="T2" y="T3"/>
                </a:cxn>
                <a:cxn ang="0">
                  <a:pos x="T4" y="T5"/>
                </a:cxn>
                <a:cxn ang="0">
                  <a:pos x="T6" y="T7"/>
                </a:cxn>
                <a:cxn ang="0">
                  <a:pos x="T8" y="T9"/>
                </a:cxn>
              </a:cxnLst>
              <a:rect l="0" t="0" r="r" b="b"/>
              <a:pathLst>
                <a:path w="145" h="84">
                  <a:moveTo>
                    <a:pt x="26" y="15"/>
                  </a:moveTo>
                  <a:cubicBezTo>
                    <a:pt x="1" y="30"/>
                    <a:pt x="0" y="54"/>
                    <a:pt x="26" y="69"/>
                  </a:cubicBezTo>
                  <a:cubicBezTo>
                    <a:pt x="52" y="84"/>
                    <a:pt x="93" y="84"/>
                    <a:pt x="119" y="69"/>
                  </a:cubicBezTo>
                  <a:cubicBezTo>
                    <a:pt x="145" y="54"/>
                    <a:pt x="145" y="30"/>
                    <a:pt x="119" y="15"/>
                  </a:cubicBezTo>
                  <a:cubicBezTo>
                    <a:pt x="94" y="0"/>
                    <a:pt x="52" y="0"/>
                    <a:pt x="26" y="1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94" name="Freeform 1383"/>
            <p:cNvSpPr>
              <a:spLocks/>
            </p:cNvSpPr>
            <p:nvPr userDrawn="1"/>
          </p:nvSpPr>
          <p:spPr bwMode="auto">
            <a:xfrm>
              <a:off x="5544023" y="3353503"/>
              <a:ext cx="266700" cy="844550"/>
            </a:xfrm>
            <a:custGeom>
              <a:avLst/>
              <a:gdLst>
                <a:gd name="T0" fmla="*/ 0 w 168"/>
                <a:gd name="T1" fmla="*/ 532 h 532"/>
                <a:gd name="T2" fmla="*/ 166 w 168"/>
                <a:gd name="T3" fmla="*/ 435 h 532"/>
                <a:gd name="T4" fmla="*/ 168 w 168"/>
                <a:gd name="T5" fmla="*/ 0 h 532"/>
                <a:gd name="T6" fmla="*/ 0 w 168"/>
                <a:gd name="T7" fmla="*/ 97 h 532"/>
                <a:gd name="T8" fmla="*/ 0 w 168"/>
                <a:gd name="T9" fmla="*/ 532 h 532"/>
              </a:gdLst>
              <a:ahLst/>
              <a:cxnLst>
                <a:cxn ang="0">
                  <a:pos x="T0" y="T1"/>
                </a:cxn>
                <a:cxn ang="0">
                  <a:pos x="T2" y="T3"/>
                </a:cxn>
                <a:cxn ang="0">
                  <a:pos x="T4" y="T5"/>
                </a:cxn>
                <a:cxn ang="0">
                  <a:pos x="T6" y="T7"/>
                </a:cxn>
                <a:cxn ang="0">
                  <a:pos x="T8" y="T9"/>
                </a:cxn>
              </a:cxnLst>
              <a:rect l="0" t="0" r="r" b="b"/>
              <a:pathLst>
                <a:path w="168" h="532">
                  <a:moveTo>
                    <a:pt x="0" y="532"/>
                  </a:moveTo>
                  <a:lnTo>
                    <a:pt x="166" y="435"/>
                  </a:lnTo>
                  <a:lnTo>
                    <a:pt x="168" y="0"/>
                  </a:lnTo>
                  <a:lnTo>
                    <a:pt x="0" y="97"/>
                  </a:lnTo>
                  <a:lnTo>
                    <a:pt x="0" y="532"/>
                  </a:ln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95" name="Freeform 1384"/>
            <p:cNvSpPr>
              <a:spLocks/>
            </p:cNvSpPr>
            <p:nvPr userDrawn="1"/>
          </p:nvSpPr>
          <p:spPr bwMode="auto">
            <a:xfrm>
              <a:off x="5261448" y="3191578"/>
              <a:ext cx="549275" cy="315912"/>
            </a:xfrm>
            <a:custGeom>
              <a:avLst/>
              <a:gdLst>
                <a:gd name="T0" fmla="*/ 178 w 346"/>
                <a:gd name="T1" fmla="*/ 199 h 199"/>
                <a:gd name="T2" fmla="*/ 346 w 346"/>
                <a:gd name="T3" fmla="*/ 102 h 199"/>
                <a:gd name="T4" fmla="*/ 166 w 346"/>
                <a:gd name="T5" fmla="*/ 0 h 199"/>
                <a:gd name="T6" fmla="*/ 0 w 346"/>
                <a:gd name="T7" fmla="*/ 97 h 199"/>
                <a:gd name="T8" fmla="*/ 178 w 346"/>
                <a:gd name="T9" fmla="*/ 199 h 199"/>
              </a:gdLst>
              <a:ahLst/>
              <a:cxnLst>
                <a:cxn ang="0">
                  <a:pos x="T0" y="T1"/>
                </a:cxn>
                <a:cxn ang="0">
                  <a:pos x="T2" y="T3"/>
                </a:cxn>
                <a:cxn ang="0">
                  <a:pos x="T4" y="T5"/>
                </a:cxn>
                <a:cxn ang="0">
                  <a:pos x="T6" y="T7"/>
                </a:cxn>
                <a:cxn ang="0">
                  <a:pos x="T8" y="T9"/>
                </a:cxn>
              </a:cxnLst>
              <a:rect l="0" t="0" r="r" b="b"/>
              <a:pathLst>
                <a:path w="346" h="199">
                  <a:moveTo>
                    <a:pt x="178" y="199"/>
                  </a:moveTo>
                  <a:lnTo>
                    <a:pt x="346" y="102"/>
                  </a:lnTo>
                  <a:lnTo>
                    <a:pt x="166" y="0"/>
                  </a:lnTo>
                  <a:lnTo>
                    <a:pt x="0" y="97"/>
                  </a:lnTo>
                  <a:lnTo>
                    <a:pt x="178" y="199"/>
                  </a:lnTo>
                  <a:close/>
                </a:path>
              </a:pathLst>
            </a:custGeom>
            <a:solidFill>
              <a:srgbClr val="0250D0"/>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96" name="Freeform 1385"/>
            <p:cNvSpPr>
              <a:spLocks/>
            </p:cNvSpPr>
            <p:nvPr userDrawn="1"/>
          </p:nvSpPr>
          <p:spPr bwMode="auto">
            <a:xfrm>
              <a:off x="5258273" y="3345565"/>
              <a:ext cx="285750" cy="852487"/>
            </a:xfrm>
            <a:custGeom>
              <a:avLst/>
              <a:gdLst>
                <a:gd name="T0" fmla="*/ 2 w 180"/>
                <a:gd name="T1" fmla="*/ 0 h 537"/>
                <a:gd name="T2" fmla="*/ 0 w 180"/>
                <a:gd name="T3" fmla="*/ 433 h 537"/>
                <a:gd name="T4" fmla="*/ 180 w 180"/>
                <a:gd name="T5" fmla="*/ 537 h 537"/>
                <a:gd name="T6" fmla="*/ 180 w 180"/>
                <a:gd name="T7" fmla="*/ 102 h 537"/>
                <a:gd name="T8" fmla="*/ 2 w 180"/>
                <a:gd name="T9" fmla="*/ 0 h 537"/>
              </a:gdLst>
              <a:ahLst/>
              <a:cxnLst>
                <a:cxn ang="0">
                  <a:pos x="T0" y="T1"/>
                </a:cxn>
                <a:cxn ang="0">
                  <a:pos x="T2" y="T3"/>
                </a:cxn>
                <a:cxn ang="0">
                  <a:pos x="T4" y="T5"/>
                </a:cxn>
                <a:cxn ang="0">
                  <a:pos x="T6" y="T7"/>
                </a:cxn>
                <a:cxn ang="0">
                  <a:pos x="T8" y="T9"/>
                </a:cxn>
              </a:cxnLst>
              <a:rect l="0" t="0" r="r" b="b"/>
              <a:pathLst>
                <a:path w="180" h="537">
                  <a:moveTo>
                    <a:pt x="2" y="0"/>
                  </a:moveTo>
                  <a:lnTo>
                    <a:pt x="0" y="433"/>
                  </a:lnTo>
                  <a:lnTo>
                    <a:pt x="180" y="537"/>
                  </a:lnTo>
                  <a:lnTo>
                    <a:pt x="180" y="102"/>
                  </a:lnTo>
                  <a:lnTo>
                    <a:pt x="2" y="0"/>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97" name="Freeform 1386"/>
            <p:cNvSpPr>
              <a:spLocks/>
            </p:cNvSpPr>
            <p:nvPr userDrawn="1"/>
          </p:nvSpPr>
          <p:spPr bwMode="auto">
            <a:xfrm>
              <a:off x="5258273" y="3909128"/>
              <a:ext cx="285750" cy="288925"/>
            </a:xfrm>
            <a:custGeom>
              <a:avLst/>
              <a:gdLst>
                <a:gd name="T0" fmla="*/ 180 w 180"/>
                <a:gd name="T1" fmla="*/ 182 h 182"/>
                <a:gd name="T2" fmla="*/ 180 w 180"/>
                <a:gd name="T3" fmla="*/ 102 h 182"/>
                <a:gd name="T4" fmla="*/ 0 w 180"/>
                <a:gd name="T5" fmla="*/ 0 h 182"/>
                <a:gd name="T6" fmla="*/ 0 w 180"/>
                <a:gd name="T7" fmla="*/ 78 h 182"/>
                <a:gd name="T8" fmla="*/ 180 w 180"/>
                <a:gd name="T9" fmla="*/ 182 h 182"/>
              </a:gdLst>
              <a:ahLst/>
              <a:cxnLst>
                <a:cxn ang="0">
                  <a:pos x="T0" y="T1"/>
                </a:cxn>
                <a:cxn ang="0">
                  <a:pos x="T2" y="T3"/>
                </a:cxn>
                <a:cxn ang="0">
                  <a:pos x="T4" y="T5"/>
                </a:cxn>
                <a:cxn ang="0">
                  <a:pos x="T6" y="T7"/>
                </a:cxn>
                <a:cxn ang="0">
                  <a:pos x="T8" y="T9"/>
                </a:cxn>
              </a:cxnLst>
              <a:rect l="0" t="0" r="r" b="b"/>
              <a:pathLst>
                <a:path w="180" h="182">
                  <a:moveTo>
                    <a:pt x="180" y="182"/>
                  </a:moveTo>
                  <a:lnTo>
                    <a:pt x="180" y="102"/>
                  </a:lnTo>
                  <a:lnTo>
                    <a:pt x="0" y="0"/>
                  </a:lnTo>
                  <a:lnTo>
                    <a:pt x="0" y="78"/>
                  </a:lnTo>
                  <a:lnTo>
                    <a:pt x="180" y="18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98" name="Freeform 1387"/>
            <p:cNvSpPr>
              <a:spLocks/>
            </p:cNvSpPr>
            <p:nvPr userDrawn="1"/>
          </p:nvSpPr>
          <p:spPr bwMode="auto">
            <a:xfrm>
              <a:off x="5258273" y="3650365"/>
              <a:ext cx="285750" cy="420687"/>
            </a:xfrm>
            <a:custGeom>
              <a:avLst/>
              <a:gdLst>
                <a:gd name="T0" fmla="*/ 2 w 180"/>
                <a:gd name="T1" fmla="*/ 0 h 265"/>
                <a:gd name="T2" fmla="*/ 0 w 180"/>
                <a:gd name="T3" fmla="*/ 163 h 265"/>
                <a:gd name="T4" fmla="*/ 180 w 180"/>
                <a:gd name="T5" fmla="*/ 265 h 265"/>
                <a:gd name="T6" fmla="*/ 180 w 180"/>
                <a:gd name="T7" fmla="*/ 104 h 265"/>
                <a:gd name="T8" fmla="*/ 2 w 180"/>
                <a:gd name="T9" fmla="*/ 0 h 265"/>
              </a:gdLst>
              <a:ahLst/>
              <a:cxnLst>
                <a:cxn ang="0">
                  <a:pos x="T0" y="T1"/>
                </a:cxn>
                <a:cxn ang="0">
                  <a:pos x="T2" y="T3"/>
                </a:cxn>
                <a:cxn ang="0">
                  <a:pos x="T4" y="T5"/>
                </a:cxn>
                <a:cxn ang="0">
                  <a:pos x="T6" y="T7"/>
                </a:cxn>
                <a:cxn ang="0">
                  <a:pos x="T8" y="T9"/>
                </a:cxn>
              </a:cxnLst>
              <a:rect l="0" t="0" r="r" b="b"/>
              <a:pathLst>
                <a:path w="180" h="265">
                  <a:moveTo>
                    <a:pt x="2" y="0"/>
                  </a:moveTo>
                  <a:lnTo>
                    <a:pt x="0" y="163"/>
                  </a:lnTo>
                  <a:lnTo>
                    <a:pt x="180" y="265"/>
                  </a:lnTo>
                  <a:lnTo>
                    <a:pt x="180" y="104"/>
                  </a:lnTo>
                  <a:lnTo>
                    <a:pt x="2"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99" name="Freeform 1388"/>
            <p:cNvSpPr>
              <a:spLocks noEditPoints="1"/>
            </p:cNvSpPr>
            <p:nvPr userDrawn="1"/>
          </p:nvSpPr>
          <p:spPr bwMode="auto">
            <a:xfrm>
              <a:off x="5261448" y="3345565"/>
              <a:ext cx="282575" cy="469900"/>
            </a:xfrm>
            <a:custGeom>
              <a:avLst/>
              <a:gdLst>
                <a:gd name="T0" fmla="*/ 178 w 178"/>
                <a:gd name="T1" fmla="*/ 296 h 296"/>
                <a:gd name="T2" fmla="*/ 0 w 178"/>
                <a:gd name="T3" fmla="*/ 192 h 296"/>
                <a:gd name="T4" fmla="*/ 0 w 178"/>
                <a:gd name="T5" fmla="*/ 0 h 296"/>
                <a:gd name="T6" fmla="*/ 178 w 178"/>
                <a:gd name="T7" fmla="*/ 102 h 296"/>
                <a:gd name="T8" fmla="*/ 178 w 178"/>
                <a:gd name="T9" fmla="*/ 296 h 296"/>
                <a:gd name="T10" fmla="*/ 29 w 178"/>
                <a:gd name="T11" fmla="*/ 178 h 296"/>
                <a:gd name="T12" fmla="*/ 147 w 178"/>
                <a:gd name="T13" fmla="*/ 246 h 296"/>
                <a:gd name="T14" fmla="*/ 147 w 178"/>
                <a:gd name="T15" fmla="*/ 230 h 296"/>
                <a:gd name="T16" fmla="*/ 29 w 178"/>
                <a:gd name="T17" fmla="*/ 163 h 296"/>
                <a:gd name="T18" fmla="*/ 29 w 178"/>
                <a:gd name="T19" fmla="*/ 178 h 296"/>
                <a:gd name="T20" fmla="*/ 29 w 178"/>
                <a:gd name="T21" fmla="*/ 73 h 296"/>
                <a:gd name="T22" fmla="*/ 147 w 178"/>
                <a:gd name="T23" fmla="*/ 142 h 296"/>
                <a:gd name="T24" fmla="*/ 150 w 178"/>
                <a:gd name="T25" fmla="*/ 125 h 296"/>
                <a:gd name="T26" fmla="*/ 29 w 178"/>
                <a:gd name="T27" fmla="*/ 57 h 296"/>
                <a:gd name="T28" fmla="*/ 29 w 178"/>
                <a:gd name="T29" fmla="*/ 73 h 296"/>
                <a:gd name="T30" fmla="*/ 29 w 178"/>
                <a:gd name="T31" fmla="*/ 109 h 296"/>
                <a:gd name="T32" fmla="*/ 147 w 178"/>
                <a:gd name="T33" fmla="*/ 175 h 296"/>
                <a:gd name="T34" fmla="*/ 147 w 178"/>
                <a:gd name="T35" fmla="*/ 161 h 296"/>
                <a:gd name="T36" fmla="*/ 29 w 178"/>
                <a:gd name="T37" fmla="*/ 92 h 296"/>
                <a:gd name="T38" fmla="*/ 29 w 178"/>
                <a:gd name="T39" fmla="*/ 109 h 296"/>
                <a:gd name="T40" fmla="*/ 29 w 178"/>
                <a:gd name="T41" fmla="*/ 142 h 296"/>
                <a:gd name="T42" fmla="*/ 147 w 178"/>
                <a:gd name="T43" fmla="*/ 211 h 296"/>
                <a:gd name="T44" fmla="*/ 147 w 178"/>
                <a:gd name="T45" fmla="*/ 197 h 296"/>
                <a:gd name="T46" fmla="*/ 29 w 178"/>
                <a:gd name="T47" fmla="*/ 128 h 296"/>
                <a:gd name="T48" fmla="*/ 29 w 178"/>
                <a:gd name="T49" fmla="*/ 14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296">
                  <a:moveTo>
                    <a:pt x="178" y="296"/>
                  </a:moveTo>
                  <a:lnTo>
                    <a:pt x="0" y="192"/>
                  </a:lnTo>
                  <a:lnTo>
                    <a:pt x="0" y="0"/>
                  </a:lnTo>
                  <a:lnTo>
                    <a:pt x="178" y="102"/>
                  </a:lnTo>
                  <a:lnTo>
                    <a:pt x="178" y="296"/>
                  </a:lnTo>
                  <a:close/>
                  <a:moveTo>
                    <a:pt x="29" y="178"/>
                  </a:moveTo>
                  <a:lnTo>
                    <a:pt x="147" y="246"/>
                  </a:lnTo>
                  <a:lnTo>
                    <a:pt x="147" y="230"/>
                  </a:lnTo>
                  <a:lnTo>
                    <a:pt x="29" y="163"/>
                  </a:lnTo>
                  <a:lnTo>
                    <a:pt x="29" y="178"/>
                  </a:lnTo>
                  <a:close/>
                  <a:moveTo>
                    <a:pt x="29" y="73"/>
                  </a:moveTo>
                  <a:lnTo>
                    <a:pt x="147" y="142"/>
                  </a:lnTo>
                  <a:lnTo>
                    <a:pt x="150" y="125"/>
                  </a:lnTo>
                  <a:lnTo>
                    <a:pt x="29" y="57"/>
                  </a:lnTo>
                  <a:lnTo>
                    <a:pt x="29" y="73"/>
                  </a:lnTo>
                  <a:close/>
                  <a:moveTo>
                    <a:pt x="29" y="109"/>
                  </a:moveTo>
                  <a:lnTo>
                    <a:pt x="147" y="175"/>
                  </a:lnTo>
                  <a:lnTo>
                    <a:pt x="147" y="161"/>
                  </a:lnTo>
                  <a:lnTo>
                    <a:pt x="29" y="92"/>
                  </a:lnTo>
                  <a:lnTo>
                    <a:pt x="29" y="109"/>
                  </a:lnTo>
                  <a:close/>
                  <a:moveTo>
                    <a:pt x="29" y="142"/>
                  </a:moveTo>
                  <a:lnTo>
                    <a:pt x="147" y="211"/>
                  </a:lnTo>
                  <a:lnTo>
                    <a:pt x="147" y="197"/>
                  </a:lnTo>
                  <a:lnTo>
                    <a:pt x="29" y="128"/>
                  </a:lnTo>
                  <a:lnTo>
                    <a:pt x="29" y="14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00" name="Freeform 1389"/>
            <p:cNvSpPr>
              <a:spLocks noEditPoints="1"/>
            </p:cNvSpPr>
            <p:nvPr userDrawn="1"/>
          </p:nvSpPr>
          <p:spPr bwMode="auto">
            <a:xfrm>
              <a:off x="5261448" y="3345565"/>
              <a:ext cx="282575" cy="469900"/>
            </a:xfrm>
            <a:custGeom>
              <a:avLst/>
              <a:gdLst>
                <a:gd name="T0" fmla="*/ 178 w 178"/>
                <a:gd name="T1" fmla="*/ 296 h 296"/>
                <a:gd name="T2" fmla="*/ 0 w 178"/>
                <a:gd name="T3" fmla="*/ 192 h 296"/>
                <a:gd name="T4" fmla="*/ 0 w 178"/>
                <a:gd name="T5" fmla="*/ 0 h 296"/>
                <a:gd name="T6" fmla="*/ 178 w 178"/>
                <a:gd name="T7" fmla="*/ 102 h 296"/>
                <a:gd name="T8" fmla="*/ 178 w 178"/>
                <a:gd name="T9" fmla="*/ 296 h 296"/>
                <a:gd name="T10" fmla="*/ 29 w 178"/>
                <a:gd name="T11" fmla="*/ 178 h 296"/>
                <a:gd name="T12" fmla="*/ 147 w 178"/>
                <a:gd name="T13" fmla="*/ 246 h 296"/>
                <a:gd name="T14" fmla="*/ 147 w 178"/>
                <a:gd name="T15" fmla="*/ 230 h 296"/>
                <a:gd name="T16" fmla="*/ 29 w 178"/>
                <a:gd name="T17" fmla="*/ 163 h 296"/>
                <a:gd name="T18" fmla="*/ 29 w 178"/>
                <a:gd name="T19" fmla="*/ 178 h 296"/>
                <a:gd name="T20" fmla="*/ 29 w 178"/>
                <a:gd name="T21" fmla="*/ 73 h 296"/>
                <a:gd name="T22" fmla="*/ 147 w 178"/>
                <a:gd name="T23" fmla="*/ 142 h 296"/>
                <a:gd name="T24" fmla="*/ 150 w 178"/>
                <a:gd name="T25" fmla="*/ 125 h 296"/>
                <a:gd name="T26" fmla="*/ 29 w 178"/>
                <a:gd name="T27" fmla="*/ 57 h 296"/>
                <a:gd name="T28" fmla="*/ 29 w 178"/>
                <a:gd name="T29" fmla="*/ 73 h 296"/>
                <a:gd name="T30" fmla="*/ 29 w 178"/>
                <a:gd name="T31" fmla="*/ 109 h 296"/>
                <a:gd name="T32" fmla="*/ 147 w 178"/>
                <a:gd name="T33" fmla="*/ 175 h 296"/>
                <a:gd name="T34" fmla="*/ 147 w 178"/>
                <a:gd name="T35" fmla="*/ 161 h 296"/>
                <a:gd name="T36" fmla="*/ 29 w 178"/>
                <a:gd name="T37" fmla="*/ 92 h 296"/>
                <a:gd name="T38" fmla="*/ 29 w 178"/>
                <a:gd name="T39" fmla="*/ 109 h 296"/>
                <a:gd name="T40" fmla="*/ 29 w 178"/>
                <a:gd name="T41" fmla="*/ 142 h 296"/>
                <a:gd name="T42" fmla="*/ 147 w 178"/>
                <a:gd name="T43" fmla="*/ 211 h 296"/>
                <a:gd name="T44" fmla="*/ 147 w 178"/>
                <a:gd name="T45" fmla="*/ 197 h 296"/>
                <a:gd name="T46" fmla="*/ 29 w 178"/>
                <a:gd name="T47" fmla="*/ 128 h 296"/>
                <a:gd name="T48" fmla="*/ 29 w 178"/>
                <a:gd name="T49" fmla="*/ 14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296">
                  <a:moveTo>
                    <a:pt x="178" y="296"/>
                  </a:moveTo>
                  <a:lnTo>
                    <a:pt x="0" y="192"/>
                  </a:lnTo>
                  <a:lnTo>
                    <a:pt x="0" y="0"/>
                  </a:lnTo>
                  <a:lnTo>
                    <a:pt x="178" y="102"/>
                  </a:lnTo>
                  <a:lnTo>
                    <a:pt x="178" y="296"/>
                  </a:lnTo>
                  <a:moveTo>
                    <a:pt x="29" y="178"/>
                  </a:moveTo>
                  <a:lnTo>
                    <a:pt x="147" y="246"/>
                  </a:lnTo>
                  <a:lnTo>
                    <a:pt x="147" y="230"/>
                  </a:lnTo>
                  <a:lnTo>
                    <a:pt x="29" y="163"/>
                  </a:lnTo>
                  <a:lnTo>
                    <a:pt x="29" y="178"/>
                  </a:lnTo>
                  <a:moveTo>
                    <a:pt x="29" y="73"/>
                  </a:moveTo>
                  <a:lnTo>
                    <a:pt x="147" y="142"/>
                  </a:lnTo>
                  <a:lnTo>
                    <a:pt x="150" y="125"/>
                  </a:lnTo>
                  <a:lnTo>
                    <a:pt x="29" y="57"/>
                  </a:lnTo>
                  <a:lnTo>
                    <a:pt x="29" y="73"/>
                  </a:lnTo>
                  <a:moveTo>
                    <a:pt x="29" y="109"/>
                  </a:moveTo>
                  <a:lnTo>
                    <a:pt x="147" y="175"/>
                  </a:lnTo>
                  <a:lnTo>
                    <a:pt x="147" y="161"/>
                  </a:lnTo>
                  <a:lnTo>
                    <a:pt x="29" y="92"/>
                  </a:lnTo>
                  <a:lnTo>
                    <a:pt x="29" y="109"/>
                  </a:lnTo>
                  <a:moveTo>
                    <a:pt x="29" y="142"/>
                  </a:moveTo>
                  <a:lnTo>
                    <a:pt x="147" y="211"/>
                  </a:lnTo>
                  <a:lnTo>
                    <a:pt x="147" y="197"/>
                  </a:lnTo>
                  <a:lnTo>
                    <a:pt x="29" y="128"/>
                  </a:lnTo>
                  <a:lnTo>
                    <a:pt x="29" y="1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01" name="Freeform 1390"/>
            <p:cNvSpPr>
              <a:spLocks/>
            </p:cNvSpPr>
            <p:nvPr userDrawn="1"/>
          </p:nvSpPr>
          <p:spPr bwMode="auto">
            <a:xfrm>
              <a:off x="5307485" y="3491615"/>
              <a:ext cx="187325" cy="131762"/>
            </a:xfrm>
            <a:custGeom>
              <a:avLst/>
              <a:gdLst>
                <a:gd name="T0" fmla="*/ 0 w 118"/>
                <a:gd name="T1" fmla="*/ 0 h 83"/>
                <a:gd name="T2" fmla="*/ 0 w 118"/>
                <a:gd name="T3" fmla="*/ 17 h 83"/>
                <a:gd name="T4" fmla="*/ 118 w 118"/>
                <a:gd name="T5" fmla="*/ 83 h 83"/>
                <a:gd name="T6" fmla="*/ 118 w 118"/>
                <a:gd name="T7" fmla="*/ 69 h 83"/>
                <a:gd name="T8" fmla="*/ 0 w 118"/>
                <a:gd name="T9" fmla="*/ 0 h 83"/>
              </a:gdLst>
              <a:ahLst/>
              <a:cxnLst>
                <a:cxn ang="0">
                  <a:pos x="T0" y="T1"/>
                </a:cxn>
                <a:cxn ang="0">
                  <a:pos x="T2" y="T3"/>
                </a:cxn>
                <a:cxn ang="0">
                  <a:pos x="T4" y="T5"/>
                </a:cxn>
                <a:cxn ang="0">
                  <a:pos x="T6" y="T7"/>
                </a:cxn>
                <a:cxn ang="0">
                  <a:pos x="T8" y="T9"/>
                </a:cxn>
              </a:cxnLst>
              <a:rect l="0" t="0" r="r" b="b"/>
              <a:pathLst>
                <a:path w="118" h="83">
                  <a:moveTo>
                    <a:pt x="0" y="0"/>
                  </a:moveTo>
                  <a:lnTo>
                    <a:pt x="0" y="17"/>
                  </a:lnTo>
                  <a:lnTo>
                    <a:pt x="118" y="83"/>
                  </a:lnTo>
                  <a:lnTo>
                    <a:pt x="118" y="69"/>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02" name="Freeform 1391"/>
            <p:cNvSpPr>
              <a:spLocks/>
            </p:cNvSpPr>
            <p:nvPr userDrawn="1"/>
          </p:nvSpPr>
          <p:spPr bwMode="auto">
            <a:xfrm>
              <a:off x="5307485" y="3436053"/>
              <a:ext cx="192088" cy="134937"/>
            </a:xfrm>
            <a:custGeom>
              <a:avLst/>
              <a:gdLst>
                <a:gd name="T0" fmla="*/ 0 w 121"/>
                <a:gd name="T1" fmla="*/ 0 h 85"/>
                <a:gd name="T2" fmla="*/ 0 w 121"/>
                <a:gd name="T3" fmla="*/ 16 h 85"/>
                <a:gd name="T4" fmla="*/ 118 w 121"/>
                <a:gd name="T5" fmla="*/ 85 h 85"/>
                <a:gd name="T6" fmla="*/ 121 w 121"/>
                <a:gd name="T7" fmla="*/ 68 h 85"/>
                <a:gd name="T8" fmla="*/ 0 w 121"/>
                <a:gd name="T9" fmla="*/ 0 h 85"/>
              </a:gdLst>
              <a:ahLst/>
              <a:cxnLst>
                <a:cxn ang="0">
                  <a:pos x="T0" y="T1"/>
                </a:cxn>
                <a:cxn ang="0">
                  <a:pos x="T2" y="T3"/>
                </a:cxn>
                <a:cxn ang="0">
                  <a:pos x="T4" y="T5"/>
                </a:cxn>
                <a:cxn ang="0">
                  <a:pos x="T6" y="T7"/>
                </a:cxn>
                <a:cxn ang="0">
                  <a:pos x="T8" y="T9"/>
                </a:cxn>
              </a:cxnLst>
              <a:rect l="0" t="0" r="r" b="b"/>
              <a:pathLst>
                <a:path w="121" h="85">
                  <a:moveTo>
                    <a:pt x="0" y="0"/>
                  </a:moveTo>
                  <a:lnTo>
                    <a:pt x="0" y="16"/>
                  </a:lnTo>
                  <a:lnTo>
                    <a:pt x="118" y="85"/>
                  </a:lnTo>
                  <a:lnTo>
                    <a:pt x="121" y="6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03" name="Freeform 1392"/>
            <p:cNvSpPr>
              <a:spLocks/>
            </p:cNvSpPr>
            <p:nvPr userDrawn="1"/>
          </p:nvSpPr>
          <p:spPr bwMode="auto">
            <a:xfrm>
              <a:off x="5307485" y="3604328"/>
              <a:ext cx="187325" cy="131762"/>
            </a:xfrm>
            <a:custGeom>
              <a:avLst/>
              <a:gdLst>
                <a:gd name="T0" fmla="*/ 0 w 118"/>
                <a:gd name="T1" fmla="*/ 0 h 83"/>
                <a:gd name="T2" fmla="*/ 0 w 118"/>
                <a:gd name="T3" fmla="*/ 15 h 83"/>
                <a:gd name="T4" fmla="*/ 118 w 118"/>
                <a:gd name="T5" fmla="*/ 83 h 83"/>
                <a:gd name="T6" fmla="*/ 118 w 118"/>
                <a:gd name="T7" fmla="*/ 67 h 83"/>
                <a:gd name="T8" fmla="*/ 0 w 118"/>
                <a:gd name="T9" fmla="*/ 0 h 83"/>
              </a:gdLst>
              <a:ahLst/>
              <a:cxnLst>
                <a:cxn ang="0">
                  <a:pos x="T0" y="T1"/>
                </a:cxn>
                <a:cxn ang="0">
                  <a:pos x="T2" y="T3"/>
                </a:cxn>
                <a:cxn ang="0">
                  <a:pos x="T4" y="T5"/>
                </a:cxn>
                <a:cxn ang="0">
                  <a:pos x="T6" y="T7"/>
                </a:cxn>
                <a:cxn ang="0">
                  <a:pos x="T8" y="T9"/>
                </a:cxn>
              </a:cxnLst>
              <a:rect l="0" t="0" r="r" b="b"/>
              <a:pathLst>
                <a:path w="118" h="83">
                  <a:moveTo>
                    <a:pt x="0" y="0"/>
                  </a:moveTo>
                  <a:lnTo>
                    <a:pt x="0" y="15"/>
                  </a:lnTo>
                  <a:lnTo>
                    <a:pt x="118" y="83"/>
                  </a:lnTo>
                  <a:lnTo>
                    <a:pt x="118" y="67"/>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04" name="Freeform 1393"/>
            <p:cNvSpPr>
              <a:spLocks/>
            </p:cNvSpPr>
            <p:nvPr userDrawn="1"/>
          </p:nvSpPr>
          <p:spPr bwMode="auto">
            <a:xfrm>
              <a:off x="5307485" y="3548765"/>
              <a:ext cx="187325" cy="131762"/>
            </a:xfrm>
            <a:custGeom>
              <a:avLst/>
              <a:gdLst>
                <a:gd name="T0" fmla="*/ 0 w 118"/>
                <a:gd name="T1" fmla="*/ 0 h 83"/>
                <a:gd name="T2" fmla="*/ 0 w 118"/>
                <a:gd name="T3" fmla="*/ 14 h 83"/>
                <a:gd name="T4" fmla="*/ 118 w 118"/>
                <a:gd name="T5" fmla="*/ 83 h 83"/>
                <a:gd name="T6" fmla="*/ 118 w 118"/>
                <a:gd name="T7" fmla="*/ 69 h 83"/>
                <a:gd name="T8" fmla="*/ 0 w 118"/>
                <a:gd name="T9" fmla="*/ 0 h 83"/>
              </a:gdLst>
              <a:ahLst/>
              <a:cxnLst>
                <a:cxn ang="0">
                  <a:pos x="T0" y="T1"/>
                </a:cxn>
                <a:cxn ang="0">
                  <a:pos x="T2" y="T3"/>
                </a:cxn>
                <a:cxn ang="0">
                  <a:pos x="T4" y="T5"/>
                </a:cxn>
                <a:cxn ang="0">
                  <a:pos x="T6" y="T7"/>
                </a:cxn>
                <a:cxn ang="0">
                  <a:pos x="T8" y="T9"/>
                </a:cxn>
              </a:cxnLst>
              <a:rect l="0" t="0" r="r" b="b"/>
              <a:pathLst>
                <a:path w="118" h="83">
                  <a:moveTo>
                    <a:pt x="0" y="0"/>
                  </a:moveTo>
                  <a:lnTo>
                    <a:pt x="0" y="14"/>
                  </a:lnTo>
                  <a:lnTo>
                    <a:pt x="118" y="83"/>
                  </a:lnTo>
                  <a:lnTo>
                    <a:pt x="118" y="69"/>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05" name="Freeform 1394"/>
            <p:cNvSpPr>
              <a:spLocks/>
            </p:cNvSpPr>
            <p:nvPr userDrawn="1"/>
          </p:nvSpPr>
          <p:spPr bwMode="auto">
            <a:xfrm>
              <a:off x="4428010" y="3763078"/>
              <a:ext cx="266700" cy="841375"/>
            </a:xfrm>
            <a:custGeom>
              <a:avLst/>
              <a:gdLst>
                <a:gd name="T0" fmla="*/ 0 w 168"/>
                <a:gd name="T1" fmla="*/ 530 h 530"/>
                <a:gd name="T2" fmla="*/ 168 w 168"/>
                <a:gd name="T3" fmla="*/ 433 h 530"/>
                <a:gd name="T4" fmla="*/ 168 w 168"/>
                <a:gd name="T5" fmla="*/ 355 h 530"/>
                <a:gd name="T6" fmla="*/ 168 w 168"/>
                <a:gd name="T7" fmla="*/ 192 h 530"/>
                <a:gd name="T8" fmla="*/ 168 w 168"/>
                <a:gd name="T9" fmla="*/ 0 h 530"/>
                <a:gd name="T10" fmla="*/ 2 w 168"/>
                <a:gd name="T11" fmla="*/ 97 h 530"/>
                <a:gd name="T12" fmla="*/ 0 w 168"/>
                <a:gd name="T13" fmla="*/ 289 h 530"/>
                <a:gd name="T14" fmla="*/ 0 w 168"/>
                <a:gd name="T15" fmla="*/ 452 h 530"/>
                <a:gd name="T16" fmla="*/ 0 w 168"/>
                <a:gd name="T17" fmla="*/ 53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530">
                  <a:moveTo>
                    <a:pt x="0" y="530"/>
                  </a:moveTo>
                  <a:lnTo>
                    <a:pt x="168" y="433"/>
                  </a:lnTo>
                  <a:lnTo>
                    <a:pt x="168" y="355"/>
                  </a:lnTo>
                  <a:lnTo>
                    <a:pt x="168" y="192"/>
                  </a:lnTo>
                  <a:lnTo>
                    <a:pt x="168" y="0"/>
                  </a:lnTo>
                  <a:lnTo>
                    <a:pt x="2" y="97"/>
                  </a:lnTo>
                  <a:lnTo>
                    <a:pt x="0" y="289"/>
                  </a:lnTo>
                  <a:lnTo>
                    <a:pt x="0" y="452"/>
                  </a:lnTo>
                  <a:lnTo>
                    <a:pt x="0" y="530"/>
                  </a:ln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06" name="Freeform 1395"/>
            <p:cNvSpPr>
              <a:spLocks/>
            </p:cNvSpPr>
            <p:nvPr userDrawn="1"/>
          </p:nvSpPr>
          <p:spPr bwMode="auto">
            <a:xfrm>
              <a:off x="4145435" y="3597978"/>
              <a:ext cx="549275" cy="319087"/>
            </a:xfrm>
            <a:custGeom>
              <a:avLst/>
              <a:gdLst>
                <a:gd name="T0" fmla="*/ 180 w 346"/>
                <a:gd name="T1" fmla="*/ 201 h 201"/>
                <a:gd name="T2" fmla="*/ 346 w 346"/>
                <a:gd name="T3" fmla="*/ 104 h 201"/>
                <a:gd name="T4" fmla="*/ 169 w 346"/>
                <a:gd name="T5" fmla="*/ 0 h 201"/>
                <a:gd name="T6" fmla="*/ 0 w 346"/>
                <a:gd name="T7" fmla="*/ 97 h 201"/>
                <a:gd name="T8" fmla="*/ 180 w 346"/>
                <a:gd name="T9" fmla="*/ 201 h 201"/>
              </a:gdLst>
              <a:ahLst/>
              <a:cxnLst>
                <a:cxn ang="0">
                  <a:pos x="T0" y="T1"/>
                </a:cxn>
                <a:cxn ang="0">
                  <a:pos x="T2" y="T3"/>
                </a:cxn>
                <a:cxn ang="0">
                  <a:pos x="T4" y="T5"/>
                </a:cxn>
                <a:cxn ang="0">
                  <a:pos x="T6" y="T7"/>
                </a:cxn>
                <a:cxn ang="0">
                  <a:pos x="T8" y="T9"/>
                </a:cxn>
              </a:cxnLst>
              <a:rect l="0" t="0" r="r" b="b"/>
              <a:pathLst>
                <a:path w="346" h="201">
                  <a:moveTo>
                    <a:pt x="180" y="201"/>
                  </a:moveTo>
                  <a:lnTo>
                    <a:pt x="346" y="104"/>
                  </a:lnTo>
                  <a:lnTo>
                    <a:pt x="169" y="0"/>
                  </a:lnTo>
                  <a:lnTo>
                    <a:pt x="0" y="97"/>
                  </a:lnTo>
                  <a:lnTo>
                    <a:pt x="180" y="201"/>
                  </a:lnTo>
                  <a:close/>
                </a:path>
              </a:pathLst>
            </a:custGeom>
            <a:solidFill>
              <a:srgbClr val="0250D0"/>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07" name="Freeform 1396"/>
            <p:cNvSpPr>
              <a:spLocks/>
            </p:cNvSpPr>
            <p:nvPr userDrawn="1"/>
          </p:nvSpPr>
          <p:spPr bwMode="auto">
            <a:xfrm>
              <a:off x="4145435" y="3751965"/>
              <a:ext cx="285750" cy="852487"/>
            </a:xfrm>
            <a:custGeom>
              <a:avLst/>
              <a:gdLst>
                <a:gd name="T0" fmla="*/ 0 w 180"/>
                <a:gd name="T1" fmla="*/ 0 h 537"/>
                <a:gd name="T2" fmla="*/ 0 w 180"/>
                <a:gd name="T3" fmla="*/ 435 h 537"/>
                <a:gd name="T4" fmla="*/ 178 w 180"/>
                <a:gd name="T5" fmla="*/ 537 h 537"/>
                <a:gd name="T6" fmla="*/ 180 w 180"/>
                <a:gd name="T7" fmla="*/ 104 h 537"/>
                <a:gd name="T8" fmla="*/ 0 w 180"/>
                <a:gd name="T9" fmla="*/ 0 h 537"/>
              </a:gdLst>
              <a:ahLst/>
              <a:cxnLst>
                <a:cxn ang="0">
                  <a:pos x="T0" y="T1"/>
                </a:cxn>
                <a:cxn ang="0">
                  <a:pos x="T2" y="T3"/>
                </a:cxn>
                <a:cxn ang="0">
                  <a:pos x="T4" y="T5"/>
                </a:cxn>
                <a:cxn ang="0">
                  <a:pos x="T6" y="T7"/>
                </a:cxn>
                <a:cxn ang="0">
                  <a:pos x="T8" y="T9"/>
                </a:cxn>
              </a:cxnLst>
              <a:rect l="0" t="0" r="r" b="b"/>
              <a:pathLst>
                <a:path w="180" h="537">
                  <a:moveTo>
                    <a:pt x="0" y="0"/>
                  </a:moveTo>
                  <a:lnTo>
                    <a:pt x="0" y="435"/>
                  </a:lnTo>
                  <a:lnTo>
                    <a:pt x="178" y="537"/>
                  </a:lnTo>
                  <a:lnTo>
                    <a:pt x="180" y="104"/>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08" name="Freeform 1397"/>
            <p:cNvSpPr>
              <a:spLocks/>
            </p:cNvSpPr>
            <p:nvPr userDrawn="1"/>
          </p:nvSpPr>
          <p:spPr bwMode="auto">
            <a:xfrm>
              <a:off x="4469285" y="3905953"/>
              <a:ext cx="187325" cy="131762"/>
            </a:xfrm>
            <a:custGeom>
              <a:avLst/>
              <a:gdLst>
                <a:gd name="T0" fmla="*/ 0 w 118"/>
                <a:gd name="T1" fmla="*/ 68 h 83"/>
                <a:gd name="T2" fmla="*/ 0 w 118"/>
                <a:gd name="T3" fmla="*/ 83 h 83"/>
                <a:gd name="T4" fmla="*/ 118 w 118"/>
                <a:gd name="T5" fmla="*/ 14 h 83"/>
                <a:gd name="T6" fmla="*/ 118 w 118"/>
                <a:gd name="T7" fmla="*/ 0 h 83"/>
                <a:gd name="T8" fmla="*/ 0 w 118"/>
                <a:gd name="T9" fmla="*/ 68 h 83"/>
              </a:gdLst>
              <a:ahLst/>
              <a:cxnLst>
                <a:cxn ang="0">
                  <a:pos x="T0" y="T1"/>
                </a:cxn>
                <a:cxn ang="0">
                  <a:pos x="T2" y="T3"/>
                </a:cxn>
                <a:cxn ang="0">
                  <a:pos x="T4" y="T5"/>
                </a:cxn>
                <a:cxn ang="0">
                  <a:pos x="T6" y="T7"/>
                </a:cxn>
                <a:cxn ang="0">
                  <a:pos x="T8" y="T9"/>
                </a:cxn>
              </a:cxnLst>
              <a:rect l="0" t="0" r="r" b="b"/>
              <a:pathLst>
                <a:path w="118" h="83">
                  <a:moveTo>
                    <a:pt x="0" y="68"/>
                  </a:moveTo>
                  <a:lnTo>
                    <a:pt x="0" y="83"/>
                  </a:lnTo>
                  <a:lnTo>
                    <a:pt x="118" y="14"/>
                  </a:lnTo>
                  <a:lnTo>
                    <a:pt x="118" y="0"/>
                  </a:lnTo>
                  <a:lnTo>
                    <a:pt x="0"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09" name="Freeform 1398"/>
            <p:cNvSpPr>
              <a:spLocks/>
            </p:cNvSpPr>
            <p:nvPr userDrawn="1"/>
          </p:nvSpPr>
          <p:spPr bwMode="auto">
            <a:xfrm>
              <a:off x="4466110" y="3848803"/>
              <a:ext cx="190500" cy="136525"/>
            </a:xfrm>
            <a:custGeom>
              <a:avLst/>
              <a:gdLst>
                <a:gd name="T0" fmla="*/ 0 w 120"/>
                <a:gd name="T1" fmla="*/ 69 h 86"/>
                <a:gd name="T2" fmla="*/ 0 w 120"/>
                <a:gd name="T3" fmla="*/ 86 h 86"/>
                <a:gd name="T4" fmla="*/ 120 w 120"/>
                <a:gd name="T5" fmla="*/ 17 h 86"/>
                <a:gd name="T6" fmla="*/ 120 w 120"/>
                <a:gd name="T7" fmla="*/ 0 h 86"/>
                <a:gd name="T8" fmla="*/ 0 w 120"/>
                <a:gd name="T9" fmla="*/ 69 h 86"/>
              </a:gdLst>
              <a:ahLst/>
              <a:cxnLst>
                <a:cxn ang="0">
                  <a:pos x="T0" y="T1"/>
                </a:cxn>
                <a:cxn ang="0">
                  <a:pos x="T2" y="T3"/>
                </a:cxn>
                <a:cxn ang="0">
                  <a:pos x="T4" y="T5"/>
                </a:cxn>
                <a:cxn ang="0">
                  <a:pos x="T6" y="T7"/>
                </a:cxn>
                <a:cxn ang="0">
                  <a:pos x="T8" y="T9"/>
                </a:cxn>
              </a:cxnLst>
              <a:rect l="0" t="0" r="r" b="b"/>
              <a:pathLst>
                <a:path w="120" h="86">
                  <a:moveTo>
                    <a:pt x="0" y="69"/>
                  </a:moveTo>
                  <a:lnTo>
                    <a:pt x="0" y="86"/>
                  </a:lnTo>
                  <a:lnTo>
                    <a:pt x="120" y="17"/>
                  </a:lnTo>
                  <a:lnTo>
                    <a:pt x="120" y="0"/>
                  </a:lnTo>
                  <a:lnTo>
                    <a:pt x="0" y="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0" name="Freeform 1399"/>
            <p:cNvSpPr>
              <a:spLocks/>
            </p:cNvSpPr>
            <p:nvPr userDrawn="1"/>
          </p:nvSpPr>
          <p:spPr bwMode="auto">
            <a:xfrm>
              <a:off x="4469285" y="4013903"/>
              <a:ext cx="187325" cy="136525"/>
            </a:xfrm>
            <a:custGeom>
              <a:avLst/>
              <a:gdLst>
                <a:gd name="T0" fmla="*/ 0 w 118"/>
                <a:gd name="T1" fmla="*/ 69 h 86"/>
                <a:gd name="T2" fmla="*/ 0 w 118"/>
                <a:gd name="T3" fmla="*/ 86 h 86"/>
                <a:gd name="T4" fmla="*/ 118 w 118"/>
                <a:gd name="T5" fmla="*/ 17 h 86"/>
                <a:gd name="T6" fmla="*/ 118 w 118"/>
                <a:gd name="T7" fmla="*/ 0 h 86"/>
                <a:gd name="T8" fmla="*/ 0 w 118"/>
                <a:gd name="T9" fmla="*/ 69 h 86"/>
              </a:gdLst>
              <a:ahLst/>
              <a:cxnLst>
                <a:cxn ang="0">
                  <a:pos x="T0" y="T1"/>
                </a:cxn>
                <a:cxn ang="0">
                  <a:pos x="T2" y="T3"/>
                </a:cxn>
                <a:cxn ang="0">
                  <a:pos x="T4" y="T5"/>
                </a:cxn>
                <a:cxn ang="0">
                  <a:pos x="T6" y="T7"/>
                </a:cxn>
                <a:cxn ang="0">
                  <a:pos x="T8" y="T9"/>
                </a:cxn>
              </a:cxnLst>
              <a:rect l="0" t="0" r="r" b="b"/>
              <a:pathLst>
                <a:path w="118" h="86">
                  <a:moveTo>
                    <a:pt x="0" y="69"/>
                  </a:moveTo>
                  <a:lnTo>
                    <a:pt x="0" y="86"/>
                  </a:lnTo>
                  <a:lnTo>
                    <a:pt x="118" y="17"/>
                  </a:lnTo>
                  <a:lnTo>
                    <a:pt x="118" y="0"/>
                  </a:lnTo>
                  <a:lnTo>
                    <a:pt x="0" y="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1" name="Freeform 1400"/>
            <p:cNvSpPr>
              <a:spLocks/>
            </p:cNvSpPr>
            <p:nvPr userDrawn="1"/>
          </p:nvSpPr>
          <p:spPr bwMode="auto">
            <a:xfrm>
              <a:off x="4469285" y="3961515"/>
              <a:ext cx="187325" cy="131762"/>
            </a:xfrm>
            <a:custGeom>
              <a:avLst/>
              <a:gdLst>
                <a:gd name="T0" fmla="*/ 0 w 118"/>
                <a:gd name="T1" fmla="*/ 67 h 83"/>
                <a:gd name="T2" fmla="*/ 0 w 118"/>
                <a:gd name="T3" fmla="*/ 83 h 83"/>
                <a:gd name="T4" fmla="*/ 118 w 118"/>
                <a:gd name="T5" fmla="*/ 15 h 83"/>
                <a:gd name="T6" fmla="*/ 118 w 118"/>
                <a:gd name="T7" fmla="*/ 0 h 83"/>
                <a:gd name="T8" fmla="*/ 0 w 118"/>
                <a:gd name="T9" fmla="*/ 67 h 83"/>
              </a:gdLst>
              <a:ahLst/>
              <a:cxnLst>
                <a:cxn ang="0">
                  <a:pos x="T0" y="T1"/>
                </a:cxn>
                <a:cxn ang="0">
                  <a:pos x="T2" y="T3"/>
                </a:cxn>
                <a:cxn ang="0">
                  <a:pos x="T4" y="T5"/>
                </a:cxn>
                <a:cxn ang="0">
                  <a:pos x="T6" y="T7"/>
                </a:cxn>
                <a:cxn ang="0">
                  <a:pos x="T8" y="T9"/>
                </a:cxn>
              </a:cxnLst>
              <a:rect l="0" t="0" r="r" b="b"/>
              <a:pathLst>
                <a:path w="118" h="83">
                  <a:moveTo>
                    <a:pt x="0" y="67"/>
                  </a:moveTo>
                  <a:lnTo>
                    <a:pt x="0" y="83"/>
                  </a:lnTo>
                  <a:lnTo>
                    <a:pt x="118" y="15"/>
                  </a:lnTo>
                  <a:lnTo>
                    <a:pt x="118" y="0"/>
                  </a:lnTo>
                  <a:lnTo>
                    <a:pt x="0"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2" name="Freeform 1401"/>
            <p:cNvSpPr>
              <a:spLocks/>
            </p:cNvSpPr>
            <p:nvPr userDrawn="1"/>
          </p:nvSpPr>
          <p:spPr bwMode="auto">
            <a:xfrm>
              <a:off x="4428010" y="4067878"/>
              <a:ext cx="266700" cy="412750"/>
            </a:xfrm>
            <a:custGeom>
              <a:avLst/>
              <a:gdLst>
                <a:gd name="T0" fmla="*/ 0 w 168"/>
                <a:gd name="T1" fmla="*/ 260 h 260"/>
                <a:gd name="T2" fmla="*/ 168 w 168"/>
                <a:gd name="T3" fmla="*/ 163 h 260"/>
                <a:gd name="T4" fmla="*/ 168 w 168"/>
                <a:gd name="T5" fmla="*/ 0 h 260"/>
                <a:gd name="T6" fmla="*/ 0 w 168"/>
                <a:gd name="T7" fmla="*/ 97 h 260"/>
                <a:gd name="T8" fmla="*/ 0 w 168"/>
                <a:gd name="T9" fmla="*/ 260 h 260"/>
              </a:gdLst>
              <a:ahLst/>
              <a:cxnLst>
                <a:cxn ang="0">
                  <a:pos x="T0" y="T1"/>
                </a:cxn>
                <a:cxn ang="0">
                  <a:pos x="T2" y="T3"/>
                </a:cxn>
                <a:cxn ang="0">
                  <a:pos x="T4" y="T5"/>
                </a:cxn>
                <a:cxn ang="0">
                  <a:pos x="T6" y="T7"/>
                </a:cxn>
                <a:cxn ang="0">
                  <a:pos x="T8" y="T9"/>
                </a:cxn>
              </a:cxnLst>
              <a:rect l="0" t="0" r="r" b="b"/>
              <a:pathLst>
                <a:path w="168" h="260">
                  <a:moveTo>
                    <a:pt x="0" y="260"/>
                  </a:moveTo>
                  <a:lnTo>
                    <a:pt x="168" y="163"/>
                  </a:lnTo>
                  <a:lnTo>
                    <a:pt x="168" y="0"/>
                  </a:lnTo>
                  <a:lnTo>
                    <a:pt x="0" y="97"/>
                  </a:lnTo>
                  <a:lnTo>
                    <a:pt x="0" y="26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3" name="Freeform 1402"/>
            <p:cNvSpPr>
              <a:spLocks/>
            </p:cNvSpPr>
            <p:nvPr userDrawn="1"/>
          </p:nvSpPr>
          <p:spPr bwMode="auto">
            <a:xfrm>
              <a:off x="5475760" y="4447290"/>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6" y="6"/>
                    <a:pt x="8" y="5"/>
                  </a:cubicBezTo>
                  <a:cubicBezTo>
                    <a:pt x="10" y="4"/>
                    <a:pt x="10" y="2"/>
                    <a:pt x="8" y="1"/>
                  </a:cubicBezTo>
                  <a:cubicBezTo>
                    <a:pt x="6"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4" name="Freeform 1403"/>
            <p:cNvSpPr>
              <a:spLocks/>
            </p:cNvSpPr>
            <p:nvPr userDrawn="1"/>
          </p:nvSpPr>
          <p:spPr bwMode="auto">
            <a:xfrm>
              <a:off x="5428135" y="4477453"/>
              <a:ext cx="36513" cy="22225"/>
            </a:xfrm>
            <a:custGeom>
              <a:avLst/>
              <a:gdLst>
                <a:gd name="T0" fmla="*/ 1 w 10"/>
                <a:gd name="T1" fmla="*/ 1 h 6"/>
                <a:gd name="T2" fmla="*/ 1 w 10"/>
                <a:gd name="T3" fmla="*/ 5 h 6"/>
                <a:gd name="T4" fmla="*/ 8 w 10"/>
                <a:gd name="T5" fmla="*/ 5 h 6"/>
                <a:gd name="T6" fmla="*/ 8 w 10"/>
                <a:gd name="T7" fmla="*/ 1 h 6"/>
                <a:gd name="T8" fmla="*/ 1 w 10"/>
                <a:gd name="T9" fmla="*/ 1 h 6"/>
              </a:gdLst>
              <a:ahLst/>
              <a:cxnLst>
                <a:cxn ang="0">
                  <a:pos x="T0" y="T1"/>
                </a:cxn>
                <a:cxn ang="0">
                  <a:pos x="T2" y="T3"/>
                </a:cxn>
                <a:cxn ang="0">
                  <a:pos x="T4" y="T5"/>
                </a:cxn>
                <a:cxn ang="0">
                  <a:pos x="T6" y="T7"/>
                </a:cxn>
                <a:cxn ang="0">
                  <a:pos x="T8" y="T9"/>
                </a:cxn>
              </a:cxnLst>
              <a:rect l="0" t="0" r="r" b="b"/>
              <a:pathLst>
                <a:path w="10" h="6">
                  <a:moveTo>
                    <a:pt x="1" y="1"/>
                  </a:moveTo>
                  <a:cubicBezTo>
                    <a:pt x="0" y="2"/>
                    <a:pt x="0" y="4"/>
                    <a:pt x="1" y="5"/>
                  </a:cubicBezTo>
                  <a:cubicBezTo>
                    <a:pt x="3" y="6"/>
                    <a:pt x="6" y="6"/>
                    <a:pt x="8" y="5"/>
                  </a:cubicBezTo>
                  <a:cubicBezTo>
                    <a:pt x="10" y="4"/>
                    <a:pt x="10"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5" name="Freeform 1404"/>
            <p:cNvSpPr>
              <a:spLocks/>
            </p:cNvSpPr>
            <p:nvPr userDrawn="1"/>
          </p:nvSpPr>
          <p:spPr bwMode="auto">
            <a:xfrm>
              <a:off x="5374160" y="4507615"/>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6"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6" name="Freeform 1405"/>
            <p:cNvSpPr>
              <a:spLocks/>
            </p:cNvSpPr>
            <p:nvPr userDrawn="1"/>
          </p:nvSpPr>
          <p:spPr bwMode="auto">
            <a:xfrm>
              <a:off x="5472585" y="4507615"/>
              <a:ext cx="38100" cy="19050"/>
            </a:xfrm>
            <a:custGeom>
              <a:avLst/>
              <a:gdLst>
                <a:gd name="T0" fmla="*/ 2 w 10"/>
                <a:gd name="T1" fmla="*/ 1 h 5"/>
                <a:gd name="T2" fmla="*/ 2 w 10"/>
                <a:gd name="T3" fmla="*/ 4 h 5"/>
                <a:gd name="T4" fmla="*/ 8 w 10"/>
                <a:gd name="T5" fmla="*/ 4 h 5"/>
                <a:gd name="T6" fmla="*/ 8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4" y="5"/>
                    <a:pt x="7" y="5"/>
                    <a:pt x="8" y="4"/>
                  </a:cubicBezTo>
                  <a:cubicBezTo>
                    <a:pt x="10" y="3"/>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7" name="Freeform 1406"/>
            <p:cNvSpPr>
              <a:spLocks/>
            </p:cNvSpPr>
            <p:nvPr userDrawn="1"/>
          </p:nvSpPr>
          <p:spPr bwMode="auto">
            <a:xfrm>
              <a:off x="5423373" y="4533015"/>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8" name="Freeform 1407"/>
            <p:cNvSpPr>
              <a:spLocks/>
            </p:cNvSpPr>
            <p:nvPr userDrawn="1"/>
          </p:nvSpPr>
          <p:spPr bwMode="auto">
            <a:xfrm>
              <a:off x="5571010" y="4502853"/>
              <a:ext cx="36513" cy="23812"/>
            </a:xfrm>
            <a:custGeom>
              <a:avLst/>
              <a:gdLst>
                <a:gd name="T0" fmla="*/ 2 w 10"/>
                <a:gd name="T1" fmla="*/ 1 h 6"/>
                <a:gd name="T2" fmla="*/ 2 w 10"/>
                <a:gd name="T3" fmla="*/ 5 h 6"/>
                <a:gd name="T4" fmla="*/ 9 w 10"/>
                <a:gd name="T5" fmla="*/ 5 h 6"/>
                <a:gd name="T6" fmla="*/ 9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9" y="5"/>
                  </a:cubicBezTo>
                  <a:cubicBezTo>
                    <a:pt x="10" y="4"/>
                    <a:pt x="10" y="2"/>
                    <a:pt x="9"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19" name="Freeform 1408"/>
            <p:cNvSpPr>
              <a:spLocks/>
            </p:cNvSpPr>
            <p:nvPr userDrawn="1"/>
          </p:nvSpPr>
          <p:spPr bwMode="auto">
            <a:xfrm>
              <a:off x="5521798" y="4533015"/>
              <a:ext cx="36513"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20" name="Freeform 1409"/>
            <p:cNvSpPr>
              <a:spLocks/>
            </p:cNvSpPr>
            <p:nvPr userDrawn="1"/>
          </p:nvSpPr>
          <p:spPr bwMode="auto">
            <a:xfrm>
              <a:off x="5529735" y="4420303"/>
              <a:ext cx="33338" cy="19050"/>
            </a:xfrm>
            <a:custGeom>
              <a:avLst/>
              <a:gdLst>
                <a:gd name="T0" fmla="*/ 1 w 9"/>
                <a:gd name="T1" fmla="*/ 1 h 5"/>
                <a:gd name="T2" fmla="*/ 1 w 9"/>
                <a:gd name="T3" fmla="*/ 4 h 5"/>
                <a:gd name="T4" fmla="*/ 8 w 9"/>
                <a:gd name="T5" fmla="*/ 4 h 5"/>
                <a:gd name="T6" fmla="*/ 8 w 9"/>
                <a:gd name="T7" fmla="*/ 1 h 5"/>
                <a:gd name="T8" fmla="*/ 1 w 9"/>
                <a:gd name="T9" fmla="*/ 1 h 5"/>
              </a:gdLst>
              <a:ahLst/>
              <a:cxnLst>
                <a:cxn ang="0">
                  <a:pos x="T0" y="T1"/>
                </a:cxn>
                <a:cxn ang="0">
                  <a:pos x="T2" y="T3"/>
                </a:cxn>
                <a:cxn ang="0">
                  <a:pos x="T4" y="T5"/>
                </a:cxn>
                <a:cxn ang="0">
                  <a:pos x="T6" y="T7"/>
                </a:cxn>
                <a:cxn ang="0">
                  <a:pos x="T8" y="T9"/>
                </a:cxn>
              </a:cxnLst>
              <a:rect l="0" t="0" r="r" b="b"/>
              <a:pathLst>
                <a:path w="9" h="5">
                  <a:moveTo>
                    <a:pt x="1" y="1"/>
                  </a:moveTo>
                  <a:cubicBezTo>
                    <a:pt x="0" y="2"/>
                    <a:pt x="0" y="3"/>
                    <a:pt x="1" y="4"/>
                  </a:cubicBezTo>
                  <a:cubicBezTo>
                    <a:pt x="3" y="5"/>
                    <a:pt x="6" y="5"/>
                    <a:pt x="8" y="4"/>
                  </a:cubicBezTo>
                  <a:cubicBezTo>
                    <a:pt x="9" y="3"/>
                    <a:pt x="9"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21" name="Freeform 1410"/>
            <p:cNvSpPr>
              <a:spLocks/>
            </p:cNvSpPr>
            <p:nvPr userDrawn="1"/>
          </p:nvSpPr>
          <p:spPr bwMode="auto">
            <a:xfrm>
              <a:off x="5574185" y="4447290"/>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22" name="Freeform 1411"/>
            <p:cNvSpPr>
              <a:spLocks/>
            </p:cNvSpPr>
            <p:nvPr userDrawn="1"/>
          </p:nvSpPr>
          <p:spPr bwMode="auto">
            <a:xfrm>
              <a:off x="5623398" y="4472690"/>
              <a:ext cx="36513" cy="23812"/>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23" name="Freeform 1412"/>
            <p:cNvSpPr>
              <a:spLocks/>
            </p:cNvSpPr>
            <p:nvPr userDrawn="1"/>
          </p:nvSpPr>
          <p:spPr bwMode="auto">
            <a:xfrm>
              <a:off x="5524973" y="4477453"/>
              <a:ext cx="38100" cy="19050"/>
            </a:xfrm>
            <a:custGeom>
              <a:avLst/>
              <a:gdLst>
                <a:gd name="T0" fmla="*/ 2 w 10"/>
                <a:gd name="T1" fmla="*/ 1 h 5"/>
                <a:gd name="T2" fmla="*/ 2 w 10"/>
                <a:gd name="T3" fmla="*/ 4 h 5"/>
                <a:gd name="T4" fmla="*/ 8 w 10"/>
                <a:gd name="T5" fmla="*/ 4 h 5"/>
                <a:gd name="T6" fmla="*/ 8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3" y="5"/>
                    <a:pt x="6" y="5"/>
                    <a:pt x="8" y="4"/>
                  </a:cubicBezTo>
                  <a:cubicBezTo>
                    <a:pt x="10" y="3"/>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24" name="Freeform 1413"/>
            <p:cNvSpPr>
              <a:spLocks/>
            </p:cNvSpPr>
            <p:nvPr userDrawn="1"/>
          </p:nvSpPr>
          <p:spPr bwMode="auto">
            <a:xfrm>
              <a:off x="5671023" y="4502853"/>
              <a:ext cx="38100" cy="19050"/>
            </a:xfrm>
            <a:custGeom>
              <a:avLst/>
              <a:gdLst>
                <a:gd name="T0" fmla="*/ 1 w 10"/>
                <a:gd name="T1" fmla="*/ 1 h 5"/>
                <a:gd name="T2" fmla="*/ 1 w 10"/>
                <a:gd name="T3" fmla="*/ 4 h 5"/>
                <a:gd name="T4" fmla="*/ 8 w 10"/>
                <a:gd name="T5" fmla="*/ 4 h 5"/>
                <a:gd name="T6" fmla="*/ 8 w 10"/>
                <a:gd name="T7" fmla="*/ 1 h 5"/>
                <a:gd name="T8" fmla="*/ 1 w 10"/>
                <a:gd name="T9" fmla="*/ 1 h 5"/>
              </a:gdLst>
              <a:ahLst/>
              <a:cxnLst>
                <a:cxn ang="0">
                  <a:pos x="T0" y="T1"/>
                </a:cxn>
                <a:cxn ang="0">
                  <a:pos x="T2" y="T3"/>
                </a:cxn>
                <a:cxn ang="0">
                  <a:pos x="T4" y="T5"/>
                </a:cxn>
                <a:cxn ang="0">
                  <a:pos x="T6" y="T7"/>
                </a:cxn>
                <a:cxn ang="0">
                  <a:pos x="T8" y="T9"/>
                </a:cxn>
              </a:cxnLst>
              <a:rect l="0" t="0" r="r" b="b"/>
              <a:pathLst>
                <a:path w="10" h="5">
                  <a:moveTo>
                    <a:pt x="1" y="1"/>
                  </a:moveTo>
                  <a:cubicBezTo>
                    <a:pt x="0" y="2"/>
                    <a:pt x="0" y="3"/>
                    <a:pt x="1" y="4"/>
                  </a:cubicBezTo>
                  <a:cubicBezTo>
                    <a:pt x="3" y="5"/>
                    <a:pt x="6" y="5"/>
                    <a:pt x="8" y="4"/>
                  </a:cubicBezTo>
                  <a:cubicBezTo>
                    <a:pt x="10" y="3"/>
                    <a:pt x="10"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25" name="Freeform 1414"/>
            <p:cNvSpPr>
              <a:spLocks/>
            </p:cNvSpPr>
            <p:nvPr userDrawn="1"/>
          </p:nvSpPr>
          <p:spPr bwMode="auto">
            <a:xfrm>
              <a:off x="5717060" y="4529840"/>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26" name="Freeform 1415"/>
            <p:cNvSpPr>
              <a:spLocks/>
            </p:cNvSpPr>
            <p:nvPr userDrawn="1"/>
          </p:nvSpPr>
          <p:spPr bwMode="auto">
            <a:xfrm>
              <a:off x="5618635" y="4533015"/>
              <a:ext cx="38100" cy="19050"/>
            </a:xfrm>
            <a:custGeom>
              <a:avLst/>
              <a:gdLst>
                <a:gd name="T0" fmla="*/ 2 w 10"/>
                <a:gd name="T1" fmla="*/ 1 h 5"/>
                <a:gd name="T2" fmla="*/ 2 w 10"/>
                <a:gd name="T3" fmla="*/ 4 h 5"/>
                <a:gd name="T4" fmla="*/ 8 w 10"/>
                <a:gd name="T5" fmla="*/ 4 h 5"/>
                <a:gd name="T6" fmla="*/ 8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4" y="5"/>
                    <a:pt x="7" y="5"/>
                    <a:pt x="8" y="4"/>
                  </a:cubicBezTo>
                  <a:cubicBezTo>
                    <a:pt x="10" y="3"/>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27" name="Freeform 1416"/>
            <p:cNvSpPr>
              <a:spLocks/>
            </p:cNvSpPr>
            <p:nvPr userDrawn="1"/>
          </p:nvSpPr>
          <p:spPr bwMode="auto">
            <a:xfrm>
              <a:off x="5667848" y="4560003"/>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28" name="Freeform 1417"/>
            <p:cNvSpPr>
              <a:spLocks/>
            </p:cNvSpPr>
            <p:nvPr userDrawn="1"/>
          </p:nvSpPr>
          <p:spPr bwMode="auto">
            <a:xfrm>
              <a:off x="5571010" y="4560003"/>
              <a:ext cx="36513" cy="22225"/>
            </a:xfrm>
            <a:custGeom>
              <a:avLst/>
              <a:gdLst>
                <a:gd name="T0" fmla="*/ 1 w 10"/>
                <a:gd name="T1" fmla="*/ 1 h 6"/>
                <a:gd name="T2" fmla="*/ 1 w 10"/>
                <a:gd name="T3" fmla="*/ 5 h 6"/>
                <a:gd name="T4" fmla="*/ 8 w 10"/>
                <a:gd name="T5" fmla="*/ 5 h 6"/>
                <a:gd name="T6" fmla="*/ 8 w 10"/>
                <a:gd name="T7" fmla="*/ 1 h 6"/>
                <a:gd name="T8" fmla="*/ 1 w 10"/>
                <a:gd name="T9" fmla="*/ 1 h 6"/>
              </a:gdLst>
              <a:ahLst/>
              <a:cxnLst>
                <a:cxn ang="0">
                  <a:pos x="T0" y="T1"/>
                </a:cxn>
                <a:cxn ang="0">
                  <a:pos x="T2" y="T3"/>
                </a:cxn>
                <a:cxn ang="0">
                  <a:pos x="T4" y="T5"/>
                </a:cxn>
                <a:cxn ang="0">
                  <a:pos x="T6" y="T7"/>
                </a:cxn>
                <a:cxn ang="0">
                  <a:pos x="T8" y="T9"/>
                </a:cxn>
              </a:cxnLst>
              <a:rect l="0" t="0" r="r" b="b"/>
              <a:pathLst>
                <a:path w="10" h="6">
                  <a:moveTo>
                    <a:pt x="1" y="1"/>
                  </a:moveTo>
                  <a:cubicBezTo>
                    <a:pt x="0" y="2"/>
                    <a:pt x="0" y="4"/>
                    <a:pt x="1" y="5"/>
                  </a:cubicBezTo>
                  <a:cubicBezTo>
                    <a:pt x="3" y="6"/>
                    <a:pt x="6" y="6"/>
                    <a:pt x="8" y="5"/>
                  </a:cubicBezTo>
                  <a:cubicBezTo>
                    <a:pt x="10" y="4"/>
                    <a:pt x="10"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29" name="Freeform 1418"/>
            <p:cNvSpPr>
              <a:spLocks/>
            </p:cNvSpPr>
            <p:nvPr userDrawn="1"/>
          </p:nvSpPr>
          <p:spPr bwMode="auto">
            <a:xfrm>
              <a:off x="5517035" y="4590165"/>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30" name="Freeform 1420"/>
            <p:cNvSpPr>
              <a:spLocks/>
            </p:cNvSpPr>
            <p:nvPr userDrawn="1"/>
          </p:nvSpPr>
          <p:spPr bwMode="auto">
            <a:xfrm>
              <a:off x="5472585" y="4563178"/>
              <a:ext cx="33338" cy="19050"/>
            </a:xfrm>
            <a:custGeom>
              <a:avLst/>
              <a:gdLst>
                <a:gd name="T0" fmla="*/ 1 w 9"/>
                <a:gd name="T1" fmla="*/ 1 h 5"/>
                <a:gd name="T2" fmla="*/ 1 w 9"/>
                <a:gd name="T3" fmla="*/ 4 h 5"/>
                <a:gd name="T4" fmla="*/ 8 w 9"/>
                <a:gd name="T5" fmla="*/ 4 h 5"/>
                <a:gd name="T6" fmla="*/ 8 w 9"/>
                <a:gd name="T7" fmla="*/ 1 h 5"/>
                <a:gd name="T8" fmla="*/ 1 w 9"/>
                <a:gd name="T9" fmla="*/ 1 h 5"/>
              </a:gdLst>
              <a:ahLst/>
              <a:cxnLst>
                <a:cxn ang="0">
                  <a:pos x="T0" y="T1"/>
                </a:cxn>
                <a:cxn ang="0">
                  <a:pos x="T2" y="T3"/>
                </a:cxn>
                <a:cxn ang="0">
                  <a:pos x="T4" y="T5"/>
                </a:cxn>
                <a:cxn ang="0">
                  <a:pos x="T6" y="T7"/>
                </a:cxn>
                <a:cxn ang="0">
                  <a:pos x="T8" y="T9"/>
                </a:cxn>
              </a:cxnLst>
              <a:rect l="0" t="0" r="r" b="b"/>
              <a:pathLst>
                <a:path w="9" h="5">
                  <a:moveTo>
                    <a:pt x="1" y="1"/>
                  </a:moveTo>
                  <a:cubicBezTo>
                    <a:pt x="0" y="2"/>
                    <a:pt x="0" y="3"/>
                    <a:pt x="1" y="4"/>
                  </a:cubicBezTo>
                  <a:cubicBezTo>
                    <a:pt x="3" y="5"/>
                    <a:pt x="6" y="5"/>
                    <a:pt x="8" y="4"/>
                  </a:cubicBezTo>
                  <a:cubicBezTo>
                    <a:pt x="9" y="3"/>
                    <a:pt x="9"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31" name="Freeform 1421"/>
            <p:cNvSpPr>
              <a:spLocks/>
            </p:cNvSpPr>
            <p:nvPr userDrawn="1"/>
          </p:nvSpPr>
          <p:spPr bwMode="auto">
            <a:xfrm>
              <a:off x="5615460" y="4590165"/>
              <a:ext cx="38100" cy="19050"/>
            </a:xfrm>
            <a:custGeom>
              <a:avLst/>
              <a:gdLst>
                <a:gd name="T0" fmla="*/ 2 w 10"/>
                <a:gd name="T1" fmla="*/ 1 h 5"/>
                <a:gd name="T2" fmla="*/ 2 w 10"/>
                <a:gd name="T3" fmla="*/ 4 h 5"/>
                <a:gd name="T4" fmla="*/ 8 w 10"/>
                <a:gd name="T5" fmla="*/ 4 h 5"/>
                <a:gd name="T6" fmla="*/ 9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4" y="5"/>
                    <a:pt x="7" y="5"/>
                    <a:pt x="8" y="4"/>
                  </a:cubicBezTo>
                  <a:cubicBezTo>
                    <a:pt x="10" y="3"/>
                    <a:pt x="10" y="2"/>
                    <a:pt x="9"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32" name="Freeform 1422"/>
            <p:cNvSpPr>
              <a:spLocks/>
            </p:cNvSpPr>
            <p:nvPr userDrawn="1"/>
          </p:nvSpPr>
          <p:spPr bwMode="auto">
            <a:xfrm>
              <a:off x="5566248" y="4615565"/>
              <a:ext cx="38100" cy="23812"/>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33" name="Freeform 1423"/>
            <p:cNvSpPr>
              <a:spLocks noEditPoints="1"/>
            </p:cNvSpPr>
            <p:nvPr userDrawn="1"/>
          </p:nvSpPr>
          <p:spPr bwMode="auto">
            <a:xfrm>
              <a:off x="5074123" y="4244090"/>
              <a:ext cx="984250" cy="571500"/>
            </a:xfrm>
            <a:custGeom>
              <a:avLst/>
              <a:gdLst>
                <a:gd name="T0" fmla="*/ 106 w 262"/>
                <a:gd name="T1" fmla="*/ 13 h 152"/>
                <a:gd name="T2" fmla="*/ 239 w 262"/>
                <a:gd name="T3" fmla="*/ 90 h 152"/>
                <a:gd name="T4" fmla="*/ 239 w 262"/>
                <a:gd name="T5" fmla="*/ 139 h 152"/>
                <a:gd name="T6" fmla="*/ 155 w 262"/>
                <a:gd name="T7" fmla="*/ 139 h 152"/>
                <a:gd name="T8" fmla="*/ 23 w 262"/>
                <a:gd name="T9" fmla="*/ 61 h 152"/>
                <a:gd name="T10" fmla="*/ 23 w 262"/>
                <a:gd name="T11" fmla="*/ 13 h 152"/>
                <a:gd name="T12" fmla="*/ 106 w 262"/>
                <a:gd name="T13" fmla="*/ 13 h 152"/>
                <a:gd name="T14" fmla="*/ 139 w 262"/>
                <a:gd name="T15" fmla="*/ 113 h 152"/>
                <a:gd name="T16" fmla="*/ 195 w 262"/>
                <a:gd name="T17" fmla="*/ 81 h 152"/>
                <a:gd name="T18" fmla="*/ 123 w 262"/>
                <a:gd name="T19" fmla="*/ 38 h 152"/>
                <a:gd name="T20" fmla="*/ 66 w 262"/>
                <a:gd name="T21" fmla="*/ 71 h 152"/>
                <a:gd name="T22" fmla="*/ 139 w 262"/>
                <a:gd name="T23" fmla="*/ 11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2" h="152">
                  <a:moveTo>
                    <a:pt x="106" y="13"/>
                  </a:moveTo>
                  <a:cubicBezTo>
                    <a:pt x="239" y="90"/>
                    <a:pt x="239" y="90"/>
                    <a:pt x="239" y="90"/>
                  </a:cubicBezTo>
                  <a:cubicBezTo>
                    <a:pt x="262" y="104"/>
                    <a:pt x="262" y="125"/>
                    <a:pt x="239" y="139"/>
                  </a:cubicBezTo>
                  <a:cubicBezTo>
                    <a:pt x="215" y="152"/>
                    <a:pt x="178" y="152"/>
                    <a:pt x="155" y="139"/>
                  </a:cubicBezTo>
                  <a:cubicBezTo>
                    <a:pt x="23" y="61"/>
                    <a:pt x="23" y="61"/>
                    <a:pt x="23" y="61"/>
                  </a:cubicBezTo>
                  <a:cubicBezTo>
                    <a:pt x="0" y="48"/>
                    <a:pt x="0" y="27"/>
                    <a:pt x="23" y="13"/>
                  </a:cubicBezTo>
                  <a:cubicBezTo>
                    <a:pt x="46" y="0"/>
                    <a:pt x="83" y="0"/>
                    <a:pt x="106" y="13"/>
                  </a:cubicBezTo>
                  <a:close/>
                  <a:moveTo>
                    <a:pt x="139" y="113"/>
                  </a:moveTo>
                  <a:cubicBezTo>
                    <a:pt x="195" y="81"/>
                    <a:pt x="195" y="81"/>
                    <a:pt x="195" y="81"/>
                  </a:cubicBezTo>
                  <a:cubicBezTo>
                    <a:pt x="123" y="38"/>
                    <a:pt x="123" y="38"/>
                    <a:pt x="123" y="38"/>
                  </a:cubicBezTo>
                  <a:cubicBezTo>
                    <a:pt x="66" y="71"/>
                    <a:pt x="66" y="71"/>
                    <a:pt x="66" y="71"/>
                  </a:cubicBezTo>
                  <a:cubicBezTo>
                    <a:pt x="139" y="113"/>
                    <a:pt x="139" y="113"/>
                    <a:pt x="139" y="11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34" name="Freeform 1424"/>
            <p:cNvSpPr>
              <a:spLocks/>
            </p:cNvSpPr>
            <p:nvPr userDrawn="1"/>
          </p:nvSpPr>
          <p:spPr bwMode="auto">
            <a:xfrm>
              <a:off x="5036023" y="4706053"/>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35" name="Freeform 1425"/>
            <p:cNvSpPr>
              <a:spLocks/>
            </p:cNvSpPr>
            <p:nvPr userDrawn="1"/>
          </p:nvSpPr>
          <p:spPr bwMode="auto">
            <a:xfrm>
              <a:off x="4988398" y="4736215"/>
              <a:ext cx="36513" cy="19050"/>
            </a:xfrm>
            <a:custGeom>
              <a:avLst/>
              <a:gdLst>
                <a:gd name="T0" fmla="*/ 2 w 10"/>
                <a:gd name="T1" fmla="*/ 1 h 5"/>
                <a:gd name="T2" fmla="*/ 2 w 10"/>
                <a:gd name="T3" fmla="*/ 4 h 5"/>
                <a:gd name="T4" fmla="*/ 8 w 10"/>
                <a:gd name="T5" fmla="*/ 4 h 5"/>
                <a:gd name="T6" fmla="*/ 8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3" y="5"/>
                    <a:pt x="6" y="5"/>
                    <a:pt x="8" y="4"/>
                  </a:cubicBezTo>
                  <a:cubicBezTo>
                    <a:pt x="10" y="3"/>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36" name="Freeform 1426"/>
            <p:cNvSpPr>
              <a:spLocks/>
            </p:cNvSpPr>
            <p:nvPr userDrawn="1"/>
          </p:nvSpPr>
          <p:spPr bwMode="auto">
            <a:xfrm>
              <a:off x="4936010" y="4763203"/>
              <a:ext cx="36513"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3"/>
                    <a:pt x="0" y="4"/>
                    <a:pt x="2" y="5"/>
                  </a:cubicBezTo>
                  <a:cubicBezTo>
                    <a:pt x="4" y="6"/>
                    <a:pt x="7" y="6"/>
                    <a:pt x="8" y="5"/>
                  </a:cubicBezTo>
                  <a:cubicBezTo>
                    <a:pt x="10" y="4"/>
                    <a:pt x="10" y="3"/>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37" name="Freeform 1427"/>
            <p:cNvSpPr>
              <a:spLocks/>
            </p:cNvSpPr>
            <p:nvPr userDrawn="1"/>
          </p:nvSpPr>
          <p:spPr bwMode="auto">
            <a:xfrm>
              <a:off x="5032848" y="4763203"/>
              <a:ext cx="38100" cy="22225"/>
            </a:xfrm>
            <a:custGeom>
              <a:avLst/>
              <a:gdLst>
                <a:gd name="T0" fmla="*/ 2 w 10"/>
                <a:gd name="T1" fmla="*/ 1 h 6"/>
                <a:gd name="T2" fmla="*/ 2 w 10"/>
                <a:gd name="T3" fmla="*/ 5 h 6"/>
                <a:gd name="T4" fmla="*/ 9 w 10"/>
                <a:gd name="T5" fmla="*/ 5 h 6"/>
                <a:gd name="T6" fmla="*/ 9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9" y="5"/>
                  </a:cubicBezTo>
                  <a:cubicBezTo>
                    <a:pt x="10" y="4"/>
                    <a:pt x="10" y="2"/>
                    <a:pt x="9"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38" name="Freeform 1428"/>
            <p:cNvSpPr>
              <a:spLocks/>
            </p:cNvSpPr>
            <p:nvPr userDrawn="1"/>
          </p:nvSpPr>
          <p:spPr bwMode="auto">
            <a:xfrm>
              <a:off x="4983635" y="4793365"/>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39" name="Freeform 1429"/>
            <p:cNvSpPr>
              <a:spLocks/>
            </p:cNvSpPr>
            <p:nvPr userDrawn="1"/>
          </p:nvSpPr>
          <p:spPr bwMode="auto">
            <a:xfrm>
              <a:off x="5134448" y="4763203"/>
              <a:ext cx="38100" cy="19050"/>
            </a:xfrm>
            <a:custGeom>
              <a:avLst/>
              <a:gdLst>
                <a:gd name="T0" fmla="*/ 1 w 10"/>
                <a:gd name="T1" fmla="*/ 1 h 5"/>
                <a:gd name="T2" fmla="*/ 1 w 10"/>
                <a:gd name="T3" fmla="*/ 4 h 5"/>
                <a:gd name="T4" fmla="*/ 8 w 10"/>
                <a:gd name="T5" fmla="*/ 4 h 5"/>
                <a:gd name="T6" fmla="*/ 8 w 10"/>
                <a:gd name="T7" fmla="*/ 1 h 5"/>
                <a:gd name="T8" fmla="*/ 1 w 10"/>
                <a:gd name="T9" fmla="*/ 1 h 5"/>
              </a:gdLst>
              <a:ahLst/>
              <a:cxnLst>
                <a:cxn ang="0">
                  <a:pos x="T0" y="T1"/>
                </a:cxn>
                <a:cxn ang="0">
                  <a:pos x="T2" y="T3"/>
                </a:cxn>
                <a:cxn ang="0">
                  <a:pos x="T4" y="T5"/>
                </a:cxn>
                <a:cxn ang="0">
                  <a:pos x="T6" y="T7"/>
                </a:cxn>
                <a:cxn ang="0">
                  <a:pos x="T8" y="T9"/>
                </a:cxn>
              </a:cxnLst>
              <a:rect l="0" t="0" r="r" b="b"/>
              <a:pathLst>
                <a:path w="10" h="5">
                  <a:moveTo>
                    <a:pt x="1" y="1"/>
                  </a:moveTo>
                  <a:cubicBezTo>
                    <a:pt x="0" y="2"/>
                    <a:pt x="0" y="3"/>
                    <a:pt x="1" y="4"/>
                  </a:cubicBezTo>
                  <a:cubicBezTo>
                    <a:pt x="3" y="5"/>
                    <a:pt x="6" y="5"/>
                    <a:pt x="8" y="4"/>
                  </a:cubicBezTo>
                  <a:cubicBezTo>
                    <a:pt x="10" y="3"/>
                    <a:pt x="10"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40" name="Freeform 1430"/>
            <p:cNvSpPr>
              <a:spLocks/>
            </p:cNvSpPr>
            <p:nvPr userDrawn="1"/>
          </p:nvSpPr>
          <p:spPr bwMode="auto">
            <a:xfrm>
              <a:off x="5082060" y="4788603"/>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41" name="Freeform 1431"/>
            <p:cNvSpPr>
              <a:spLocks/>
            </p:cNvSpPr>
            <p:nvPr userDrawn="1"/>
          </p:nvSpPr>
          <p:spPr bwMode="auto">
            <a:xfrm>
              <a:off x="5089998" y="4675890"/>
              <a:ext cx="36513"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42" name="Freeform 1432"/>
            <p:cNvSpPr>
              <a:spLocks/>
            </p:cNvSpPr>
            <p:nvPr userDrawn="1"/>
          </p:nvSpPr>
          <p:spPr bwMode="auto">
            <a:xfrm>
              <a:off x="5134448" y="4706053"/>
              <a:ext cx="38100" cy="19050"/>
            </a:xfrm>
            <a:custGeom>
              <a:avLst/>
              <a:gdLst>
                <a:gd name="T0" fmla="*/ 2 w 10"/>
                <a:gd name="T1" fmla="*/ 1 h 5"/>
                <a:gd name="T2" fmla="*/ 2 w 10"/>
                <a:gd name="T3" fmla="*/ 4 h 5"/>
                <a:gd name="T4" fmla="*/ 9 w 10"/>
                <a:gd name="T5" fmla="*/ 4 h 5"/>
                <a:gd name="T6" fmla="*/ 9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4" y="5"/>
                    <a:pt x="7" y="5"/>
                    <a:pt x="9" y="4"/>
                  </a:cubicBezTo>
                  <a:cubicBezTo>
                    <a:pt x="10" y="3"/>
                    <a:pt x="10" y="2"/>
                    <a:pt x="9"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43" name="Freeform 1433"/>
            <p:cNvSpPr>
              <a:spLocks/>
            </p:cNvSpPr>
            <p:nvPr userDrawn="1"/>
          </p:nvSpPr>
          <p:spPr bwMode="auto">
            <a:xfrm>
              <a:off x="5183660" y="4733040"/>
              <a:ext cx="36513"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6"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44" name="Freeform 1434"/>
            <p:cNvSpPr>
              <a:spLocks/>
            </p:cNvSpPr>
            <p:nvPr userDrawn="1"/>
          </p:nvSpPr>
          <p:spPr bwMode="auto">
            <a:xfrm>
              <a:off x="5085235" y="4733040"/>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45" name="Freeform 1435"/>
            <p:cNvSpPr>
              <a:spLocks/>
            </p:cNvSpPr>
            <p:nvPr userDrawn="1"/>
          </p:nvSpPr>
          <p:spPr bwMode="auto">
            <a:xfrm>
              <a:off x="5232873" y="4758440"/>
              <a:ext cx="36513" cy="23812"/>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46" name="Freeform 1436"/>
            <p:cNvSpPr>
              <a:spLocks/>
            </p:cNvSpPr>
            <p:nvPr userDrawn="1"/>
          </p:nvSpPr>
          <p:spPr bwMode="auto">
            <a:xfrm>
              <a:off x="5280498" y="4788603"/>
              <a:ext cx="34925" cy="19050"/>
            </a:xfrm>
            <a:custGeom>
              <a:avLst/>
              <a:gdLst>
                <a:gd name="T0" fmla="*/ 1 w 9"/>
                <a:gd name="T1" fmla="*/ 1 h 5"/>
                <a:gd name="T2" fmla="*/ 1 w 9"/>
                <a:gd name="T3" fmla="*/ 4 h 5"/>
                <a:gd name="T4" fmla="*/ 8 w 9"/>
                <a:gd name="T5" fmla="*/ 4 h 5"/>
                <a:gd name="T6" fmla="*/ 8 w 9"/>
                <a:gd name="T7" fmla="*/ 1 h 5"/>
                <a:gd name="T8" fmla="*/ 1 w 9"/>
                <a:gd name="T9" fmla="*/ 1 h 5"/>
              </a:gdLst>
              <a:ahLst/>
              <a:cxnLst>
                <a:cxn ang="0">
                  <a:pos x="T0" y="T1"/>
                </a:cxn>
                <a:cxn ang="0">
                  <a:pos x="T2" y="T3"/>
                </a:cxn>
                <a:cxn ang="0">
                  <a:pos x="T4" y="T5"/>
                </a:cxn>
                <a:cxn ang="0">
                  <a:pos x="T6" y="T7"/>
                </a:cxn>
                <a:cxn ang="0">
                  <a:pos x="T8" y="T9"/>
                </a:cxn>
              </a:cxnLst>
              <a:rect l="0" t="0" r="r" b="b"/>
              <a:pathLst>
                <a:path w="9" h="5">
                  <a:moveTo>
                    <a:pt x="1" y="1"/>
                  </a:moveTo>
                  <a:cubicBezTo>
                    <a:pt x="0" y="2"/>
                    <a:pt x="0" y="3"/>
                    <a:pt x="1" y="4"/>
                  </a:cubicBezTo>
                  <a:cubicBezTo>
                    <a:pt x="3" y="5"/>
                    <a:pt x="6" y="5"/>
                    <a:pt x="8" y="4"/>
                  </a:cubicBezTo>
                  <a:cubicBezTo>
                    <a:pt x="9" y="3"/>
                    <a:pt x="9"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47" name="Freeform 1437"/>
            <p:cNvSpPr>
              <a:spLocks/>
            </p:cNvSpPr>
            <p:nvPr userDrawn="1"/>
          </p:nvSpPr>
          <p:spPr bwMode="auto">
            <a:xfrm>
              <a:off x="5178898" y="4788603"/>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7" y="6"/>
                    <a:pt x="8" y="5"/>
                  </a:cubicBezTo>
                  <a:cubicBezTo>
                    <a:pt x="10" y="4"/>
                    <a:pt x="10" y="2"/>
                    <a:pt x="8"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48" name="Freeform 1438"/>
            <p:cNvSpPr>
              <a:spLocks/>
            </p:cNvSpPr>
            <p:nvPr userDrawn="1"/>
          </p:nvSpPr>
          <p:spPr bwMode="auto">
            <a:xfrm>
              <a:off x="5228110" y="4815590"/>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6" y="6"/>
                    <a:pt x="8" y="5"/>
                  </a:cubicBezTo>
                  <a:cubicBezTo>
                    <a:pt x="10" y="4"/>
                    <a:pt x="10" y="2"/>
                    <a:pt x="8" y="1"/>
                  </a:cubicBezTo>
                  <a:cubicBezTo>
                    <a:pt x="6"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49" name="Freeform 1439"/>
            <p:cNvSpPr>
              <a:spLocks/>
            </p:cNvSpPr>
            <p:nvPr userDrawn="1"/>
          </p:nvSpPr>
          <p:spPr bwMode="auto">
            <a:xfrm>
              <a:off x="5131273" y="4818765"/>
              <a:ext cx="36513"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3" y="6"/>
                    <a:pt x="6" y="6"/>
                    <a:pt x="8" y="5"/>
                  </a:cubicBezTo>
                  <a:cubicBezTo>
                    <a:pt x="10" y="4"/>
                    <a:pt x="10" y="2"/>
                    <a:pt x="8" y="1"/>
                  </a:cubicBezTo>
                  <a:cubicBezTo>
                    <a:pt x="6"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50" name="Freeform 1440"/>
            <p:cNvSpPr>
              <a:spLocks/>
            </p:cNvSpPr>
            <p:nvPr userDrawn="1"/>
          </p:nvSpPr>
          <p:spPr bwMode="auto">
            <a:xfrm>
              <a:off x="5078885" y="4848928"/>
              <a:ext cx="36513" cy="19050"/>
            </a:xfrm>
            <a:custGeom>
              <a:avLst/>
              <a:gdLst>
                <a:gd name="T0" fmla="*/ 2 w 10"/>
                <a:gd name="T1" fmla="*/ 1 h 5"/>
                <a:gd name="T2" fmla="*/ 2 w 10"/>
                <a:gd name="T3" fmla="*/ 4 h 5"/>
                <a:gd name="T4" fmla="*/ 9 w 10"/>
                <a:gd name="T5" fmla="*/ 4 h 5"/>
                <a:gd name="T6" fmla="*/ 9 w 10"/>
                <a:gd name="T7" fmla="*/ 1 h 5"/>
                <a:gd name="T8" fmla="*/ 2 w 10"/>
                <a:gd name="T9" fmla="*/ 1 h 5"/>
              </a:gdLst>
              <a:ahLst/>
              <a:cxnLst>
                <a:cxn ang="0">
                  <a:pos x="T0" y="T1"/>
                </a:cxn>
                <a:cxn ang="0">
                  <a:pos x="T2" y="T3"/>
                </a:cxn>
                <a:cxn ang="0">
                  <a:pos x="T4" y="T5"/>
                </a:cxn>
                <a:cxn ang="0">
                  <a:pos x="T6" y="T7"/>
                </a:cxn>
                <a:cxn ang="0">
                  <a:pos x="T8" y="T9"/>
                </a:cxn>
              </a:cxnLst>
              <a:rect l="0" t="0" r="r" b="b"/>
              <a:pathLst>
                <a:path w="10" h="5">
                  <a:moveTo>
                    <a:pt x="2" y="1"/>
                  </a:moveTo>
                  <a:cubicBezTo>
                    <a:pt x="0" y="2"/>
                    <a:pt x="0" y="3"/>
                    <a:pt x="2" y="4"/>
                  </a:cubicBezTo>
                  <a:cubicBezTo>
                    <a:pt x="4" y="5"/>
                    <a:pt x="7" y="5"/>
                    <a:pt x="9" y="4"/>
                  </a:cubicBezTo>
                  <a:cubicBezTo>
                    <a:pt x="10" y="3"/>
                    <a:pt x="10" y="2"/>
                    <a:pt x="9" y="1"/>
                  </a:cubicBezTo>
                  <a:cubicBezTo>
                    <a:pt x="7"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51" name="Freeform 1442"/>
            <p:cNvSpPr>
              <a:spLocks/>
            </p:cNvSpPr>
            <p:nvPr userDrawn="1"/>
          </p:nvSpPr>
          <p:spPr bwMode="auto">
            <a:xfrm>
              <a:off x="5032848" y="4818765"/>
              <a:ext cx="38100" cy="22225"/>
            </a:xfrm>
            <a:custGeom>
              <a:avLst/>
              <a:gdLst>
                <a:gd name="T0" fmla="*/ 1 w 10"/>
                <a:gd name="T1" fmla="*/ 1 h 6"/>
                <a:gd name="T2" fmla="*/ 1 w 10"/>
                <a:gd name="T3" fmla="*/ 5 h 6"/>
                <a:gd name="T4" fmla="*/ 8 w 10"/>
                <a:gd name="T5" fmla="*/ 5 h 6"/>
                <a:gd name="T6" fmla="*/ 8 w 10"/>
                <a:gd name="T7" fmla="*/ 1 h 6"/>
                <a:gd name="T8" fmla="*/ 1 w 10"/>
                <a:gd name="T9" fmla="*/ 1 h 6"/>
              </a:gdLst>
              <a:ahLst/>
              <a:cxnLst>
                <a:cxn ang="0">
                  <a:pos x="T0" y="T1"/>
                </a:cxn>
                <a:cxn ang="0">
                  <a:pos x="T2" y="T3"/>
                </a:cxn>
                <a:cxn ang="0">
                  <a:pos x="T4" y="T5"/>
                </a:cxn>
                <a:cxn ang="0">
                  <a:pos x="T6" y="T7"/>
                </a:cxn>
                <a:cxn ang="0">
                  <a:pos x="T8" y="T9"/>
                </a:cxn>
              </a:cxnLst>
              <a:rect l="0" t="0" r="r" b="b"/>
              <a:pathLst>
                <a:path w="10" h="6">
                  <a:moveTo>
                    <a:pt x="1" y="1"/>
                  </a:moveTo>
                  <a:cubicBezTo>
                    <a:pt x="0" y="2"/>
                    <a:pt x="0" y="4"/>
                    <a:pt x="1" y="5"/>
                  </a:cubicBezTo>
                  <a:cubicBezTo>
                    <a:pt x="3" y="6"/>
                    <a:pt x="6" y="6"/>
                    <a:pt x="8" y="5"/>
                  </a:cubicBezTo>
                  <a:cubicBezTo>
                    <a:pt x="10" y="4"/>
                    <a:pt x="10"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52" name="Freeform 1443"/>
            <p:cNvSpPr>
              <a:spLocks/>
            </p:cNvSpPr>
            <p:nvPr userDrawn="1"/>
          </p:nvSpPr>
          <p:spPr bwMode="auto">
            <a:xfrm>
              <a:off x="5178898" y="4845753"/>
              <a:ext cx="34925" cy="22225"/>
            </a:xfrm>
            <a:custGeom>
              <a:avLst/>
              <a:gdLst>
                <a:gd name="T0" fmla="*/ 1 w 9"/>
                <a:gd name="T1" fmla="*/ 1 h 6"/>
                <a:gd name="T2" fmla="*/ 1 w 9"/>
                <a:gd name="T3" fmla="*/ 5 h 6"/>
                <a:gd name="T4" fmla="*/ 8 w 9"/>
                <a:gd name="T5" fmla="*/ 5 h 6"/>
                <a:gd name="T6" fmla="*/ 8 w 9"/>
                <a:gd name="T7" fmla="*/ 1 h 6"/>
                <a:gd name="T8" fmla="*/ 1 w 9"/>
                <a:gd name="T9" fmla="*/ 1 h 6"/>
              </a:gdLst>
              <a:ahLst/>
              <a:cxnLst>
                <a:cxn ang="0">
                  <a:pos x="T0" y="T1"/>
                </a:cxn>
                <a:cxn ang="0">
                  <a:pos x="T2" y="T3"/>
                </a:cxn>
                <a:cxn ang="0">
                  <a:pos x="T4" y="T5"/>
                </a:cxn>
                <a:cxn ang="0">
                  <a:pos x="T6" y="T7"/>
                </a:cxn>
                <a:cxn ang="0">
                  <a:pos x="T8" y="T9"/>
                </a:cxn>
              </a:cxnLst>
              <a:rect l="0" t="0" r="r" b="b"/>
              <a:pathLst>
                <a:path w="9" h="6">
                  <a:moveTo>
                    <a:pt x="1" y="1"/>
                  </a:moveTo>
                  <a:cubicBezTo>
                    <a:pt x="0" y="2"/>
                    <a:pt x="0" y="4"/>
                    <a:pt x="1" y="5"/>
                  </a:cubicBezTo>
                  <a:cubicBezTo>
                    <a:pt x="3" y="6"/>
                    <a:pt x="6" y="6"/>
                    <a:pt x="8" y="5"/>
                  </a:cubicBezTo>
                  <a:cubicBezTo>
                    <a:pt x="9" y="4"/>
                    <a:pt x="9" y="2"/>
                    <a:pt x="8" y="1"/>
                  </a:cubicBezTo>
                  <a:cubicBezTo>
                    <a:pt x="6" y="0"/>
                    <a:pt x="3"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53" name="Freeform 1444"/>
            <p:cNvSpPr>
              <a:spLocks/>
            </p:cNvSpPr>
            <p:nvPr userDrawn="1"/>
          </p:nvSpPr>
          <p:spPr bwMode="auto">
            <a:xfrm>
              <a:off x="5126510" y="4875915"/>
              <a:ext cx="38100" cy="22225"/>
            </a:xfrm>
            <a:custGeom>
              <a:avLst/>
              <a:gdLst>
                <a:gd name="T0" fmla="*/ 2 w 10"/>
                <a:gd name="T1" fmla="*/ 1 h 6"/>
                <a:gd name="T2" fmla="*/ 2 w 10"/>
                <a:gd name="T3" fmla="*/ 5 h 6"/>
                <a:gd name="T4" fmla="*/ 8 w 10"/>
                <a:gd name="T5" fmla="*/ 5 h 6"/>
                <a:gd name="T6" fmla="*/ 8 w 10"/>
                <a:gd name="T7" fmla="*/ 1 h 6"/>
                <a:gd name="T8" fmla="*/ 2 w 10"/>
                <a:gd name="T9" fmla="*/ 1 h 6"/>
              </a:gdLst>
              <a:ahLst/>
              <a:cxnLst>
                <a:cxn ang="0">
                  <a:pos x="T0" y="T1"/>
                </a:cxn>
                <a:cxn ang="0">
                  <a:pos x="T2" y="T3"/>
                </a:cxn>
                <a:cxn ang="0">
                  <a:pos x="T4" y="T5"/>
                </a:cxn>
                <a:cxn ang="0">
                  <a:pos x="T6" y="T7"/>
                </a:cxn>
                <a:cxn ang="0">
                  <a:pos x="T8" y="T9"/>
                </a:cxn>
              </a:cxnLst>
              <a:rect l="0" t="0" r="r" b="b"/>
              <a:pathLst>
                <a:path w="10" h="6">
                  <a:moveTo>
                    <a:pt x="2" y="1"/>
                  </a:moveTo>
                  <a:cubicBezTo>
                    <a:pt x="0" y="2"/>
                    <a:pt x="0" y="4"/>
                    <a:pt x="2" y="5"/>
                  </a:cubicBezTo>
                  <a:cubicBezTo>
                    <a:pt x="4" y="6"/>
                    <a:pt x="6" y="6"/>
                    <a:pt x="8" y="5"/>
                  </a:cubicBezTo>
                  <a:cubicBezTo>
                    <a:pt x="10" y="4"/>
                    <a:pt x="10" y="2"/>
                    <a:pt x="8" y="1"/>
                  </a:cubicBezTo>
                  <a:cubicBezTo>
                    <a:pt x="6" y="0"/>
                    <a:pt x="4"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54" name="Freeform 1445"/>
            <p:cNvSpPr>
              <a:spLocks noEditPoints="1"/>
            </p:cNvSpPr>
            <p:nvPr userDrawn="1"/>
          </p:nvSpPr>
          <p:spPr bwMode="auto">
            <a:xfrm>
              <a:off x="4634385" y="4499678"/>
              <a:ext cx="984250" cy="571500"/>
            </a:xfrm>
            <a:custGeom>
              <a:avLst/>
              <a:gdLst>
                <a:gd name="T0" fmla="*/ 106 w 262"/>
                <a:gd name="T1" fmla="*/ 14 h 152"/>
                <a:gd name="T2" fmla="*/ 239 w 262"/>
                <a:gd name="T3" fmla="*/ 91 h 152"/>
                <a:gd name="T4" fmla="*/ 239 w 262"/>
                <a:gd name="T5" fmla="*/ 139 h 152"/>
                <a:gd name="T6" fmla="*/ 156 w 262"/>
                <a:gd name="T7" fmla="*/ 139 h 152"/>
                <a:gd name="T8" fmla="*/ 23 w 262"/>
                <a:gd name="T9" fmla="*/ 62 h 152"/>
                <a:gd name="T10" fmla="*/ 23 w 262"/>
                <a:gd name="T11" fmla="*/ 14 h 152"/>
                <a:gd name="T12" fmla="*/ 106 w 262"/>
                <a:gd name="T13" fmla="*/ 14 h 152"/>
                <a:gd name="T14" fmla="*/ 139 w 262"/>
                <a:gd name="T15" fmla="*/ 114 h 152"/>
                <a:gd name="T16" fmla="*/ 195 w 262"/>
                <a:gd name="T17" fmla="*/ 81 h 152"/>
                <a:gd name="T18" fmla="*/ 123 w 262"/>
                <a:gd name="T19" fmla="*/ 39 h 152"/>
                <a:gd name="T20" fmla="*/ 66 w 262"/>
                <a:gd name="T21" fmla="*/ 72 h 152"/>
                <a:gd name="T22" fmla="*/ 139 w 262"/>
                <a:gd name="T23" fmla="*/ 11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2" h="152">
                  <a:moveTo>
                    <a:pt x="106" y="14"/>
                  </a:moveTo>
                  <a:cubicBezTo>
                    <a:pt x="239" y="91"/>
                    <a:pt x="239" y="91"/>
                    <a:pt x="239" y="91"/>
                  </a:cubicBezTo>
                  <a:cubicBezTo>
                    <a:pt x="262" y="104"/>
                    <a:pt x="262" y="126"/>
                    <a:pt x="239" y="139"/>
                  </a:cubicBezTo>
                  <a:cubicBezTo>
                    <a:pt x="216" y="152"/>
                    <a:pt x="178" y="152"/>
                    <a:pt x="156" y="139"/>
                  </a:cubicBezTo>
                  <a:cubicBezTo>
                    <a:pt x="23" y="62"/>
                    <a:pt x="23" y="62"/>
                    <a:pt x="23" y="62"/>
                  </a:cubicBezTo>
                  <a:cubicBezTo>
                    <a:pt x="0" y="49"/>
                    <a:pt x="0" y="27"/>
                    <a:pt x="23" y="14"/>
                  </a:cubicBezTo>
                  <a:cubicBezTo>
                    <a:pt x="46" y="0"/>
                    <a:pt x="83" y="0"/>
                    <a:pt x="106" y="14"/>
                  </a:cubicBezTo>
                  <a:close/>
                  <a:moveTo>
                    <a:pt x="139" y="114"/>
                  </a:moveTo>
                  <a:cubicBezTo>
                    <a:pt x="195" y="81"/>
                    <a:pt x="195" y="81"/>
                    <a:pt x="195" y="81"/>
                  </a:cubicBezTo>
                  <a:cubicBezTo>
                    <a:pt x="123" y="39"/>
                    <a:pt x="123" y="39"/>
                    <a:pt x="123" y="39"/>
                  </a:cubicBezTo>
                  <a:cubicBezTo>
                    <a:pt x="66" y="72"/>
                    <a:pt x="66" y="72"/>
                    <a:pt x="66" y="72"/>
                  </a:cubicBezTo>
                  <a:cubicBezTo>
                    <a:pt x="139" y="114"/>
                    <a:pt x="139" y="114"/>
                    <a:pt x="139" y="11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55" name="Freeform 1446"/>
            <p:cNvSpPr>
              <a:spLocks/>
            </p:cNvSpPr>
            <p:nvPr userDrawn="1"/>
          </p:nvSpPr>
          <p:spPr bwMode="auto">
            <a:xfrm>
              <a:off x="3432648" y="4191703"/>
              <a:ext cx="473075" cy="334962"/>
            </a:xfrm>
            <a:custGeom>
              <a:avLst/>
              <a:gdLst>
                <a:gd name="T0" fmla="*/ 0 w 126"/>
                <a:gd name="T1" fmla="*/ 0 h 89"/>
                <a:gd name="T2" fmla="*/ 0 w 126"/>
                <a:gd name="T3" fmla="*/ 49 h 89"/>
                <a:gd name="T4" fmla="*/ 18 w 126"/>
                <a:gd name="T5" fmla="*/ 75 h 89"/>
                <a:gd name="T6" fmla="*/ 107 w 126"/>
                <a:gd name="T7" fmla="*/ 75 h 89"/>
                <a:gd name="T8" fmla="*/ 126 w 126"/>
                <a:gd name="T9" fmla="*/ 49 h 89"/>
                <a:gd name="T10" fmla="*/ 125 w 126"/>
                <a:gd name="T11" fmla="*/ 0 h 89"/>
                <a:gd name="T12" fmla="*/ 107 w 126"/>
                <a:gd name="T13" fmla="*/ 26 h 89"/>
                <a:gd name="T14" fmla="*/ 18 w 126"/>
                <a:gd name="T15" fmla="*/ 26 h 89"/>
                <a:gd name="T16" fmla="*/ 0 w 126"/>
                <a:gd name="T1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89">
                  <a:moveTo>
                    <a:pt x="0" y="0"/>
                  </a:moveTo>
                  <a:cubicBezTo>
                    <a:pt x="0" y="49"/>
                    <a:pt x="0" y="49"/>
                    <a:pt x="0" y="49"/>
                  </a:cubicBezTo>
                  <a:cubicBezTo>
                    <a:pt x="0" y="58"/>
                    <a:pt x="6" y="68"/>
                    <a:pt x="18" y="75"/>
                  </a:cubicBezTo>
                  <a:cubicBezTo>
                    <a:pt x="43" y="89"/>
                    <a:pt x="82" y="89"/>
                    <a:pt x="107" y="75"/>
                  </a:cubicBezTo>
                  <a:cubicBezTo>
                    <a:pt x="119" y="68"/>
                    <a:pt x="126" y="58"/>
                    <a:pt x="126" y="49"/>
                  </a:cubicBezTo>
                  <a:cubicBezTo>
                    <a:pt x="125" y="0"/>
                    <a:pt x="125" y="0"/>
                    <a:pt x="125" y="0"/>
                  </a:cubicBezTo>
                  <a:cubicBezTo>
                    <a:pt x="125" y="9"/>
                    <a:pt x="119" y="19"/>
                    <a:pt x="107" y="26"/>
                  </a:cubicBezTo>
                  <a:cubicBezTo>
                    <a:pt x="82" y="40"/>
                    <a:pt x="43" y="40"/>
                    <a:pt x="18" y="26"/>
                  </a:cubicBezTo>
                  <a:cubicBezTo>
                    <a:pt x="6" y="19"/>
                    <a:pt x="0"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56" name="Freeform 1447"/>
            <p:cNvSpPr>
              <a:spLocks/>
            </p:cNvSpPr>
            <p:nvPr userDrawn="1"/>
          </p:nvSpPr>
          <p:spPr bwMode="auto">
            <a:xfrm>
              <a:off x="3410423" y="4040890"/>
              <a:ext cx="517525" cy="300037"/>
            </a:xfrm>
            <a:custGeom>
              <a:avLst/>
              <a:gdLst>
                <a:gd name="T0" fmla="*/ 24 w 138"/>
                <a:gd name="T1" fmla="*/ 14 h 80"/>
                <a:gd name="T2" fmla="*/ 24 w 138"/>
                <a:gd name="T3" fmla="*/ 66 h 80"/>
                <a:gd name="T4" fmla="*/ 113 w 138"/>
                <a:gd name="T5" fmla="*/ 66 h 80"/>
                <a:gd name="T6" fmla="*/ 113 w 138"/>
                <a:gd name="T7" fmla="*/ 14 h 80"/>
                <a:gd name="T8" fmla="*/ 24 w 138"/>
                <a:gd name="T9" fmla="*/ 14 h 80"/>
              </a:gdLst>
              <a:ahLst/>
              <a:cxnLst>
                <a:cxn ang="0">
                  <a:pos x="T0" y="T1"/>
                </a:cxn>
                <a:cxn ang="0">
                  <a:pos x="T2" y="T3"/>
                </a:cxn>
                <a:cxn ang="0">
                  <a:pos x="T4" y="T5"/>
                </a:cxn>
                <a:cxn ang="0">
                  <a:pos x="T6" y="T7"/>
                </a:cxn>
                <a:cxn ang="0">
                  <a:pos x="T8" y="T9"/>
                </a:cxn>
              </a:cxnLst>
              <a:rect l="0" t="0" r="r" b="b"/>
              <a:pathLst>
                <a:path w="138" h="80">
                  <a:moveTo>
                    <a:pt x="24" y="14"/>
                  </a:moveTo>
                  <a:cubicBezTo>
                    <a:pt x="0" y="29"/>
                    <a:pt x="0" y="52"/>
                    <a:pt x="24" y="66"/>
                  </a:cubicBezTo>
                  <a:cubicBezTo>
                    <a:pt x="49" y="80"/>
                    <a:pt x="88" y="80"/>
                    <a:pt x="113" y="66"/>
                  </a:cubicBezTo>
                  <a:cubicBezTo>
                    <a:pt x="137" y="52"/>
                    <a:pt x="138" y="29"/>
                    <a:pt x="113" y="14"/>
                  </a:cubicBezTo>
                  <a:cubicBezTo>
                    <a:pt x="89" y="0"/>
                    <a:pt x="49" y="0"/>
                    <a:pt x="24" y="1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57" name="Freeform 1448"/>
            <p:cNvSpPr>
              <a:spLocks/>
            </p:cNvSpPr>
            <p:nvPr userDrawn="1"/>
          </p:nvSpPr>
          <p:spPr bwMode="auto">
            <a:xfrm>
              <a:off x="3432648" y="4134553"/>
              <a:ext cx="473075" cy="214312"/>
            </a:xfrm>
            <a:custGeom>
              <a:avLst/>
              <a:gdLst>
                <a:gd name="T0" fmla="*/ 0 w 126"/>
                <a:gd name="T1" fmla="*/ 1 h 57"/>
                <a:gd name="T2" fmla="*/ 0 w 126"/>
                <a:gd name="T3" fmla="*/ 17 h 57"/>
                <a:gd name="T4" fmla="*/ 19 w 126"/>
                <a:gd name="T5" fmla="*/ 43 h 57"/>
                <a:gd name="T6" fmla="*/ 108 w 126"/>
                <a:gd name="T7" fmla="*/ 43 h 57"/>
                <a:gd name="T8" fmla="*/ 126 w 126"/>
                <a:gd name="T9" fmla="*/ 17 h 57"/>
                <a:gd name="T10" fmla="*/ 126 w 126"/>
                <a:gd name="T11" fmla="*/ 0 h 57"/>
                <a:gd name="T12" fmla="*/ 107 w 126"/>
                <a:gd name="T13" fmla="*/ 26 h 57"/>
                <a:gd name="T14" fmla="*/ 19 w 126"/>
                <a:gd name="T15" fmla="*/ 26 h 57"/>
                <a:gd name="T16" fmla="*/ 0 w 126"/>
                <a:gd name="T1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57">
                  <a:moveTo>
                    <a:pt x="0" y="1"/>
                  </a:moveTo>
                  <a:cubicBezTo>
                    <a:pt x="0" y="17"/>
                    <a:pt x="0" y="17"/>
                    <a:pt x="0" y="17"/>
                  </a:cubicBezTo>
                  <a:cubicBezTo>
                    <a:pt x="1" y="26"/>
                    <a:pt x="7" y="35"/>
                    <a:pt x="19" y="43"/>
                  </a:cubicBezTo>
                  <a:cubicBezTo>
                    <a:pt x="43" y="57"/>
                    <a:pt x="83" y="57"/>
                    <a:pt x="108" y="43"/>
                  </a:cubicBezTo>
                  <a:cubicBezTo>
                    <a:pt x="120" y="35"/>
                    <a:pt x="126" y="26"/>
                    <a:pt x="126" y="17"/>
                  </a:cubicBezTo>
                  <a:cubicBezTo>
                    <a:pt x="126" y="0"/>
                    <a:pt x="126" y="0"/>
                    <a:pt x="126" y="0"/>
                  </a:cubicBezTo>
                  <a:cubicBezTo>
                    <a:pt x="126" y="10"/>
                    <a:pt x="120" y="19"/>
                    <a:pt x="107" y="26"/>
                  </a:cubicBezTo>
                  <a:cubicBezTo>
                    <a:pt x="83" y="40"/>
                    <a:pt x="43" y="40"/>
                    <a:pt x="19" y="26"/>
                  </a:cubicBezTo>
                  <a:cubicBezTo>
                    <a:pt x="7" y="19"/>
                    <a:pt x="0" y="10"/>
                    <a:pt x="0" y="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58" name="Freeform 1449"/>
            <p:cNvSpPr>
              <a:spLocks/>
            </p:cNvSpPr>
            <p:nvPr userDrawn="1"/>
          </p:nvSpPr>
          <p:spPr bwMode="auto">
            <a:xfrm>
              <a:off x="3410423" y="3988503"/>
              <a:ext cx="517525" cy="296862"/>
            </a:xfrm>
            <a:custGeom>
              <a:avLst/>
              <a:gdLst>
                <a:gd name="T0" fmla="*/ 25 w 138"/>
                <a:gd name="T1" fmla="*/ 14 h 79"/>
                <a:gd name="T2" fmla="*/ 25 w 138"/>
                <a:gd name="T3" fmla="*/ 65 h 79"/>
                <a:gd name="T4" fmla="*/ 113 w 138"/>
                <a:gd name="T5" fmla="*/ 65 h 79"/>
                <a:gd name="T6" fmla="*/ 114 w 138"/>
                <a:gd name="T7" fmla="*/ 14 h 79"/>
                <a:gd name="T8" fmla="*/ 25 w 138"/>
                <a:gd name="T9" fmla="*/ 14 h 79"/>
              </a:gdLst>
              <a:ahLst/>
              <a:cxnLst>
                <a:cxn ang="0">
                  <a:pos x="T0" y="T1"/>
                </a:cxn>
                <a:cxn ang="0">
                  <a:pos x="T2" y="T3"/>
                </a:cxn>
                <a:cxn ang="0">
                  <a:pos x="T4" y="T5"/>
                </a:cxn>
                <a:cxn ang="0">
                  <a:pos x="T6" y="T7"/>
                </a:cxn>
                <a:cxn ang="0">
                  <a:pos x="T8" y="T9"/>
                </a:cxn>
              </a:cxnLst>
              <a:rect l="0" t="0" r="r" b="b"/>
              <a:pathLst>
                <a:path w="138" h="79">
                  <a:moveTo>
                    <a:pt x="25" y="14"/>
                  </a:moveTo>
                  <a:cubicBezTo>
                    <a:pt x="0" y="28"/>
                    <a:pt x="0" y="51"/>
                    <a:pt x="25" y="65"/>
                  </a:cubicBezTo>
                  <a:cubicBezTo>
                    <a:pt x="49" y="79"/>
                    <a:pt x="89" y="79"/>
                    <a:pt x="113" y="65"/>
                  </a:cubicBezTo>
                  <a:cubicBezTo>
                    <a:pt x="138" y="51"/>
                    <a:pt x="138" y="28"/>
                    <a:pt x="114" y="14"/>
                  </a:cubicBezTo>
                  <a:cubicBezTo>
                    <a:pt x="89" y="0"/>
                    <a:pt x="50" y="0"/>
                    <a:pt x="25" y="14"/>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59" name="Freeform 1450"/>
            <p:cNvSpPr>
              <a:spLocks/>
            </p:cNvSpPr>
            <p:nvPr userDrawn="1"/>
          </p:nvSpPr>
          <p:spPr bwMode="auto">
            <a:xfrm>
              <a:off x="3499323" y="4044065"/>
              <a:ext cx="338138" cy="192087"/>
            </a:xfrm>
            <a:custGeom>
              <a:avLst/>
              <a:gdLst>
                <a:gd name="T0" fmla="*/ 17 w 90"/>
                <a:gd name="T1" fmla="*/ 9 h 51"/>
                <a:gd name="T2" fmla="*/ 16 w 90"/>
                <a:gd name="T3" fmla="*/ 42 h 51"/>
                <a:gd name="T4" fmla="*/ 74 w 90"/>
                <a:gd name="T5" fmla="*/ 42 h 51"/>
                <a:gd name="T6" fmla="*/ 74 w 90"/>
                <a:gd name="T7" fmla="*/ 9 h 51"/>
                <a:gd name="T8" fmla="*/ 17 w 90"/>
                <a:gd name="T9" fmla="*/ 9 h 51"/>
              </a:gdLst>
              <a:ahLst/>
              <a:cxnLst>
                <a:cxn ang="0">
                  <a:pos x="T0" y="T1"/>
                </a:cxn>
                <a:cxn ang="0">
                  <a:pos x="T2" y="T3"/>
                </a:cxn>
                <a:cxn ang="0">
                  <a:pos x="T4" y="T5"/>
                </a:cxn>
                <a:cxn ang="0">
                  <a:pos x="T6" y="T7"/>
                </a:cxn>
                <a:cxn ang="0">
                  <a:pos x="T8" y="T9"/>
                </a:cxn>
              </a:cxnLst>
              <a:rect l="0" t="0" r="r" b="b"/>
              <a:pathLst>
                <a:path w="90" h="51">
                  <a:moveTo>
                    <a:pt x="17" y="9"/>
                  </a:moveTo>
                  <a:cubicBezTo>
                    <a:pt x="1" y="18"/>
                    <a:pt x="0" y="33"/>
                    <a:pt x="16" y="42"/>
                  </a:cubicBezTo>
                  <a:cubicBezTo>
                    <a:pt x="32" y="51"/>
                    <a:pt x="58" y="51"/>
                    <a:pt x="74" y="42"/>
                  </a:cubicBezTo>
                  <a:cubicBezTo>
                    <a:pt x="90" y="33"/>
                    <a:pt x="90" y="18"/>
                    <a:pt x="74" y="9"/>
                  </a:cubicBezTo>
                  <a:cubicBezTo>
                    <a:pt x="58" y="0"/>
                    <a:pt x="32" y="0"/>
                    <a:pt x="17" y="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60" name="Freeform 1451"/>
            <p:cNvSpPr>
              <a:spLocks/>
            </p:cNvSpPr>
            <p:nvPr userDrawn="1"/>
          </p:nvSpPr>
          <p:spPr bwMode="auto">
            <a:xfrm>
              <a:off x="4559773" y="5153728"/>
              <a:ext cx="1517650" cy="876300"/>
            </a:xfrm>
            <a:custGeom>
              <a:avLst/>
              <a:gdLst>
                <a:gd name="T0" fmla="*/ 8 w 404"/>
                <a:gd name="T1" fmla="*/ 143 h 233"/>
                <a:gd name="T2" fmla="*/ 8 w 404"/>
                <a:gd name="T3" fmla="*/ 160 h 233"/>
                <a:gd name="T4" fmla="*/ 126 w 404"/>
                <a:gd name="T5" fmla="*/ 229 h 233"/>
                <a:gd name="T6" fmla="*/ 156 w 404"/>
                <a:gd name="T7" fmla="*/ 229 h 233"/>
                <a:gd name="T8" fmla="*/ 395 w 404"/>
                <a:gd name="T9" fmla="*/ 91 h 233"/>
                <a:gd name="T10" fmla="*/ 395 w 404"/>
                <a:gd name="T11" fmla="*/ 73 h 233"/>
                <a:gd name="T12" fmla="*/ 277 w 404"/>
                <a:gd name="T13" fmla="*/ 5 h 233"/>
                <a:gd name="T14" fmla="*/ 247 w 404"/>
                <a:gd name="T15" fmla="*/ 5 h 233"/>
                <a:gd name="T16" fmla="*/ 8 w 404"/>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233">
                  <a:moveTo>
                    <a:pt x="8" y="143"/>
                  </a:moveTo>
                  <a:cubicBezTo>
                    <a:pt x="0" y="147"/>
                    <a:pt x="0" y="155"/>
                    <a:pt x="8" y="160"/>
                  </a:cubicBezTo>
                  <a:cubicBezTo>
                    <a:pt x="126" y="229"/>
                    <a:pt x="126" y="229"/>
                    <a:pt x="126" y="229"/>
                  </a:cubicBezTo>
                  <a:cubicBezTo>
                    <a:pt x="135" y="233"/>
                    <a:pt x="148" y="233"/>
                    <a:pt x="156" y="229"/>
                  </a:cubicBezTo>
                  <a:cubicBezTo>
                    <a:pt x="395" y="91"/>
                    <a:pt x="395" y="91"/>
                    <a:pt x="395" y="91"/>
                  </a:cubicBezTo>
                  <a:cubicBezTo>
                    <a:pt x="404" y="86"/>
                    <a:pt x="404" y="78"/>
                    <a:pt x="395" y="73"/>
                  </a:cubicBezTo>
                  <a:cubicBezTo>
                    <a:pt x="277" y="5"/>
                    <a:pt x="277" y="5"/>
                    <a:pt x="277" y="5"/>
                  </a:cubicBezTo>
                  <a:cubicBezTo>
                    <a:pt x="269" y="0"/>
                    <a:pt x="256"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61" name="Freeform 1452"/>
            <p:cNvSpPr>
              <a:spLocks/>
            </p:cNvSpPr>
            <p:nvPr userDrawn="1"/>
          </p:nvSpPr>
          <p:spPr bwMode="auto">
            <a:xfrm>
              <a:off x="5431310" y="5280728"/>
              <a:ext cx="217488" cy="109537"/>
            </a:xfrm>
            <a:custGeom>
              <a:avLst/>
              <a:gdLst>
                <a:gd name="T0" fmla="*/ 0 w 58"/>
                <a:gd name="T1" fmla="*/ 1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9" y="22"/>
                  </a:cubicBezTo>
                  <a:cubicBezTo>
                    <a:pt x="20" y="29"/>
                    <a:pt x="38" y="29"/>
                    <a:pt x="50" y="22"/>
                  </a:cubicBezTo>
                  <a:cubicBezTo>
                    <a:pt x="56" y="19"/>
                    <a:pt x="58" y="15"/>
                    <a:pt x="58" y="10"/>
                  </a:cubicBezTo>
                  <a:cubicBezTo>
                    <a:pt x="58" y="0"/>
                    <a:pt x="58" y="0"/>
                    <a:pt x="58" y="0"/>
                  </a:cubicBezTo>
                  <a:cubicBezTo>
                    <a:pt x="58" y="5"/>
                    <a:pt x="55" y="9"/>
                    <a:pt x="50" y="12"/>
                  </a:cubicBezTo>
                  <a:cubicBezTo>
                    <a:pt x="38" y="19"/>
                    <a:pt x="20" y="19"/>
                    <a:pt x="9" y="12"/>
                  </a:cubicBezTo>
                  <a:cubicBezTo>
                    <a:pt x="3" y="9"/>
                    <a:pt x="0" y="5"/>
                    <a:pt x="0"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62" name="Freeform 1453"/>
            <p:cNvSpPr>
              <a:spLocks/>
            </p:cNvSpPr>
            <p:nvPr userDrawn="1"/>
          </p:nvSpPr>
          <p:spPr bwMode="auto">
            <a:xfrm>
              <a:off x="5420198" y="5214053"/>
              <a:ext cx="239713" cy="138112"/>
            </a:xfrm>
            <a:custGeom>
              <a:avLst/>
              <a:gdLst>
                <a:gd name="T0" fmla="*/ 12 w 64"/>
                <a:gd name="T1" fmla="*/ 7 h 37"/>
                <a:gd name="T2" fmla="*/ 12 w 64"/>
                <a:gd name="T3" fmla="*/ 30 h 37"/>
                <a:gd name="T4" fmla="*/ 53 w 64"/>
                <a:gd name="T5" fmla="*/ 30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3"/>
                    <a:pt x="0" y="24"/>
                    <a:pt x="12" y="30"/>
                  </a:cubicBezTo>
                  <a:cubicBezTo>
                    <a:pt x="23" y="37"/>
                    <a:pt x="41" y="37"/>
                    <a:pt x="53" y="30"/>
                  </a:cubicBezTo>
                  <a:cubicBezTo>
                    <a:pt x="64" y="24"/>
                    <a:pt x="64" y="13"/>
                    <a:pt x="53" y="7"/>
                  </a:cubicBezTo>
                  <a:cubicBezTo>
                    <a:pt x="42" y="0"/>
                    <a:pt x="23" y="0"/>
                    <a:pt x="12"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63" name="Freeform 1454"/>
            <p:cNvSpPr>
              <a:spLocks/>
            </p:cNvSpPr>
            <p:nvPr userDrawn="1"/>
          </p:nvSpPr>
          <p:spPr bwMode="auto">
            <a:xfrm>
              <a:off x="5209060" y="5412490"/>
              <a:ext cx="219075" cy="106362"/>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19" y="18"/>
                    <a:pt x="8" y="12"/>
                  </a:cubicBezTo>
                  <a:cubicBezTo>
                    <a:pt x="3" y="9"/>
                    <a:pt x="0" y="4"/>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64" name="Freeform 1455"/>
            <p:cNvSpPr>
              <a:spLocks/>
            </p:cNvSpPr>
            <p:nvPr userDrawn="1"/>
          </p:nvSpPr>
          <p:spPr bwMode="auto">
            <a:xfrm>
              <a:off x="5197948" y="5345815"/>
              <a:ext cx="241300" cy="134937"/>
            </a:xfrm>
            <a:custGeom>
              <a:avLst/>
              <a:gdLst>
                <a:gd name="T0" fmla="*/ 11 w 64"/>
                <a:gd name="T1" fmla="*/ 6 h 36"/>
                <a:gd name="T2" fmla="*/ 11 w 64"/>
                <a:gd name="T3" fmla="*/ 30 h 36"/>
                <a:gd name="T4" fmla="*/ 52 w 64"/>
                <a:gd name="T5" fmla="*/ 30 h 36"/>
                <a:gd name="T6" fmla="*/ 52 w 64"/>
                <a:gd name="T7" fmla="*/ 6 h 36"/>
                <a:gd name="T8" fmla="*/ 11 w 64"/>
                <a:gd name="T9" fmla="*/ 6 h 36"/>
              </a:gdLst>
              <a:ahLst/>
              <a:cxnLst>
                <a:cxn ang="0">
                  <a:pos x="T0" y="T1"/>
                </a:cxn>
                <a:cxn ang="0">
                  <a:pos x="T2" y="T3"/>
                </a:cxn>
                <a:cxn ang="0">
                  <a:pos x="T4" y="T5"/>
                </a:cxn>
                <a:cxn ang="0">
                  <a:pos x="T6" y="T7"/>
                </a:cxn>
                <a:cxn ang="0">
                  <a:pos x="T8" y="T9"/>
                </a:cxn>
              </a:cxnLst>
              <a:rect l="0" t="0" r="r" b="b"/>
              <a:pathLst>
                <a:path w="64" h="36">
                  <a:moveTo>
                    <a:pt x="11" y="6"/>
                  </a:moveTo>
                  <a:cubicBezTo>
                    <a:pt x="0" y="13"/>
                    <a:pt x="0" y="23"/>
                    <a:pt x="11" y="30"/>
                  </a:cubicBezTo>
                  <a:cubicBezTo>
                    <a:pt x="22" y="36"/>
                    <a:pt x="41" y="36"/>
                    <a:pt x="52" y="30"/>
                  </a:cubicBezTo>
                  <a:cubicBezTo>
                    <a:pt x="64" y="23"/>
                    <a:pt x="64" y="13"/>
                    <a:pt x="52" y="6"/>
                  </a:cubicBezTo>
                  <a:cubicBezTo>
                    <a:pt x="41" y="0"/>
                    <a:pt x="23" y="0"/>
                    <a:pt x="11" y="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65" name="Freeform 1456"/>
            <p:cNvSpPr>
              <a:spLocks/>
            </p:cNvSpPr>
            <p:nvPr userDrawn="1"/>
          </p:nvSpPr>
          <p:spPr bwMode="auto">
            <a:xfrm>
              <a:off x="4983635" y="5541078"/>
              <a:ext cx="219075"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5"/>
                    <a:pt x="3" y="19"/>
                    <a:pt x="9" y="22"/>
                  </a:cubicBezTo>
                  <a:cubicBezTo>
                    <a:pt x="20" y="29"/>
                    <a:pt x="38" y="29"/>
                    <a:pt x="50" y="22"/>
                  </a:cubicBezTo>
                  <a:cubicBezTo>
                    <a:pt x="55" y="19"/>
                    <a:pt x="58" y="14"/>
                    <a:pt x="58" y="10"/>
                  </a:cubicBezTo>
                  <a:cubicBezTo>
                    <a:pt x="58" y="0"/>
                    <a:pt x="58" y="0"/>
                    <a:pt x="58" y="0"/>
                  </a:cubicBezTo>
                  <a:cubicBezTo>
                    <a:pt x="58" y="5"/>
                    <a:pt x="55" y="9"/>
                    <a:pt x="50" y="12"/>
                  </a:cubicBezTo>
                  <a:cubicBezTo>
                    <a:pt x="38" y="19"/>
                    <a:pt x="20" y="19"/>
                    <a:pt x="9" y="12"/>
                  </a:cubicBezTo>
                  <a:cubicBezTo>
                    <a:pt x="3" y="9"/>
                    <a:pt x="0" y="5"/>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66" name="Freeform 1457"/>
            <p:cNvSpPr>
              <a:spLocks/>
            </p:cNvSpPr>
            <p:nvPr userDrawn="1"/>
          </p:nvSpPr>
          <p:spPr bwMode="auto">
            <a:xfrm>
              <a:off x="4972523" y="5472815"/>
              <a:ext cx="241300" cy="139700"/>
            </a:xfrm>
            <a:custGeom>
              <a:avLst/>
              <a:gdLst>
                <a:gd name="T0" fmla="*/ 12 w 64"/>
                <a:gd name="T1" fmla="*/ 6 h 37"/>
                <a:gd name="T2" fmla="*/ 12 w 64"/>
                <a:gd name="T3" fmla="*/ 30 h 37"/>
                <a:gd name="T4" fmla="*/ 53 w 64"/>
                <a:gd name="T5" fmla="*/ 30 h 37"/>
                <a:gd name="T6" fmla="*/ 53 w 64"/>
                <a:gd name="T7" fmla="*/ 7 h 37"/>
                <a:gd name="T8" fmla="*/ 12 w 64"/>
                <a:gd name="T9" fmla="*/ 6 h 37"/>
              </a:gdLst>
              <a:ahLst/>
              <a:cxnLst>
                <a:cxn ang="0">
                  <a:pos x="T0" y="T1"/>
                </a:cxn>
                <a:cxn ang="0">
                  <a:pos x="T2" y="T3"/>
                </a:cxn>
                <a:cxn ang="0">
                  <a:pos x="T4" y="T5"/>
                </a:cxn>
                <a:cxn ang="0">
                  <a:pos x="T6" y="T7"/>
                </a:cxn>
                <a:cxn ang="0">
                  <a:pos x="T8" y="T9"/>
                </a:cxn>
              </a:cxnLst>
              <a:rect l="0" t="0" r="r" b="b"/>
              <a:pathLst>
                <a:path w="64" h="37">
                  <a:moveTo>
                    <a:pt x="12" y="6"/>
                  </a:moveTo>
                  <a:cubicBezTo>
                    <a:pt x="0" y="13"/>
                    <a:pt x="0" y="24"/>
                    <a:pt x="12" y="30"/>
                  </a:cubicBezTo>
                  <a:cubicBezTo>
                    <a:pt x="23" y="37"/>
                    <a:pt x="41" y="37"/>
                    <a:pt x="53" y="30"/>
                  </a:cubicBezTo>
                  <a:cubicBezTo>
                    <a:pt x="64" y="24"/>
                    <a:pt x="64" y="13"/>
                    <a:pt x="53" y="7"/>
                  </a:cubicBezTo>
                  <a:cubicBezTo>
                    <a:pt x="41" y="0"/>
                    <a:pt x="23" y="0"/>
                    <a:pt x="12" y="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67" name="Freeform 1458"/>
            <p:cNvSpPr>
              <a:spLocks/>
            </p:cNvSpPr>
            <p:nvPr userDrawn="1"/>
          </p:nvSpPr>
          <p:spPr bwMode="auto">
            <a:xfrm>
              <a:off x="4762973" y="5672840"/>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2" y="18"/>
                    <a:pt x="8" y="21"/>
                  </a:cubicBezTo>
                  <a:cubicBezTo>
                    <a:pt x="19" y="28"/>
                    <a:pt x="38" y="28"/>
                    <a:pt x="49" y="21"/>
                  </a:cubicBezTo>
                  <a:cubicBezTo>
                    <a:pt x="55" y="18"/>
                    <a:pt x="58" y="14"/>
                    <a:pt x="58" y="9"/>
                  </a:cubicBezTo>
                  <a:cubicBezTo>
                    <a:pt x="58" y="0"/>
                    <a:pt x="58" y="0"/>
                    <a:pt x="58" y="0"/>
                  </a:cubicBezTo>
                  <a:cubicBezTo>
                    <a:pt x="58" y="4"/>
                    <a:pt x="55" y="8"/>
                    <a:pt x="49" y="12"/>
                  </a:cubicBezTo>
                  <a:cubicBezTo>
                    <a:pt x="38" y="18"/>
                    <a:pt x="19" y="18"/>
                    <a:pt x="8" y="12"/>
                  </a:cubicBezTo>
                  <a:cubicBezTo>
                    <a:pt x="2" y="8"/>
                    <a:pt x="0" y="4"/>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68" name="Freeform 1459"/>
            <p:cNvSpPr>
              <a:spLocks/>
            </p:cNvSpPr>
            <p:nvPr userDrawn="1"/>
          </p:nvSpPr>
          <p:spPr bwMode="auto">
            <a:xfrm>
              <a:off x="4751860" y="5601403"/>
              <a:ext cx="236538" cy="138112"/>
            </a:xfrm>
            <a:custGeom>
              <a:avLst/>
              <a:gdLst>
                <a:gd name="T0" fmla="*/ 11 w 63"/>
                <a:gd name="T1" fmla="*/ 7 h 37"/>
                <a:gd name="T2" fmla="*/ 11 w 63"/>
                <a:gd name="T3" fmla="*/ 31 h 37"/>
                <a:gd name="T4" fmla="*/ 52 w 63"/>
                <a:gd name="T5" fmla="*/ 31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1"/>
                  </a:cubicBezTo>
                  <a:cubicBezTo>
                    <a:pt x="22" y="37"/>
                    <a:pt x="41" y="37"/>
                    <a:pt x="52" y="31"/>
                  </a:cubicBezTo>
                  <a:cubicBezTo>
                    <a:pt x="63" y="24"/>
                    <a:pt x="63" y="13"/>
                    <a:pt x="52" y="7"/>
                  </a:cubicBezTo>
                  <a:cubicBezTo>
                    <a:pt x="41" y="0"/>
                    <a:pt x="22" y="0"/>
                    <a:pt x="11"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69" name="Freeform 1460"/>
            <p:cNvSpPr>
              <a:spLocks/>
            </p:cNvSpPr>
            <p:nvPr userDrawn="1"/>
          </p:nvSpPr>
          <p:spPr bwMode="auto">
            <a:xfrm>
              <a:off x="5671023" y="5420428"/>
              <a:ext cx="219075"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5"/>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70" name="Freeform 1461"/>
            <p:cNvSpPr>
              <a:spLocks/>
            </p:cNvSpPr>
            <p:nvPr userDrawn="1"/>
          </p:nvSpPr>
          <p:spPr bwMode="auto">
            <a:xfrm>
              <a:off x="5659910" y="5352165"/>
              <a:ext cx="241300"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71" name="Freeform 1462"/>
            <p:cNvSpPr>
              <a:spLocks/>
            </p:cNvSpPr>
            <p:nvPr userDrawn="1"/>
          </p:nvSpPr>
          <p:spPr bwMode="auto">
            <a:xfrm>
              <a:off x="5445598" y="5552190"/>
              <a:ext cx="219075"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72" name="Freeform 1463"/>
            <p:cNvSpPr>
              <a:spLocks/>
            </p:cNvSpPr>
            <p:nvPr userDrawn="1"/>
          </p:nvSpPr>
          <p:spPr bwMode="auto">
            <a:xfrm>
              <a:off x="5434485" y="5480753"/>
              <a:ext cx="241300"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4"/>
                    <a:pt x="0" y="24"/>
                    <a:pt x="12" y="31"/>
                  </a:cubicBezTo>
                  <a:cubicBezTo>
                    <a:pt x="23" y="37"/>
                    <a:pt x="41" y="37"/>
                    <a:pt x="53" y="31"/>
                  </a:cubicBezTo>
                  <a:cubicBezTo>
                    <a:pt x="64" y="24"/>
                    <a:pt x="64" y="14"/>
                    <a:pt x="53" y="7"/>
                  </a:cubicBezTo>
                  <a:cubicBezTo>
                    <a:pt x="42" y="0"/>
                    <a:pt x="23" y="0"/>
                    <a:pt x="12"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73" name="Freeform 1464"/>
            <p:cNvSpPr>
              <a:spLocks/>
            </p:cNvSpPr>
            <p:nvPr userDrawn="1"/>
          </p:nvSpPr>
          <p:spPr bwMode="auto">
            <a:xfrm>
              <a:off x="5224935" y="5679190"/>
              <a:ext cx="217488" cy="109537"/>
            </a:xfrm>
            <a:custGeom>
              <a:avLst/>
              <a:gdLst>
                <a:gd name="T0" fmla="*/ 0 w 58"/>
                <a:gd name="T1" fmla="*/ 0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8" y="22"/>
                  </a:cubicBezTo>
                  <a:cubicBezTo>
                    <a:pt x="19" y="29"/>
                    <a:pt x="38" y="29"/>
                    <a:pt x="49" y="22"/>
                  </a:cubicBezTo>
                  <a:cubicBezTo>
                    <a:pt x="55" y="19"/>
                    <a:pt x="58" y="14"/>
                    <a:pt x="58" y="10"/>
                  </a:cubicBezTo>
                  <a:cubicBezTo>
                    <a:pt x="58" y="0"/>
                    <a:pt x="58" y="0"/>
                    <a:pt x="58" y="0"/>
                  </a:cubicBezTo>
                  <a:cubicBezTo>
                    <a:pt x="58" y="5"/>
                    <a:pt x="55" y="9"/>
                    <a:pt x="49" y="12"/>
                  </a:cubicBezTo>
                  <a:cubicBezTo>
                    <a:pt x="38" y="19"/>
                    <a:pt x="19" y="19"/>
                    <a:pt x="8" y="12"/>
                  </a:cubicBezTo>
                  <a:cubicBezTo>
                    <a:pt x="3" y="9"/>
                    <a:pt x="0" y="5"/>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74" name="Freeform 1465"/>
            <p:cNvSpPr>
              <a:spLocks/>
            </p:cNvSpPr>
            <p:nvPr userDrawn="1"/>
          </p:nvSpPr>
          <p:spPr bwMode="auto">
            <a:xfrm>
              <a:off x="5213823" y="5612515"/>
              <a:ext cx="239713" cy="138112"/>
            </a:xfrm>
            <a:custGeom>
              <a:avLst/>
              <a:gdLst>
                <a:gd name="T0" fmla="*/ 11 w 64"/>
                <a:gd name="T1" fmla="*/ 6 h 37"/>
                <a:gd name="T2" fmla="*/ 11 w 64"/>
                <a:gd name="T3" fmla="*/ 30 h 37"/>
                <a:gd name="T4" fmla="*/ 52 w 64"/>
                <a:gd name="T5" fmla="*/ 30 h 37"/>
                <a:gd name="T6" fmla="*/ 52 w 64"/>
                <a:gd name="T7" fmla="*/ 6 h 37"/>
                <a:gd name="T8" fmla="*/ 11 w 64"/>
                <a:gd name="T9" fmla="*/ 6 h 37"/>
              </a:gdLst>
              <a:ahLst/>
              <a:cxnLst>
                <a:cxn ang="0">
                  <a:pos x="T0" y="T1"/>
                </a:cxn>
                <a:cxn ang="0">
                  <a:pos x="T2" y="T3"/>
                </a:cxn>
                <a:cxn ang="0">
                  <a:pos x="T4" y="T5"/>
                </a:cxn>
                <a:cxn ang="0">
                  <a:pos x="T6" y="T7"/>
                </a:cxn>
                <a:cxn ang="0">
                  <a:pos x="T8" y="T9"/>
                </a:cxn>
              </a:cxnLst>
              <a:rect l="0" t="0" r="r" b="b"/>
              <a:pathLst>
                <a:path w="64" h="37">
                  <a:moveTo>
                    <a:pt x="11" y="6"/>
                  </a:moveTo>
                  <a:cubicBezTo>
                    <a:pt x="0" y="13"/>
                    <a:pt x="0" y="24"/>
                    <a:pt x="11" y="30"/>
                  </a:cubicBezTo>
                  <a:cubicBezTo>
                    <a:pt x="22" y="37"/>
                    <a:pt x="41" y="37"/>
                    <a:pt x="52" y="30"/>
                  </a:cubicBezTo>
                  <a:cubicBezTo>
                    <a:pt x="63" y="24"/>
                    <a:pt x="64" y="13"/>
                    <a:pt x="52" y="6"/>
                  </a:cubicBezTo>
                  <a:cubicBezTo>
                    <a:pt x="41" y="0"/>
                    <a:pt x="23" y="0"/>
                    <a:pt x="11" y="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75" name="Freeform 1466"/>
            <p:cNvSpPr>
              <a:spLocks/>
            </p:cNvSpPr>
            <p:nvPr userDrawn="1"/>
          </p:nvSpPr>
          <p:spPr bwMode="auto">
            <a:xfrm>
              <a:off x="4999510" y="5810953"/>
              <a:ext cx="217488" cy="106362"/>
            </a:xfrm>
            <a:custGeom>
              <a:avLst/>
              <a:gdLst>
                <a:gd name="T0" fmla="*/ 0 w 58"/>
                <a:gd name="T1" fmla="*/ 0 h 28"/>
                <a:gd name="T2" fmla="*/ 0 w 58"/>
                <a:gd name="T3" fmla="*/ 10 h 28"/>
                <a:gd name="T4" fmla="*/ 9 w 58"/>
                <a:gd name="T5" fmla="*/ 21 h 28"/>
                <a:gd name="T6" fmla="*/ 50 w 58"/>
                <a:gd name="T7" fmla="*/ 21 h 28"/>
                <a:gd name="T8" fmla="*/ 58 w 58"/>
                <a:gd name="T9" fmla="*/ 9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76" name="Freeform 1467"/>
            <p:cNvSpPr>
              <a:spLocks/>
            </p:cNvSpPr>
            <p:nvPr userDrawn="1"/>
          </p:nvSpPr>
          <p:spPr bwMode="auto">
            <a:xfrm>
              <a:off x="4988398" y="5739515"/>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3" y="31"/>
                  </a:cubicBezTo>
                  <a:cubicBezTo>
                    <a:pt x="64" y="24"/>
                    <a:pt x="64" y="13"/>
                    <a:pt x="53" y="7"/>
                  </a:cubicBezTo>
                  <a:cubicBezTo>
                    <a:pt x="41" y="0"/>
                    <a:pt x="23" y="0"/>
                    <a:pt x="12" y="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77" name="Freeform 1468"/>
            <p:cNvSpPr>
              <a:spLocks/>
            </p:cNvSpPr>
            <p:nvPr userDrawn="1"/>
          </p:nvSpPr>
          <p:spPr bwMode="auto">
            <a:xfrm>
              <a:off x="3559648" y="4920365"/>
              <a:ext cx="1514475" cy="876300"/>
            </a:xfrm>
            <a:custGeom>
              <a:avLst/>
              <a:gdLst>
                <a:gd name="T0" fmla="*/ 8 w 403"/>
                <a:gd name="T1" fmla="*/ 143 h 233"/>
                <a:gd name="T2" fmla="*/ 8 w 403"/>
                <a:gd name="T3" fmla="*/ 160 h 233"/>
                <a:gd name="T4" fmla="*/ 126 w 403"/>
                <a:gd name="T5" fmla="*/ 229 h 233"/>
                <a:gd name="T6" fmla="*/ 156 w 403"/>
                <a:gd name="T7" fmla="*/ 229 h 233"/>
                <a:gd name="T8" fmla="*/ 395 w 403"/>
                <a:gd name="T9" fmla="*/ 91 h 233"/>
                <a:gd name="T10" fmla="*/ 395 w 403"/>
                <a:gd name="T11" fmla="*/ 73 h 233"/>
                <a:gd name="T12" fmla="*/ 277 w 403"/>
                <a:gd name="T13" fmla="*/ 5 h 233"/>
                <a:gd name="T14" fmla="*/ 247 w 403"/>
                <a:gd name="T15" fmla="*/ 5 h 233"/>
                <a:gd name="T16" fmla="*/ 8 w 403"/>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3" h="233">
                  <a:moveTo>
                    <a:pt x="8" y="143"/>
                  </a:moveTo>
                  <a:cubicBezTo>
                    <a:pt x="0" y="147"/>
                    <a:pt x="0" y="155"/>
                    <a:pt x="8" y="160"/>
                  </a:cubicBezTo>
                  <a:cubicBezTo>
                    <a:pt x="126" y="229"/>
                    <a:pt x="126" y="229"/>
                    <a:pt x="126" y="229"/>
                  </a:cubicBezTo>
                  <a:cubicBezTo>
                    <a:pt x="134" y="233"/>
                    <a:pt x="148" y="233"/>
                    <a:pt x="156" y="229"/>
                  </a:cubicBezTo>
                  <a:cubicBezTo>
                    <a:pt x="395" y="91"/>
                    <a:pt x="395" y="91"/>
                    <a:pt x="395" y="91"/>
                  </a:cubicBezTo>
                  <a:cubicBezTo>
                    <a:pt x="403" y="86"/>
                    <a:pt x="403" y="78"/>
                    <a:pt x="395" y="73"/>
                  </a:cubicBezTo>
                  <a:cubicBezTo>
                    <a:pt x="277" y="5"/>
                    <a:pt x="277" y="5"/>
                    <a:pt x="277" y="5"/>
                  </a:cubicBezTo>
                  <a:cubicBezTo>
                    <a:pt x="269" y="0"/>
                    <a:pt x="255"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78" name="Freeform 1469"/>
            <p:cNvSpPr>
              <a:spLocks/>
            </p:cNvSpPr>
            <p:nvPr userDrawn="1"/>
          </p:nvSpPr>
          <p:spPr bwMode="auto">
            <a:xfrm>
              <a:off x="4431185" y="5052128"/>
              <a:ext cx="219075" cy="104775"/>
            </a:xfrm>
            <a:custGeom>
              <a:avLst/>
              <a:gdLst>
                <a:gd name="T0" fmla="*/ 0 w 58"/>
                <a:gd name="T1" fmla="*/ 0 h 28"/>
                <a:gd name="T2" fmla="*/ 0 w 58"/>
                <a:gd name="T3" fmla="*/ 9 h 28"/>
                <a:gd name="T4" fmla="*/ 9 w 58"/>
                <a:gd name="T5" fmla="*/ 21 h 28"/>
                <a:gd name="T6" fmla="*/ 50 w 58"/>
                <a:gd name="T7" fmla="*/ 21 h 28"/>
                <a:gd name="T8" fmla="*/ 58 w 58"/>
                <a:gd name="T9" fmla="*/ 9 h 28"/>
                <a:gd name="T10" fmla="*/ 58 w 58"/>
                <a:gd name="T11" fmla="*/ 0 h 28"/>
                <a:gd name="T12" fmla="*/ 49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9"/>
                    <a:pt x="0" y="9"/>
                    <a:pt x="0" y="9"/>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49" y="12"/>
                  </a:cubicBezTo>
                  <a:cubicBezTo>
                    <a:pt x="38" y="18"/>
                    <a:pt x="20" y="18"/>
                    <a:pt x="9" y="12"/>
                  </a:cubicBezTo>
                  <a:cubicBezTo>
                    <a:pt x="3" y="8"/>
                    <a:pt x="0" y="4"/>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79" name="Freeform 1470"/>
            <p:cNvSpPr>
              <a:spLocks/>
            </p:cNvSpPr>
            <p:nvPr userDrawn="1"/>
          </p:nvSpPr>
          <p:spPr bwMode="auto">
            <a:xfrm>
              <a:off x="4420073" y="4980690"/>
              <a:ext cx="241300" cy="139700"/>
            </a:xfrm>
            <a:custGeom>
              <a:avLst/>
              <a:gdLst>
                <a:gd name="T0" fmla="*/ 12 w 64"/>
                <a:gd name="T1" fmla="*/ 7 h 37"/>
                <a:gd name="T2" fmla="*/ 12 w 64"/>
                <a:gd name="T3" fmla="*/ 31 h 37"/>
                <a:gd name="T4" fmla="*/ 52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2" y="31"/>
                  </a:cubicBezTo>
                  <a:cubicBezTo>
                    <a:pt x="64" y="24"/>
                    <a:pt x="64" y="13"/>
                    <a:pt x="53" y="7"/>
                  </a:cubicBezTo>
                  <a:cubicBezTo>
                    <a:pt x="41" y="0"/>
                    <a:pt x="23" y="0"/>
                    <a:pt x="12" y="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80" name="Freeform 1471"/>
            <p:cNvSpPr>
              <a:spLocks/>
            </p:cNvSpPr>
            <p:nvPr userDrawn="1"/>
          </p:nvSpPr>
          <p:spPr bwMode="auto">
            <a:xfrm>
              <a:off x="4205760" y="5180715"/>
              <a:ext cx="222250" cy="104775"/>
            </a:xfrm>
            <a:custGeom>
              <a:avLst/>
              <a:gdLst>
                <a:gd name="T0" fmla="*/ 0 w 59"/>
                <a:gd name="T1" fmla="*/ 0 h 28"/>
                <a:gd name="T2" fmla="*/ 1 w 59"/>
                <a:gd name="T3" fmla="*/ 10 h 28"/>
                <a:gd name="T4" fmla="*/ 9 w 59"/>
                <a:gd name="T5" fmla="*/ 22 h 28"/>
                <a:gd name="T6" fmla="*/ 50 w 59"/>
                <a:gd name="T7" fmla="*/ 22 h 28"/>
                <a:gd name="T8" fmla="*/ 59 w 59"/>
                <a:gd name="T9" fmla="*/ 10 h 28"/>
                <a:gd name="T10" fmla="*/ 58 w 59"/>
                <a:gd name="T11" fmla="*/ 0 h 28"/>
                <a:gd name="T12" fmla="*/ 50 w 59"/>
                <a:gd name="T13" fmla="*/ 12 h 28"/>
                <a:gd name="T14" fmla="*/ 9 w 59"/>
                <a:gd name="T15" fmla="*/ 12 h 28"/>
                <a:gd name="T16" fmla="*/ 0 w 5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8">
                  <a:moveTo>
                    <a:pt x="0" y="0"/>
                  </a:moveTo>
                  <a:cubicBezTo>
                    <a:pt x="1" y="10"/>
                    <a:pt x="1" y="10"/>
                    <a:pt x="1" y="10"/>
                  </a:cubicBezTo>
                  <a:cubicBezTo>
                    <a:pt x="1" y="14"/>
                    <a:pt x="3" y="18"/>
                    <a:pt x="9" y="22"/>
                  </a:cubicBezTo>
                  <a:cubicBezTo>
                    <a:pt x="20" y="28"/>
                    <a:pt x="39" y="28"/>
                    <a:pt x="50" y="22"/>
                  </a:cubicBezTo>
                  <a:cubicBezTo>
                    <a:pt x="56" y="18"/>
                    <a:pt x="59" y="14"/>
                    <a:pt x="59" y="10"/>
                  </a:cubicBezTo>
                  <a:cubicBezTo>
                    <a:pt x="58" y="0"/>
                    <a:pt x="58" y="0"/>
                    <a:pt x="58" y="0"/>
                  </a:cubicBezTo>
                  <a:cubicBezTo>
                    <a:pt x="58" y="4"/>
                    <a:pt x="56" y="9"/>
                    <a:pt x="50" y="12"/>
                  </a:cubicBezTo>
                  <a:cubicBezTo>
                    <a:pt x="39" y="18"/>
                    <a:pt x="20" y="18"/>
                    <a:pt x="9" y="12"/>
                  </a:cubicBezTo>
                  <a:cubicBezTo>
                    <a:pt x="3" y="9"/>
                    <a:pt x="0" y="4"/>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81" name="Freeform 1472"/>
            <p:cNvSpPr>
              <a:spLocks/>
            </p:cNvSpPr>
            <p:nvPr userDrawn="1"/>
          </p:nvSpPr>
          <p:spPr bwMode="auto">
            <a:xfrm>
              <a:off x="4199410" y="5112453"/>
              <a:ext cx="236538" cy="134937"/>
            </a:xfrm>
            <a:custGeom>
              <a:avLst/>
              <a:gdLst>
                <a:gd name="T0" fmla="*/ 11 w 63"/>
                <a:gd name="T1" fmla="*/ 6 h 36"/>
                <a:gd name="T2" fmla="*/ 11 w 63"/>
                <a:gd name="T3" fmla="*/ 30 h 36"/>
                <a:gd name="T4" fmla="*/ 52 w 63"/>
                <a:gd name="T5" fmla="*/ 30 h 36"/>
                <a:gd name="T6" fmla="*/ 52 w 63"/>
                <a:gd name="T7" fmla="*/ 6 h 36"/>
                <a:gd name="T8" fmla="*/ 11 w 63"/>
                <a:gd name="T9" fmla="*/ 6 h 36"/>
              </a:gdLst>
              <a:ahLst/>
              <a:cxnLst>
                <a:cxn ang="0">
                  <a:pos x="T0" y="T1"/>
                </a:cxn>
                <a:cxn ang="0">
                  <a:pos x="T2" y="T3"/>
                </a:cxn>
                <a:cxn ang="0">
                  <a:pos x="T4" y="T5"/>
                </a:cxn>
                <a:cxn ang="0">
                  <a:pos x="T6" y="T7"/>
                </a:cxn>
                <a:cxn ang="0">
                  <a:pos x="T8" y="T9"/>
                </a:cxn>
              </a:cxnLst>
              <a:rect l="0" t="0" r="r" b="b"/>
              <a:pathLst>
                <a:path w="63" h="36">
                  <a:moveTo>
                    <a:pt x="11" y="6"/>
                  </a:moveTo>
                  <a:cubicBezTo>
                    <a:pt x="0" y="13"/>
                    <a:pt x="0" y="23"/>
                    <a:pt x="11" y="30"/>
                  </a:cubicBezTo>
                  <a:cubicBezTo>
                    <a:pt x="22" y="36"/>
                    <a:pt x="41" y="36"/>
                    <a:pt x="52" y="30"/>
                  </a:cubicBezTo>
                  <a:cubicBezTo>
                    <a:pt x="63" y="23"/>
                    <a:pt x="63" y="13"/>
                    <a:pt x="52" y="6"/>
                  </a:cubicBezTo>
                  <a:cubicBezTo>
                    <a:pt x="41" y="0"/>
                    <a:pt x="22" y="0"/>
                    <a:pt x="11" y="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82" name="Freeform 1473"/>
            <p:cNvSpPr>
              <a:spLocks/>
            </p:cNvSpPr>
            <p:nvPr userDrawn="1"/>
          </p:nvSpPr>
          <p:spPr bwMode="auto">
            <a:xfrm>
              <a:off x="3985098" y="5307715"/>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4"/>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83" name="Freeform 1474"/>
            <p:cNvSpPr>
              <a:spLocks/>
            </p:cNvSpPr>
            <p:nvPr userDrawn="1"/>
          </p:nvSpPr>
          <p:spPr bwMode="auto">
            <a:xfrm>
              <a:off x="3973985" y="5239453"/>
              <a:ext cx="239713"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84" name="Freeform 1475"/>
            <p:cNvSpPr>
              <a:spLocks/>
            </p:cNvSpPr>
            <p:nvPr userDrawn="1"/>
          </p:nvSpPr>
          <p:spPr bwMode="auto">
            <a:xfrm>
              <a:off x="3759673" y="5439478"/>
              <a:ext cx="217488"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85" name="Freeform 1476"/>
            <p:cNvSpPr>
              <a:spLocks/>
            </p:cNvSpPr>
            <p:nvPr userDrawn="1"/>
          </p:nvSpPr>
          <p:spPr bwMode="auto">
            <a:xfrm>
              <a:off x="3748560" y="5368040"/>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4"/>
                    <a:pt x="0" y="24"/>
                    <a:pt x="12" y="31"/>
                  </a:cubicBezTo>
                  <a:cubicBezTo>
                    <a:pt x="23" y="37"/>
                    <a:pt x="41" y="37"/>
                    <a:pt x="53" y="31"/>
                  </a:cubicBezTo>
                  <a:cubicBezTo>
                    <a:pt x="64" y="24"/>
                    <a:pt x="64" y="14"/>
                    <a:pt x="53" y="7"/>
                  </a:cubicBezTo>
                  <a:cubicBezTo>
                    <a:pt x="42" y="0"/>
                    <a:pt x="23" y="0"/>
                    <a:pt x="12" y="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86" name="Freeform 1477"/>
            <p:cNvSpPr>
              <a:spLocks/>
            </p:cNvSpPr>
            <p:nvPr userDrawn="1"/>
          </p:nvSpPr>
          <p:spPr bwMode="auto">
            <a:xfrm>
              <a:off x="4672485" y="5187065"/>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2" y="19"/>
                    <a:pt x="8" y="22"/>
                  </a:cubicBezTo>
                  <a:cubicBezTo>
                    <a:pt x="19" y="29"/>
                    <a:pt x="38" y="29"/>
                    <a:pt x="49" y="22"/>
                  </a:cubicBezTo>
                  <a:cubicBezTo>
                    <a:pt x="55" y="19"/>
                    <a:pt x="58" y="15"/>
                    <a:pt x="58" y="10"/>
                  </a:cubicBezTo>
                  <a:cubicBezTo>
                    <a:pt x="58" y="0"/>
                    <a:pt x="58" y="0"/>
                    <a:pt x="58" y="0"/>
                  </a:cubicBezTo>
                  <a:cubicBezTo>
                    <a:pt x="58" y="5"/>
                    <a:pt x="55" y="9"/>
                    <a:pt x="49" y="12"/>
                  </a:cubicBezTo>
                  <a:cubicBezTo>
                    <a:pt x="38" y="19"/>
                    <a:pt x="19" y="19"/>
                    <a:pt x="8" y="12"/>
                  </a:cubicBezTo>
                  <a:cubicBezTo>
                    <a:pt x="2" y="9"/>
                    <a:pt x="0" y="5"/>
                    <a:pt x="0" y="1"/>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87" name="Freeform 1478"/>
            <p:cNvSpPr>
              <a:spLocks/>
            </p:cNvSpPr>
            <p:nvPr userDrawn="1"/>
          </p:nvSpPr>
          <p:spPr bwMode="auto">
            <a:xfrm>
              <a:off x="4661373" y="5120390"/>
              <a:ext cx="236538" cy="138112"/>
            </a:xfrm>
            <a:custGeom>
              <a:avLst/>
              <a:gdLst>
                <a:gd name="T0" fmla="*/ 11 w 63"/>
                <a:gd name="T1" fmla="*/ 7 h 37"/>
                <a:gd name="T2" fmla="*/ 11 w 63"/>
                <a:gd name="T3" fmla="*/ 30 h 37"/>
                <a:gd name="T4" fmla="*/ 52 w 63"/>
                <a:gd name="T5" fmla="*/ 30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0"/>
                  </a:cubicBezTo>
                  <a:cubicBezTo>
                    <a:pt x="22" y="37"/>
                    <a:pt x="41" y="37"/>
                    <a:pt x="52" y="30"/>
                  </a:cubicBezTo>
                  <a:cubicBezTo>
                    <a:pt x="63" y="24"/>
                    <a:pt x="63" y="13"/>
                    <a:pt x="52" y="7"/>
                  </a:cubicBezTo>
                  <a:cubicBezTo>
                    <a:pt x="41" y="0"/>
                    <a:pt x="23" y="0"/>
                    <a:pt x="11" y="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88" name="Freeform 1479"/>
            <p:cNvSpPr>
              <a:spLocks/>
            </p:cNvSpPr>
            <p:nvPr userDrawn="1"/>
          </p:nvSpPr>
          <p:spPr bwMode="auto">
            <a:xfrm>
              <a:off x="4447060" y="5318828"/>
              <a:ext cx="217488" cy="104775"/>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20" y="18"/>
                    <a:pt x="8" y="12"/>
                  </a:cubicBezTo>
                  <a:cubicBezTo>
                    <a:pt x="3" y="9"/>
                    <a:pt x="0" y="4"/>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89" name="Freeform 1480"/>
            <p:cNvSpPr>
              <a:spLocks/>
            </p:cNvSpPr>
            <p:nvPr userDrawn="1"/>
          </p:nvSpPr>
          <p:spPr bwMode="auto">
            <a:xfrm>
              <a:off x="4435948" y="5250565"/>
              <a:ext cx="239713" cy="136525"/>
            </a:xfrm>
            <a:custGeom>
              <a:avLst/>
              <a:gdLst>
                <a:gd name="T0" fmla="*/ 12 w 64"/>
                <a:gd name="T1" fmla="*/ 6 h 36"/>
                <a:gd name="T2" fmla="*/ 11 w 64"/>
                <a:gd name="T3" fmla="*/ 30 h 36"/>
                <a:gd name="T4" fmla="*/ 52 w 64"/>
                <a:gd name="T5" fmla="*/ 30 h 36"/>
                <a:gd name="T6" fmla="*/ 53 w 64"/>
                <a:gd name="T7" fmla="*/ 6 h 36"/>
                <a:gd name="T8" fmla="*/ 12 w 64"/>
                <a:gd name="T9" fmla="*/ 6 h 36"/>
              </a:gdLst>
              <a:ahLst/>
              <a:cxnLst>
                <a:cxn ang="0">
                  <a:pos x="T0" y="T1"/>
                </a:cxn>
                <a:cxn ang="0">
                  <a:pos x="T2" y="T3"/>
                </a:cxn>
                <a:cxn ang="0">
                  <a:pos x="T4" y="T5"/>
                </a:cxn>
                <a:cxn ang="0">
                  <a:pos x="T6" y="T7"/>
                </a:cxn>
                <a:cxn ang="0">
                  <a:pos x="T8" y="T9"/>
                </a:cxn>
              </a:cxnLst>
              <a:rect l="0" t="0" r="r" b="b"/>
              <a:pathLst>
                <a:path w="64" h="36">
                  <a:moveTo>
                    <a:pt x="12" y="6"/>
                  </a:moveTo>
                  <a:cubicBezTo>
                    <a:pt x="0" y="13"/>
                    <a:pt x="0" y="23"/>
                    <a:pt x="11" y="30"/>
                  </a:cubicBezTo>
                  <a:cubicBezTo>
                    <a:pt x="23" y="36"/>
                    <a:pt x="41" y="36"/>
                    <a:pt x="52" y="30"/>
                  </a:cubicBezTo>
                  <a:cubicBezTo>
                    <a:pt x="64" y="23"/>
                    <a:pt x="64" y="13"/>
                    <a:pt x="53" y="6"/>
                  </a:cubicBezTo>
                  <a:cubicBezTo>
                    <a:pt x="41" y="0"/>
                    <a:pt x="23" y="0"/>
                    <a:pt x="12" y="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90" name="Freeform 1481"/>
            <p:cNvSpPr>
              <a:spLocks/>
            </p:cNvSpPr>
            <p:nvPr userDrawn="1"/>
          </p:nvSpPr>
          <p:spPr bwMode="auto">
            <a:xfrm>
              <a:off x="4221635" y="5447415"/>
              <a:ext cx="217488"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9" y="22"/>
                  </a:cubicBezTo>
                  <a:cubicBezTo>
                    <a:pt x="20" y="29"/>
                    <a:pt x="39" y="29"/>
                    <a:pt x="50" y="22"/>
                  </a:cubicBezTo>
                  <a:cubicBezTo>
                    <a:pt x="56" y="19"/>
                    <a:pt x="58" y="14"/>
                    <a:pt x="58" y="10"/>
                  </a:cubicBezTo>
                  <a:cubicBezTo>
                    <a:pt x="58" y="0"/>
                    <a:pt x="58" y="0"/>
                    <a:pt x="58" y="0"/>
                  </a:cubicBezTo>
                  <a:cubicBezTo>
                    <a:pt x="58" y="5"/>
                    <a:pt x="56" y="9"/>
                    <a:pt x="50" y="12"/>
                  </a:cubicBezTo>
                  <a:cubicBezTo>
                    <a:pt x="38" y="19"/>
                    <a:pt x="20" y="19"/>
                    <a:pt x="9" y="12"/>
                  </a:cubicBezTo>
                  <a:cubicBezTo>
                    <a:pt x="3" y="9"/>
                    <a:pt x="0" y="5"/>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91" name="Freeform 1482"/>
            <p:cNvSpPr>
              <a:spLocks/>
            </p:cNvSpPr>
            <p:nvPr userDrawn="1"/>
          </p:nvSpPr>
          <p:spPr bwMode="auto">
            <a:xfrm>
              <a:off x="4213698" y="5379153"/>
              <a:ext cx="236538" cy="139700"/>
            </a:xfrm>
            <a:custGeom>
              <a:avLst/>
              <a:gdLst>
                <a:gd name="T0" fmla="*/ 11 w 63"/>
                <a:gd name="T1" fmla="*/ 6 h 37"/>
                <a:gd name="T2" fmla="*/ 11 w 63"/>
                <a:gd name="T3" fmla="*/ 30 h 37"/>
                <a:gd name="T4" fmla="*/ 52 w 63"/>
                <a:gd name="T5" fmla="*/ 30 h 37"/>
                <a:gd name="T6" fmla="*/ 52 w 63"/>
                <a:gd name="T7" fmla="*/ 6 h 37"/>
                <a:gd name="T8" fmla="*/ 11 w 63"/>
                <a:gd name="T9" fmla="*/ 6 h 37"/>
              </a:gdLst>
              <a:ahLst/>
              <a:cxnLst>
                <a:cxn ang="0">
                  <a:pos x="T0" y="T1"/>
                </a:cxn>
                <a:cxn ang="0">
                  <a:pos x="T2" y="T3"/>
                </a:cxn>
                <a:cxn ang="0">
                  <a:pos x="T4" y="T5"/>
                </a:cxn>
                <a:cxn ang="0">
                  <a:pos x="T6" y="T7"/>
                </a:cxn>
                <a:cxn ang="0">
                  <a:pos x="T8" y="T9"/>
                </a:cxn>
              </a:cxnLst>
              <a:rect l="0" t="0" r="r" b="b"/>
              <a:pathLst>
                <a:path w="63" h="37">
                  <a:moveTo>
                    <a:pt x="11" y="6"/>
                  </a:moveTo>
                  <a:cubicBezTo>
                    <a:pt x="0" y="13"/>
                    <a:pt x="0" y="24"/>
                    <a:pt x="11" y="30"/>
                  </a:cubicBezTo>
                  <a:cubicBezTo>
                    <a:pt x="22" y="37"/>
                    <a:pt x="40" y="37"/>
                    <a:pt x="52" y="30"/>
                  </a:cubicBezTo>
                  <a:cubicBezTo>
                    <a:pt x="63" y="24"/>
                    <a:pt x="63" y="13"/>
                    <a:pt x="52" y="6"/>
                  </a:cubicBezTo>
                  <a:cubicBezTo>
                    <a:pt x="41" y="0"/>
                    <a:pt x="22" y="0"/>
                    <a:pt x="11" y="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92" name="Freeform 1483"/>
            <p:cNvSpPr>
              <a:spLocks/>
            </p:cNvSpPr>
            <p:nvPr userDrawn="1"/>
          </p:nvSpPr>
          <p:spPr bwMode="auto">
            <a:xfrm>
              <a:off x="3999385" y="5579178"/>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1"/>
                  </a:cubicBezTo>
                  <a:cubicBezTo>
                    <a:pt x="20" y="28"/>
                    <a:pt x="38" y="28"/>
                    <a:pt x="49" y="21"/>
                  </a:cubicBezTo>
                  <a:cubicBezTo>
                    <a:pt x="55" y="18"/>
                    <a:pt x="58" y="14"/>
                    <a:pt x="58" y="9"/>
                  </a:cubicBezTo>
                  <a:cubicBezTo>
                    <a:pt x="58" y="0"/>
                    <a:pt x="58" y="0"/>
                    <a:pt x="58" y="0"/>
                  </a:cubicBezTo>
                  <a:cubicBezTo>
                    <a:pt x="58" y="4"/>
                    <a:pt x="55" y="8"/>
                    <a:pt x="49" y="12"/>
                  </a:cubicBezTo>
                  <a:cubicBezTo>
                    <a:pt x="38" y="18"/>
                    <a:pt x="20" y="18"/>
                    <a:pt x="8" y="12"/>
                  </a:cubicBezTo>
                  <a:cubicBezTo>
                    <a:pt x="3" y="8"/>
                    <a:pt x="0" y="4"/>
                    <a:pt x="0" y="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93" name="Freeform 1484"/>
            <p:cNvSpPr>
              <a:spLocks/>
            </p:cNvSpPr>
            <p:nvPr userDrawn="1"/>
          </p:nvSpPr>
          <p:spPr bwMode="auto">
            <a:xfrm>
              <a:off x="3988273" y="5507740"/>
              <a:ext cx="241300" cy="138112"/>
            </a:xfrm>
            <a:custGeom>
              <a:avLst/>
              <a:gdLst>
                <a:gd name="T0" fmla="*/ 11 w 64"/>
                <a:gd name="T1" fmla="*/ 7 h 37"/>
                <a:gd name="T2" fmla="*/ 11 w 64"/>
                <a:gd name="T3" fmla="*/ 31 h 37"/>
                <a:gd name="T4" fmla="*/ 52 w 64"/>
                <a:gd name="T5" fmla="*/ 31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1"/>
                  </a:cubicBezTo>
                  <a:cubicBezTo>
                    <a:pt x="23" y="37"/>
                    <a:pt x="41" y="37"/>
                    <a:pt x="52" y="31"/>
                  </a:cubicBezTo>
                  <a:cubicBezTo>
                    <a:pt x="64" y="24"/>
                    <a:pt x="64" y="13"/>
                    <a:pt x="52" y="7"/>
                  </a:cubicBezTo>
                  <a:cubicBezTo>
                    <a:pt x="41" y="0"/>
                    <a:pt x="23" y="0"/>
                    <a:pt x="11" y="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94" name="Freeform 1485"/>
            <p:cNvSpPr>
              <a:spLocks/>
            </p:cNvSpPr>
            <p:nvPr userDrawn="1"/>
          </p:nvSpPr>
          <p:spPr bwMode="auto">
            <a:xfrm>
              <a:off x="865660" y="3277303"/>
              <a:ext cx="860425" cy="1338262"/>
            </a:xfrm>
            <a:custGeom>
              <a:avLst/>
              <a:gdLst>
                <a:gd name="T0" fmla="*/ 103 w 229"/>
                <a:gd name="T1" fmla="*/ 80 h 356"/>
                <a:gd name="T2" fmla="*/ 106 w 229"/>
                <a:gd name="T3" fmla="*/ 0 h 356"/>
                <a:gd name="T4" fmla="*/ 118 w 229"/>
                <a:gd name="T5" fmla="*/ 0 h 356"/>
                <a:gd name="T6" fmla="*/ 122 w 229"/>
                <a:gd name="T7" fmla="*/ 80 h 356"/>
                <a:gd name="T8" fmla="*/ 159 w 229"/>
                <a:gd name="T9" fmla="*/ 136 h 356"/>
                <a:gd name="T10" fmla="*/ 225 w 229"/>
                <a:gd name="T11" fmla="*/ 249 h 356"/>
                <a:gd name="T12" fmla="*/ 120 w 229"/>
                <a:gd name="T13" fmla="*/ 352 h 356"/>
                <a:gd name="T14" fmla="*/ 0 w 229"/>
                <a:gd name="T15" fmla="*/ 239 h 356"/>
                <a:gd name="T16" fmla="*/ 67 w 229"/>
                <a:gd name="T17" fmla="*/ 136 h 356"/>
                <a:gd name="T18" fmla="*/ 103 w 229"/>
                <a:gd name="T19" fmla="*/ 8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356">
                  <a:moveTo>
                    <a:pt x="103" y="80"/>
                  </a:moveTo>
                  <a:cubicBezTo>
                    <a:pt x="106" y="0"/>
                    <a:pt x="106" y="0"/>
                    <a:pt x="106" y="0"/>
                  </a:cubicBezTo>
                  <a:cubicBezTo>
                    <a:pt x="118" y="0"/>
                    <a:pt x="118" y="0"/>
                    <a:pt x="118" y="0"/>
                  </a:cubicBezTo>
                  <a:cubicBezTo>
                    <a:pt x="122" y="80"/>
                    <a:pt x="122" y="80"/>
                    <a:pt x="122" y="80"/>
                  </a:cubicBezTo>
                  <a:cubicBezTo>
                    <a:pt x="122" y="104"/>
                    <a:pt x="136" y="126"/>
                    <a:pt x="159" y="136"/>
                  </a:cubicBezTo>
                  <a:cubicBezTo>
                    <a:pt x="201" y="155"/>
                    <a:pt x="229" y="199"/>
                    <a:pt x="225" y="249"/>
                  </a:cubicBezTo>
                  <a:cubicBezTo>
                    <a:pt x="220" y="304"/>
                    <a:pt x="175" y="348"/>
                    <a:pt x="120" y="352"/>
                  </a:cubicBezTo>
                  <a:cubicBezTo>
                    <a:pt x="55" y="356"/>
                    <a:pt x="0" y="304"/>
                    <a:pt x="0" y="239"/>
                  </a:cubicBezTo>
                  <a:cubicBezTo>
                    <a:pt x="0" y="193"/>
                    <a:pt x="27" y="154"/>
                    <a:pt x="67" y="136"/>
                  </a:cubicBezTo>
                  <a:cubicBezTo>
                    <a:pt x="89" y="126"/>
                    <a:pt x="103" y="104"/>
                    <a:pt x="103" y="80"/>
                  </a:cubicBez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95" name="Freeform 1486"/>
            <p:cNvSpPr>
              <a:spLocks/>
            </p:cNvSpPr>
            <p:nvPr userDrawn="1"/>
          </p:nvSpPr>
          <p:spPr bwMode="auto">
            <a:xfrm>
              <a:off x="865660" y="3864678"/>
              <a:ext cx="800100" cy="750887"/>
            </a:xfrm>
            <a:custGeom>
              <a:avLst/>
              <a:gdLst>
                <a:gd name="T0" fmla="*/ 37 w 213"/>
                <a:gd name="T1" fmla="*/ 0 h 200"/>
                <a:gd name="T2" fmla="*/ 24 w 213"/>
                <a:gd name="T3" fmla="*/ 52 h 200"/>
                <a:gd name="T4" fmla="*/ 145 w 213"/>
                <a:gd name="T5" fmla="*/ 164 h 200"/>
                <a:gd name="T6" fmla="*/ 213 w 213"/>
                <a:gd name="T7" fmla="*/ 135 h 200"/>
                <a:gd name="T8" fmla="*/ 120 w 213"/>
                <a:gd name="T9" fmla="*/ 196 h 200"/>
                <a:gd name="T10" fmla="*/ 0 w 213"/>
                <a:gd name="T11" fmla="*/ 83 h 200"/>
                <a:gd name="T12" fmla="*/ 37 w 213"/>
                <a:gd name="T13" fmla="*/ 0 h 200"/>
              </a:gdLst>
              <a:ahLst/>
              <a:cxnLst>
                <a:cxn ang="0">
                  <a:pos x="T0" y="T1"/>
                </a:cxn>
                <a:cxn ang="0">
                  <a:pos x="T2" y="T3"/>
                </a:cxn>
                <a:cxn ang="0">
                  <a:pos x="T4" y="T5"/>
                </a:cxn>
                <a:cxn ang="0">
                  <a:pos x="T6" y="T7"/>
                </a:cxn>
                <a:cxn ang="0">
                  <a:pos x="T8" y="T9"/>
                </a:cxn>
                <a:cxn ang="0">
                  <a:pos x="T10" y="T11"/>
                </a:cxn>
                <a:cxn ang="0">
                  <a:pos x="T12" y="T13"/>
                </a:cxn>
              </a:cxnLst>
              <a:rect l="0" t="0" r="r" b="b"/>
              <a:pathLst>
                <a:path w="213" h="200">
                  <a:moveTo>
                    <a:pt x="37" y="0"/>
                  </a:moveTo>
                  <a:cubicBezTo>
                    <a:pt x="29" y="15"/>
                    <a:pt x="24" y="33"/>
                    <a:pt x="24" y="52"/>
                  </a:cubicBezTo>
                  <a:cubicBezTo>
                    <a:pt x="24" y="117"/>
                    <a:pt x="79" y="169"/>
                    <a:pt x="145" y="164"/>
                  </a:cubicBezTo>
                  <a:cubicBezTo>
                    <a:pt x="171" y="163"/>
                    <a:pt x="194" y="152"/>
                    <a:pt x="213" y="135"/>
                  </a:cubicBezTo>
                  <a:cubicBezTo>
                    <a:pt x="195" y="169"/>
                    <a:pt x="160" y="193"/>
                    <a:pt x="120" y="196"/>
                  </a:cubicBezTo>
                  <a:cubicBezTo>
                    <a:pt x="55" y="200"/>
                    <a:pt x="0" y="148"/>
                    <a:pt x="0" y="83"/>
                  </a:cubicBezTo>
                  <a:cubicBezTo>
                    <a:pt x="0" y="50"/>
                    <a:pt x="14" y="21"/>
                    <a:pt x="37"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96" name="Oval 1488"/>
            <p:cNvSpPr>
              <a:spLocks noChangeArrowheads="1"/>
            </p:cNvSpPr>
            <p:nvPr userDrawn="1"/>
          </p:nvSpPr>
          <p:spPr bwMode="auto">
            <a:xfrm>
              <a:off x="1249835" y="3864678"/>
              <a:ext cx="374650" cy="379412"/>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97" name="Freeform 1489"/>
            <p:cNvSpPr>
              <a:spLocks/>
            </p:cNvSpPr>
            <p:nvPr userDrawn="1"/>
          </p:nvSpPr>
          <p:spPr bwMode="auto">
            <a:xfrm>
              <a:off x="745010" y="4502853"/>
              <a:ext cx="274638" cy="549275"/>
            </a:xfrm>
            <a:custGeom>
              <a:avLst/>
              <a:gdLst>
                <a:gd name="T0" fmla="*/ 0 w 73"/>
                <a:gd name="T1" fmla="*/ 0 h 146"/>
                <a:gd name="T2" fmla="*/ 0 w 73"/>
                <a:gd name="T3" fmla="*/ 123 h 146"/>
                <a:gd name="T4" fmla="*/ 11 w 73"/>
                <a:gd name="T5" fmla="*/ 138 h 146"/>
                <a:gd name="T6" fmla="*/ 62 w 73"/>
                <a:gd name="T7" fmla="*/ 138 h 146"/>
                <a:gd name="T8" fmla="*/ 73 w 73"/>
                <a:gd name="T9" fmla="*/ 123 h 146"/>
                <a:gd name="T10" fmla="*/ 73 w 73"/>
                <a:gd name="T11" fmla="*/ 0 h 146"/>
                <a:gd name="T12" fmla="*/ 62 w 73"/>
                <a:gd name="T13" fmla="*/ 15 h 146"/>
                <a:gd name="T14" fmla="*/ 11 w 73"/>
                <a:gd name="T15" fmla="*/ 15 h 146"/>
                <a:gd name="T16" fmla="*/ 0 w 73"/>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146">
                  <a:moveTo>
                    <a:pt x="0" y="0"/>
                  </a:moveTo>
                  <a:cubicBezTo>
                    <a:pt x="0" y="123"/>
                    <a:pt x="0" y="123"/>
                    <a:pt x="0" y="123"/>
                  </a:cubicBezTo>
                  <a:cubicBezTo>
                    <a:pt x="1" y="128"/>
                    <a:pt x="4" y="134"/>
                    <a:pt x="11" y="138"/>
                  </a:cubicBezTo>
                  <a:cubicBezTo>
                    <a:pt x="25" y="146"/>
                    <a:pt x="48" y="146"/>
                    <a:pt x="62" y="138"/>
                  </a:cubicBezTo>
                  <a:cubicBezTo>
                    <a:pt x="69" y="134"/>
                    <a:pt x="73" y="128"/>
                    <a:pt x="73" y="123"/>
                  </a:cubicBezTo>
                  <a:cubicBezTo>
                    <a:pt x="73" y="0"/>
                    <a:pt x="73" y="0"/>
                    <a:pt x="73" y="0"/>
                  </a:cubicBezTo>
                  <a:cubicBezTo>
                    <a:pt x="73" y="5"/>
                    <a:pt x="69" y="11"/>
                    <a:pt x="62" y="15"/>
                  </a:cubicBezTo>
                  <a:cubicBezTo>
                    <a:pt x="48" y="23"/>
                    <a:pt x="25" y="23"/>
                    <a:pt x="11" y="15"/>
                  </a:cubicBezTo>
                  <a:cubicBezTo>
                    <a:pt x="4" y="11"/>
                    <a:pt x="0" y="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98" name="Freeform 1490"/>
            <p:cNvSpPr>
              <a:spLocks/>
            </p:cNvSpPr>
            <p:nvPr userDrawn="1"/>
          </p:nvSpPr>
          <p:spPr bwMode="auto">
            <a:xfrm>
              <a:off x="733898" y="4417128"/>
              <a:ext cx="296863" cy="173037"/>
            </a:xfrm>
            <a:custGeom>
              <a:avLst/>
              <a:gdLst>
                <a:gd name="T0" fmla="*/ 14 w 79"/>
                <a:gd name="T1" fmla="*/ 8 h 46"/>
                <a:gd name="T2" fmla="*/ 14 w 79"/>
                <a:gd name="T3" fmla="*/ 38 h 46"/>
                <a:gd name="T4" fmla="*/ 65 w 79"/>
                <a:gd name="T5" fmla="*/ 38 h 46"/>
                <a:gd name="T6" fmla="*/ 65 w 79"/>
                <a:gd name="T7" fmla="*/ 8 h 46"/>
                <a:gd name="T8" fmla="*/ 14 w 79"/>
                <a:gd name="T9" fmla="*/ 8 h 46"/>
              </a:gdLst>
              <a:ahLst/>
              <a:cxnLst>
                <a:cxn ang="0">
                  <a:pos x="T0" y="T1"/>
                </a:cxn>
                <a:cxn ang="0">
                  <a:pos x="T2" y="T3"/>
                </a:cxn>
                <a:cxn ang="0">
                  <a:pos x="T4" y="T5"/>
                </a:cxn>
                <a:cxn ang="0">
                  <a:pos x="T6" y="T7"/>
                </a:cxn>
                <a:cxn ang="0">
                  <a:pos x="T8" y="T9"/>
                </a:cxn>
              </a:cxnLst>
              <a:rect l="0" t="0" r="r" b="b"/>
              <a:pathLst>
                <a:path w="79" h="46">
                  <a:moveTo>
                    <a:pt x="14" y="8"/>
                  </a:moveTo>
                  <a:cubicBezTo>
                    <a:pt x="0" y="16"/>
                    <a:pt x="0" y="30"/>
                    <a:pt x="14" y="38"/>
                  </a:cubicBezTo>
                  <a:cubicBezTo>
                    <a:pt x="28" y="46"/>
                    <a:pt x="51" y="46"/>
                    <a:pt x="65" y="38"/>
                  </a:cubicBezTo>
                  <a:cubicBezTo>
                    <a:pt x="79" y="30"/>
                    <a:pt x="79" y="16"/>
                    <a:pt x="65" y="8"/>
                  </a:cubicBezTo>
                  <a:cubicBezTo>
                    <a:pt x="51" y="0"/>
                    <a:pt x="28" y="0"/>
                    <a:pt x="14" y="8"/>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199" name="Freeform 1491"/>
            <p:cNvSpPr>
              <a:spLocks/>
            </p:cNvSpPr>
            <p:nvPr userDrawn="1"/>
          </p:nvSpPr>
          <p:spPr bwMode="auto">
            <a:xfrm>
              <a:off x="745010" y="4645728"/>
              <a:ext cx="274638" cy="263525"/>
            </a:xfrm>
            <a:custGeom>
              <a:avLst/>
              <a:gdLst>
                <a:gd name="T0" fmla="*/ 73 w 73"/>
                <a:gd name="T1" fmla="*/ 47 h 70"/>
                <a:gd name="T2" fmla="*/ 62 w 73"/>
                <a:gd name="T3" fmla="*/ 61 h 70"/>
                <a:gd name="T4" fmla="*/ 11 w 73"/>
                <a:gd name="T5" fmla="*/ 61 h 70"/>
                <a:gd name="T6" fmla="*/ 0 w 73"/>
                <a:gd name="T7" fmla="*/ 47 h 70"/>
                <a:gd name="T8" fmla="*/ 0 w 73"/>
                <a:gd name="T9" fmla="*/ 0 h 70"/>
                <a:gd name="T10" fmla="*/ 11 w 73"/>
                <a:gd name="T11" fmla="*/ 15 h 70"/>
                <a:gd name="T12" fmla="*/ 62 w 73"/>
                <a:gd name="T13" fmla="*/ 15 h 70"/>
                <a:gd name="T14" fmla="*/ 73 w 73"/>
                <a:gd name="T15" fmla="*/ 0 h 70"/>
                <a:gd name="T16" fmla="*/ 73 w 73"/>
                <a:gd name="T17" fmla="*/ 4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70">
                  <a:moveTo>
                    <a:pt x="73" y="47"/>
                  </a:moveTo>
                  <a:cubicBezTo>
                    <a:pt x="73" y="52"/>
                    <a:pt x="69" y="57"/>
                    <a:pt x="62" y="61"/>
                  </a:cubicBezTo>
                  <a:cubicBezTo>
                    <a:pt x="48" y="70"/>
                    <a:pt x="25" y="70"/>
                    <a:pt x="11" y="61"/>
                  </a:cubicBezTo>
                  <a:cubicBezTo>
                    <a:pt x="4" y="57"/>
                    <a:pt x="0" y="52"/>
                    <a:pt x="0" y="47"/>
                  </a:cubicBezTo>
                  <a:cubicBezTo>
                    <a:pt x="0" y="0"/>
                    <a:pt x="0" y="0"/>
                    <a:pt x="0" y="0"/>
                  </a:cubicBezTo>
                  <a:cubicBezTo>
                    <a:pt x="0" y="6"/>
                    <a:pt x="4" y="11"/>
                    <a:pt x="11" y="15"/>
                  </a:cubicBezTo>
                  <a:cubicBezTo>
                    <a:pt x="25" y="23"/>
                    <a:pt x="48" y="23"/>
                    <a:pt x="62" y="15"/>
                  </a:cubicBezTo>
                  <a:cubicBezTo>
                    <a:pt x="69" y="11"/>
                    <a:pt x="73" y="6"/>
                    <a:pt x="73" y="0"/>
                  </a:cubicBezTo>
                  <a:lnTo>
                    <a:pt x="73" y="47"/>
                  </a:lnTo>
                  <a:close/>
                </a:path>
              </a:pathLst>
            </a:custGeom>
            <a:solidFill>
              <a:srgbClr val="0360F7"/>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00" name="Freeform 1492"/>
            <p:cNvSpPr>
              <a:spLocks/>
            </p:cNvSpPr>
            <p:nvPr userDrawn="1"/>
          </p:nvSpPr>
          <p:spPr bwMode="auto">
            <a:xfrm>
              <a:off x="727548" y="4442528"/>
              <a:ext cx="311150" cy="177800"/>
            </a:xfrm>
            <a:custGeom>
              <a:avLst/>
              <a:gdLst>
                <a:gd name="T0" fmla="*/ 0 w 83"/>
                <a:gd name="T1" fmla="*/ 1 h 47"/>
                <a:gd name="T2" fmla="*/ 0 w 83"/>
                <a:gd name="T3" fmla="*/ 21 h 47"/>
                <a:gd name="T4" fmla="*/ 12 w 83"/>
                <a:gd name="T5" fmla="*/ 38 h 47"/>
                <a:gd name="T6" fmla="*/ 71 w 83"/>
                <a:gd name="T7" fmla="*/ 38 h 47"/>
                <a:gd name="T8" fmla="*/ 83 w 83"/>
                <a:gd name="T9" fmla="*/ 21 h 47"/>
                <a:gd name="T10" fmla="*/ 83 w 83"/>
                <a:gd name="T11" fmla="*/ 0 h 47"/>
                <a:gd name="T12" fmla="*/ 71 w 83"/>
                <a:gd name="T13" fmla="*/ 17 h 47"/>
                <a:gd name="T14" fmla="*/ 12 w 83"/>
                <a:gd name="T15" fmla="*/ 17 h 47"/>
                <a:gd name="T16" fmla="*/ 0 w 83"/>
                <a:gd name="T1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47">
                  <a:moveTo>
                    <a:pt x="0" y="1"/>
                  </a:moveTo>
                  <a:cubicBezTo>
                    <a:pt x="0" y="21"/>
                    <a:pt x="0" y="21"/>
                    <a:pt x="0" y="21"/>
                  </a:cubicBezTo>
                  <a:cubicBezTo>
                    <a:pt x="0" y="27"/>
                    <a:pt x="4" y="33"/>
                    <a:pt x="12" y="38"/>
                  </a:cubicBezTo>
                  <a:cubicBezTo>
                    <a:pt x="28" y="47"/>
                    <a:pt x="55" y="47"/>
                    <a:pt x="71" y="38"/>
                  </a:cubicBezTo>
                  <a:cubicBezTo>
                    <a:pt x="79" y="33"/>
                    <a:pt x="83" y="27"/>
                    <a:pt x="83" y="21"/>
                  </a:cubicBezTo>
                  <a:cubicBezTo>
                    <a:pt x="83" y="0"/>
                    <a:pt x="83" y="0"/>
                    <a:pt x="83" y="0"/>
                  </a:cubicBezTo>
                  <a:cubicBezTo>
                    <a:pt x="83" y="7"/>
                    <a:pt x="79" y="13"/>
                    <a:pt x="71" y="17"/>
                  </a:cubicBezTo>
                  <a:cubicBezTo>
                    <a:pt x="54" y="27"/>
                    <a:pt x="28" y="27"/>
                    <a:pt x="12" y="17"/>
                  </a:cubicBezTo>
                  <a:cubicBezTo>
                    <a:pt x="4" y="13"/>
                    <a:pt x="0" y="7"/>
                    <a:pt x="0" y="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01" name="Freeform 1493"/>
            <p:cNvSpPr>
              <a:spLocks/>
            </p:cNvSpPr>
            <p:nvPr userDrawn="1"/>
          </p:nvSpPr>
          <p:spPr bwMode="auto">
            <a:xfrm>
              <a:off x="711673" y="4345690"/>
              <a:ext cx="341313" cy="198437"/>
            </a:xfrm>
            <a:custGeom>
              <a:avLst/>
              <a:gdLst>
                <a:gd name="T0" fmla="*/ 16 w 91"/>
                <a:gd name="T1" fmla="*/ 10 h 53"/>
                <a:gd name="T2" fmla="*/ 16 w 91"/>
                <a:gd name="T3" fmla="*/ 43 h 53"/>
                <a:gd name="T4" fmla="*/ 75 w 91"/>
                <a:gd name="T5" fmla="*/ 43 h 53"/>
                <a:gd name="T6" fmla="*/ 75 w 91"/>
                <a:gd name="T7" fmla="*/ 10 h 53"/>
                <a:gd name="T8" fmla="*/ 16 w 91"/>
                <a:gd name="T9" fmla="*/ 10 h 53"/>
              </a:gdLst>
              <a:ahLst/>
              <a:cxnLst>
                <a:cxn ang="0">
                  <a:pos x="T0" y="T1"/>
                </a:cxn>
                <a:cxn ang="0">
                  <a:pos x="T2" y="T3"/>
                </a:cxn>
                <a:cxn ang="0">
                  <a:pos x="T4" y="T5"/>
                </a:cxn>
                <a:cxn ang="0">
                  <a:pos x="T6" y="T7"/>
                </a:cxn>
                <a:cxn ang="0">
                  <a:pos x="T8" y="T9"/>
                </a:cxn>
              </a:cxnLst>
              <a:rect l="0" t="0" r="r" b="b"/>
              <a:pathLst>
                <a:path w="91" h="53">
                  <a:moveTo>
                    <a:pt x="16" y="10"/>
                  </a:moveTo>
                  <a:cubicBezTo>
                    <a:pt x="0" y="19"/>
                    <a:pt x="0" y="34"/>
                    <a:pt x="16" y="43"/>
                  </a:cubicBezTo>
                  <a:cubicBezTo>
                    <a:pt x="32" y="53"/>
                    <a:pt x="58" y="53"/>
                    <a:pt x="75" y="43"/>
                  </a:cubicBezTo>
                  <a:cubicBezTo>
                    <a:pt x="91" y="34"/>
                    <a:pt x="91" y="19"/>
                    <a:pt x="75" y="10"/>
                  </a:cubicBezTo>
                  <a:cubicBezTo>
                    <a:pt x="59" y="0"/>
                    <a:pt x="33" y="0"/>
                    <a:pt x="16" y="1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02" name="Freeform 1494"/>
            <p:cNvSpPr>
              <a:spLocks/>
            </p:cNvSpPr>
            <p:nvPr userDrawn="1"/>
          </p:nvSpPr>
          <p:spPr bwMode="auto">
            <a:xfrm>
              <a:off x="2940523" y="5860165"/>
              <a:ext cx="555625" cy="134937"/>
            </a:xfrm>
            <a:custGeom>
              <a:avLst/>
              <a:gdLst>
                <a:gd name="T0" fmla="*/ 46 w 148"/>
                <a:gd name="T1" fmla="*/ 27 h 36"/>
                <a:gd name="T2" fmla="*/ 148 w 148"/>
                <a:gd name="T3" fmla="*/ 27 h 36"/>
                <a:gd name="T4" fmla="*/ 148 w 148"/>
                <a:gd name="T5" fmla="*/ 36 h 36"/>
                <a:gd name="T6" fmla="*/ 46 w 148"/>
                <a:gd name="T7" fmla="*/ 36 h 36"/>
                <a:gd name="T8" fmla="*/ 0 w 148"/>
                <a:gd name="T9" fmla="*/ 10 h 36"/>
                <a:gd name="T10" fmla="*/ 0 w 148"/>
                <a:gd name="T11" fmla="*/ 0 h 36"/>
                <a:gd name="T12" fmla="*/ 46 w 148"/>
                <a:gd name="T13" fmla="*/ 27 h 36"/>
              </a:gdLst>
              <a:ahLst/>
              <a:cxnLst>
                <a:cxn ang="0">
                  <a:pos x="T0" y="T1"/>
                </a:cxn>
                <a:cxn ang="0">
                  <a:pos x="T2" y="T3"/>
                </a:cxn>
                <a:cxn ang="0">
                  <a:pos x="T4" y="T5"/>
                </a:cxn>
                <a:cxn ang="0">
                  <a:pos x="T6" y="T7"/>
                </a:cxn>
                <a:cxn ang="0">
                  <a:pos x="T8" y="T9"/>
                </a:cxn>
                <a:cxn ang="0">
                  <a:pos x="T10" y="T11"/>
                </a:cxn>
                <a:cxn ang="0">
                  <a:pos x="T12" y="T13"/>
                </a:cxn>
              </a:cxnLst>
              <a:rect l="0" t="0" r="r" b="b"/>
              <a:pathLst>
                <a:path w="148" h="36">
                  <a:moveTo>
                    <a:pt x="46" y="27"/>
                  </a:moveTo>
                  <a:cubicBezTo>
                    <a:pt x="148" y="27"/>
                    <a:pt x="148" y="27"/>
                    <a:pt x="148" y="27"/>
                  </a:cubicBezTo>
                  <a:cubicBezTo>
                    <a:pt x="148" y="36"/>
                    <a:pt x="148" y="36"/>
                    <a:pt x="148" y="36"/>
                  </a:cubicBezTo>
                  <a:cubicBezTo>
                    <a:pt x="46" y="36"/>
                    <a:pt x="46" y="36"/>
                    <a:pt x="46" y="36"/>
                  </a:cubicBezTo>
                  <a:cubicBezTo>
                    <a:pt x="20" y="36"/>
                    <a:pt x="0" y="25"/>
                    <a:pt x="0" y="10"/>
                  </a:cubicBezTo>
                  <a:cubicBezTo>
                    <a:pt x="0" y="0"/>
                    <a:pt x="0" y="0"/>
                    <a:pt x="0" y="0"/>
                  </a:cubicBezTo>
                  <a:cubicBezTo>
                    <a:pt x="0" y="15"/>
                    <a:pt x="20" y="27"/>
                    <a:pt x="46" y="27"/>
                  </a:cubicBezTo>
                  <a:close/>
                </a:path>
              </a:pathLst>
            </a:custGeom>
            <a:solidFill>
              <a:srgbClr val="C11D25"/>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03" name="Freeform 1495"/>
            <p:cNvSpPr>
              <a:spLocks/>
            </p:cNvSpPr>
            <p:nvPr userDrawn="1"/>
          </p:nvSpPr>
          <p:spPr bwMode="auto">
            <a:xfrm>
              <a:off x="3496148" y="5736340"/>
              <a:ext cx="3175" cy="258762"/>
            </a:xfrm>
            <a:custGeom>
              <a:avLst/>
              <a:gdLst>
                <a:gd name="T0" fmla="*/ 0 w 2"/>
                <a:gd name="T1" fmla="*/ 142 h 163"/>
                <a:gd name="T2" fmla="*/ 0 w 2"/>
                <a:gd name="T3" fmla="*/ 163 h 163"/>
                <a:gd name="T4" fmla="*/ 2 w 2"/>
                <a:gd name="T5" fmla="*/ 24 h 163"/>
                <a:gd name="T6" fmla="*/ 2 w 2"/>
                <a:gd name="T7" fmla="*/ 0 h 163"/>
                <a:gd name="T8" fmla="*/ 0 w 2"/>
                <a:gd name="T9" fmla="*/ 142 h 163"/>
              </a:gdLst>
              <a:ahLst/>
              <a:cxnLst>
                <a:cxn ang="0">
                  <a:pos x="T0" y="T1"/>
                </a:cxn>
                <a:cxn ang="0">
                  <a:pos x="T2" y="T3"/>
                </a:cxn>
                <a:cxn ang="0">
                  <a:pos x="T4" y="T5"/>
                </a:cxn>
                <a:cxn ang="0">
                  <a:pos x="T6" y="T7"/>
                </a:cxn>
                <a:cxn ang="0">
                  <a:pos x="T8" y="T9"/>
                </a:cxn>
              </a:cxnLst>
              <a:rect l="0" t="0" r="r" b="b"/>
              <a:pathLst>
                <a:path w="2" h="163">
                  <a:moveTo>
                    <a:pt x="0" y="142"/>
                  </a:moveTo>
                  <a:lnTo>
                    <a:pt x="0" y="163"/>
                  </a:lnTo>
                  <a:lnTo>
                    <a:pt x="2" y="24"/>
                  </a:lnTo>
                  <a:lnTo>
                    <a:pt x="2" y="0"/>
                  </a:lnTo>
                  <a:lnTo>
                    <a:pt x="0" y="14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sp>
          <p:nvSpPr>
            <p:cNvPr id="204" name="Freeform 1496"/>
            <p:cNvSpPr>
              <a:spLocks/>
            </p:cNvSpPr>
            <p:nvPr userDrawn="1"/>
          </p:nvSpPr>
          <p:spPr bwMode="auto">
            <a:xfrm>
              <a:off x="2940523" y="5637915"/>
              <a:ext cx="558800" cy="323850"/>
            </a:xfrm>
            <a:custGeom>
              <a:avLst/>
              <a:gdLst>
                <a:gd name="T0" fmla="*/ 13 w 149"/>
                <a:gd name="T1" fmla="*/ 40 h 86"/>
                <a:gd name="T2" fmla="*/ 0 w 149"/>
                <a:gd name="T3" fmla="*/ 59 h 86"/>
                <a:gd name="T4" fmla="*/ 46 w 149"/>
                <a:gd name="T5" fmla="*/ 86 h 86"/>
                <a:gd name="T6" fmla="*/ 148 w 149"/>
                <a:gd name="T7" fmla="*/ 86 h 86"/>
                <a:gd name="T8" fmla="*/ 149 w 149"/>
                <a:gd name="T9" fmla="*/ 26 h 86"/>
                <a:gd name="T10" fmla="*/ 103 w 149"/>
                <a:gd name="T11" fmla="*/ 0 h 86"/>
                <a:gd name="T12" fmla="*/ 70 w 149"/>
                <a:gd name="T13" fmla="*/ 7 h 86"/>
                <a:gd name="T14" fmla="*/ 57 w 149"/>
                <a:gd name="T15" fmla="*/ 26 h 86"/>
                <a:gd name="T16" fmla="*/ 56 w 149"/>
                <a:gd name="T17" fmla="*/ 32 h 86"/>
                <a:gd name="T18" fmla="*/ 46 w 149"/>
                <a:gd name="T19" fmla="*/ 32 h 86"/>
                <a:gd name="T20" fmla="*/ 13 w 149"/>
                <a:gd name="T21"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9" h="86">
                  <a:moveTo>
                    <a:pt x="13" y="40"/>
                  </a:moveTo>
                  <a:cubicBezTo>
                    <a:pt x="5" y="45"/>
                    <a:pt x="0" y="52"/>
                    <a:pt x="0" y="59"/>
                  </a:cubicBezTo>
                  <a:cubicBezTo>
                    <a:pt x="0" y="74"/>
                    <a:pt x="20" y="86"/>
                    <a:pt x="46" y="86"/>
                  </a:cubicBezTo>
                  <a:cubicBezTo>
                    <a:pt x="148" y="86"/>
                    <a:pt x="148" y="86"/>
                    <a:pt x="148" y="86"/>
                  </a:cubicBezTo>
                  <a:cubicBezTo>
                    <a:pt x="149" y="26"/>
                    <a:pt x="149" y="26"/>
                    <a:pt x="149" y="26"/>
                  </a:cubicBezTo>
                  <a:cubicBezTo>
                    <a:pt x="149" y="12"/>
                    <a:pt x="128" y="0"/>
                    <a:pt x="103" y="0"/>
                  </a:cubicBezTo>
                  <a:cubicBezTo>
                    <a:pt x="90" y="0"/>
                    <a:pt x="78" y="3"/>
                    <a:pt x="70" y="7"/>
                  </a:cubicBezTo>
                  <a:cubicBezTo>
                    <a:pt x="62" y="12"/>
                    <a:pt x="57" y="19"/>
                    <a:pt x="57" y="26"/>
                  </a:cubicBezTo>
                  <a:cubicBezTo>
                    <a:pt x="56" y="32"/>
                    <a:pt x="56" y="32"/>
                    <a:pt x="56" y="32"/>
                  </a:cubicBezTo>
                  <a:cubicBezTo>
                    <a:pt x="46" y="32"/>
                    <a:pt x="46" y="32"/>
                    <a:pt x="46" y="32"/>
                  </a:cubicBezTo>
                  <a:cubicBezTo>
                    <a:pt x="33" y="32"/>
                    <a:pt x="22" y="35"/>
                    <a:pt x="13" y="4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400">
                <a:solidFill>
                  <a:srgbClr val="000000"/>
                </a:solidFill>
              </a:endParaRPr>
            </a:p>
          </p:txBody>
        </p:sp>
      </p:grpSp>
      <p:sp>
        <p:nvSpPr>
          <p:cNvPr id="13" name="标题 1"/>
          <p:cNvSpPr>
            <a:spLocks noGrp="1"/>
          </p:cNvSpPr>
          <p:nvPr userDrawn="1">
            <p:ph type="ctrTitle" hasCustomPrompt="1"/>
          </p:nvPr>
        </p:nvSpPr>
        <p:spPr>
          <a:xfrm>
            <a:off x="504825" y="851298"/>
            <a:ext cx="8134349" cy="1613075"/>
          </a:xfrm>
        </p:spPr>
        <p:txBody>
          <a:bodyPr anchor="b">
            <a:normAutofit/>
          </a:bodyPr>
          <a:lstStyle>
            <a:lvl1pPr marL="0" indent="0" algn="r">
              <a:buFont typeface="Arial" panose="020B0604020202020204" pitchFamily="34" charset="0"/>
              <a:buNone/>
              <a:defRPr sz="2400">
                <a:solidFill>
                  <a:schemeClr val="accent1"/>
                </a:solidFill>
              </a:defRPr>
            </a:lvl1pPr>
          </a:lstStyle>
          <a:p>
            <a:r>
              <a:rPr lang="en-US" altLang="zh-CN" dirty="0"/>
              <a:t>Conclusion</a:t>
            </a:r>
            <a:endParaRPr lang="zh-CN" altLang="en-US" dirty="0"/>
          </a:p>
        </p:txBody>
      </p:sp>
      <p:sp>
        <p:nvSpPr>
          <p:cNvPr id="15" name="文本占位符 62"/>
          <p:cNvSpPr>
            <a:spLocks noGrp="1"/>
          </p:cNvSpPr>
          <p:nvPr userDrawn="1">
            <p:ph type="body" sz="quarter" idx="18" hasCustomPrompt="1"/>
          </p:nvPr>
        </p:nvSpPr>
        <p:spPr>
          <a:xfrm>
            <a:off x="504825" y="3046635"/>
            <a:ext cx="8134349" cy="233153"/>
          </a:xfrm>
        </p:spPr>
        <p:txBody>
          <a:bodyPr vert="horz" lIns="68580" tIns="34290" rIns="68580" bIns="34290" rtlCol="0">
            <a:normAutofit/>
          </a:bodyPr>
          <a:lstStyle>
            <a:lvl1pPr marL="0" indent="0" algn="r">
              <a:buNone/>
              <a:defRPr lang="zh-CN" altLang="en-US" sz="1100" smtClean="0">
                <a:solidFill>
                  <a:schemeClr val="accent1"/>
                </a:solidFill>
              </a:defRPr>
            </a:lvl1pPr>
            <a:lvl2pPr>
              <a:defRPr lang="zh-CN" altLang="en-US" sz="1500" smtClean="0"/>
            </a:lvl2pPr>
            <a:lvl3pPr>
              <a:defRPr lang="zh-CN" altLang="en-US" sz="1400" smtClean="0"/>
            </a:lvl3pPr>
            <a:lvl4pPr>
              <a:defRPr lang="zh-CN" altLang="en-US" sz="1200" smtClean="0"/>
            </a:lvl4pPr>
            <a:lvl5pPr>
              <a:defRPr lang="zh-CN" altLang="en-US" sz="1200"/>
            </a:lvl5pPr>
          </a:lstStyle>
          <a:p>
            <a:pPr marL="171442" marR="0" lvl="0" indent="-171442" fontAlgn="auto">
              <a:spcAft>
                <a:spcPts val="0"/>
              </a:spcAft>
              <a:buClrTx/>
              <a:buSzTx/>
              <a:tabLst/>
            </a:pPr>
            <a:r>
              <a:rPr lang="en-US" altLang="zh-CN" dirty="0"/>
              <a:t>Data</a:t>
            </a:r>
          </a:p>
        </p:txBody>
      </p:sp>
      <p:sp>
        <p:nvSpPr>
          <p:cNvPr id="6" name="文本占位符 13">
            <a:extLst>
              <a:ext uri="{FF2B5EF4-FFF2-40B4-BE49-F238E27FC236}">
                <a16:creationId xmlns="" xmlns:a16="http://schemas.microsoft.com/office/drawing/2014/main" id="{05EBDA4F-7210-4CAE-8333-80DB24212E78}"/>
              </a:ext>
            </a:extLst>
          </p:cNvPr>
          <p:cNvSpPr>
            <a:spLocks noGrp="1"/>
          </p:cNvSpPr>
          <p:nvPr>
            <p:ph type="body" sz="quarter" idx="10" hasCustomPrompt="1"/>
          </p:nvPr>
        </p:nvSpPr>
        <p:spPr>
          <a:xfrm>
            <a:off x="504826" y="2824432"/>
            <a:ext cx="8134349" cy="222203"/>
          </a:xfrm>
        </p:spPr>
        <p:txBody>
          <a:bodyPr vert="horz" anchor="ctr">
            <a:noAutofit/>
          </a:bodyPr>
          <a:lstStyle>
            <a:lvl1pPr marL="0" indent="0" algn="r">
              <a:buNone/>
              <a:defRPr sz="1100" b="0">
                <a:solidFill>
                  <a:schemeClr val="accent1"/>
                </a:solidFill>
              </a:defRPr>
            </a:lvl1pPr>
            <a:lvl2pPr marL="342883" indent="0">
              <a:buNone/>
              <a:defRPr/>
            </a:lvl2pPr>
            <a:lvl3pPr marL="685765" indent="0">
              <a:buNone/>
              <a:defRPr/>
            </a:lvl3pPr>
            <a:lvl4pPr marL="1028648" indent="0">
              <a:buNone/>
              <a:defRPr/>
            </a:lvl4pPr>
            <a:lvl5pPr marL="1371532" indent="0">
              <a:buNone/>
              <a:defRPr/>
            </a:lvl5pPr>
          </a:lstStyle>
          <a:p>
            <a:pPr lvl="0"/>
            <a:r>
              <a:rPr lang="en-US" altLang="zh-CN" dirty="0"/>
              <a:t>Signature</a:t>
            </a:r>
          </a:p>
        </p:txBody>
      </p:sp>
      <p:sp>
        <p:nvSpPr>
          <p:cNvPr id="206" name="直角三角形 205"/>
          <p:cNvSpPr/>
          <p:nvPr userDrawn="1"/>
        </p:nvSpPr>
        <p:spPr>
          <a:xfrm flipH="1" flipV="1">
            <a:off x="7258829" y="-6776"/>
            <a:ext cx="1885171" cy="1083628"/>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rgbClr val="FFFFFF"/>
              </a:solidFill>
            </a:endParaRPr>
          </a:p>
        </p:txBody>
      </p:sp>
    </p:spTree>
    <p:extLst>
      <p:ext uri="{BB962C8B-B14F-4D97-AF65-F5344CB8AC3E}">
        <p14:creationId xmlns:p14="http://schemas.microsoft.com/office/powerpoint/2010/main" val="3520843589"/>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标题和内容">
    <p:bg>
      <p:bgPr>
        <a:solidFill>
          <a:srgbClr val="F1F1F1"/>
        </a:solidFill>
        <a:effectLst/>
      </p:bgPr>
    </p:bg>
    <p:spTree>
      <p:nvGrpSpPr>
        <p:cNvPr id="1" name=""/>
        <p:cNvGrpSpPr/>
        <p:nvPr/>
      </p:nvGrpSpPr>
      <p:grpSpPr>
        <a:xfrm>
          <a:off x="0" y="0"/>
          <a:ext cx="0" cy="0"/>
          <a:chOff x="0" y="0"/>
          <a:chExt cx="0" cy="0"/>
        </a:xfrm>
      </p:grpSpPr>
      <p:pic>
        <p:nvPicPr>
          <p:cNvPr id="6" name="Picture 6" descr="C:\Users\Administrator\Desktop\00000fff.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0"/>
            <a:ext cx="9144001"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userDrawn="1"/>
        </p:nvSpPr>
        <p:spPr>
          <a:xfrm flipV="1">
            <a:off x="0" y="251796"/>
            <a:ext cx="9144000" cy="46199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3717" y="0"/>
            <a:ext cx="734683" cy="713792"/>
          </a:xfrm>
          <a:prstGeom prst="rect">
            <a:avLst/>
          </a:prstGeom>
        </p:spPr>
      </p:pic>
      <p:sp>
        <p:nvSpPr>
          <p:cNvPr id="5" name="文本框 4"/>
          <p:cNvSpPr txBox="1"/>
          <p:nvPr userDrawn="1"/>
        </p:nvSpPr>
        <p:spPr>
          <a:xfrm>
            <a:off x="1309568" y="251795"/>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29017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2444" y="1"/>
            <a:ext cx="8137922" cy="771524"/>
          </a:xfrm>
          <a:prstGeom prst="rect">
            <a:avLst/>
          </a:prstGeom>
        </p:spPr>
        <p:txBody>
          <a:bodyPr vert="horz" lIns="68580" tIns="34290" rIns="68580" bIns="34290"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502444" y="842963"/>
            <a:ext cx="8137922" cy="3764756"/>
          </a:xfrm>
          <a:prstGeom prst="rect">
            <a:avLst/>
          </a:prstGeom>
        </p:spPr>
        <p:txBody>
          <a:bodyPr vert="horz" lIns="68580" tIns="34290" rIns="68580" bIns="3429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zh-CN" altLang="en-US" dirty="0"/>
          </a:p>
        </p:txBody>
      </p:sp>
      <p:cxnSp>
        <p:nvCxnSpPr>
          <p:cNvPr id="7" name="直接连接符 6"/>
          <p:cNvCxnSpPr/>
          <p:nvPr userDrawn="1"/>
        </p:nvCxnSpPr>
        <p:spPr>
          <a:xfrm>
            <a:off x="502444" y="771525"/>
            <a:ext cx="8137922"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日期占位符 3">
            <a:extLst>
              <a:ext uri="{FF2B5EF4-FFF2-40B4-BE49-F238E27FC236}">
                <a16:creationId xmlns="" xmlns:a16="http://schemas.microsoft.com/office/drawing/2014/main" id="{04388434-9949-479C-A9C3-67A953F6A939}"/>
              </a:ext>
            </a:extLst>
          </p:cNvPr>
          <p:cNvSpPr>
            <a:spLocks noGrp="1"/>
          </p:cNvSpPr>
          <p:nvPr>
            <p:ph type="dt" sz="half" idx="2"/>
          </p:nvPr>
        </p:nvSpPr>
        <p:spPr>
          <a:xfrm>
            <a:off x="4051299" y="4680348"/>
            <a:ext cx="1041402" cy="154786"/>
          </a:xfrm>
          <a:prstGeom prst="rect">
            <a:avLst/>
          </a:prstGeom>
        </p:spPr>
        <p:txBody>
          <a:bodyPr vert="horz" lIns="68580" tIns="34290" rIns="68580" bIns="34290" rtlCol="0" anchor="ctr"/>
          <a:lstStyle>
            <a:lvl1pPr algn="ctr">
              <a:defRPr sz="800">
                <a:solidFill>
                  <a:schemeClr val="tx1">
                    <a:lumMod val="50000"/>
                    <a:lumOff val="50000"/>
                  </a:schemeClr>
                </a:solidFill>
              </a:defRPr>
            </a:lvl1pPr>
          </a:lstStyle>
          <a:p>
            <a:fld id="{6489D9C7-5DC6-4263-87FF-7C99F6FB63C3}" type="datetime1">
              <a:rPr lang="zh-CN" altLang="en-US" smtClean="0">
                <a:solidFill>
                  <a:srgbClr val="000000">
                    <a:lumMod val="50000"/>
                    <a:lumOff val="50000"/>
                  </a:srgbClr>
                </a:solidFill>
              </a:rPr>
              <a:pPr/>
              <a:t>2019/10/9</a:t>
            </a:fld>
            <a:endParaRPr lang="zh-CN" altLang="en-US">
              <a:solidFill>
                <a:srgbClr val="000000">
                  <a:lumMod val="50000"/>
                  <a:lumOff val="50000"/>
                </a:srgbClr>
              </a:solidFill>
            </a:endParaRPr>
          </a:p>
        </p:txBody>
      </p:sp>
      <p:sp>
        <p:nvSpPr>
          <p:cNvPr id="9" name="页脚占位符 4">
            <a:extLst>
              <a:ext uri="{FF2B5EF4-FFF2-40B4-BE49-F238E27FC236}">
                <a16:creationId xmlns="" xmlns:a16="http://schemas.microsoft.com/office/drawing/2014/main" id="{50A5656E-7A33-4865-A262-1F96263BAA16}"/>
              </a:ext>
            </a:extLst>
          </p:cNvPr>
          <p:cNvSpPr>
            <a:spLocks noGrp="1"/>
          </p:cNvSpPr>
          <p:nvPr>
            <p:ph type="ftr" sz="quarter" idx="3"/>
          </p:nvPr>
        </p:nvSpPr>
        <p:spPr>
          <a:xfrm>
            <a:off x="502443" y="4680348"/>
            <a:ext cx="3105151" cy="154786"/>
          </a:xfrm>
          <a:prstGeom prst="rect">
            <a:avLst/>
          </a:prstGeom>
        </p:spPr>
        <p:txBody>
          <a:bodyPr vert="horz" lIns="68580" tIns="34290" rIns="68580" bIns="34290" rtlCol="0" anchor="ctr"/>
          <a:lstStyle>
            <a:lvl1pPr algn="l">
              <a:defRPr sz="800">
                <a:solidFill>
                  <a:schemeClr val="tx1">
                    <a:lumMod val="50000"/>
                    <a:lumOff val="50000"/>
                  </a:schemeClr>
                </a:solidFill>
              </a:defRPr>
            </a:lvl1pPr>
          </a:lstStyle>
          <a:p>
            <a:r>
              <a:rPr lang="en-US" altLang="zh-CN" dirty="0" smtClean="0">
                <a:solidFill>
                  <a:srgbClr val="000000">
                    <a:lumMod val="50000"/>
                    <a:lumOff val="50000"/>
                  </a:srgbClr>
                </a:solidFill>
              </a:rPr>
              <a:t>www.I</a:t>
            </a:r>
          </a:p>
          <a:p>
            <a:endParaRPr lang="en-US" altLang="zh-CN" dirty="0" smtClean="0">
              <a:solidFill>
                <a:srgbClr val="000000">
                  <a:lumMod val="50000"/>
                  <a:lumOff val="50000"/>
                </a:srgbClr>
              </a:solidFill>
            </a:endParaRPr>
          </a:p>
          <a:p>
            <a:r>
              <a:rPr lang="en-US" altLang="zh-CN" dirty="0" smtClean="0">
                <a:solidFill>
                  <a:srgbClr val="000000">
                    <a:lumMod val="50000"/>
                    <a:lumOff val="50000"/>
                  </a:srgbClr>
                </a:solidFill>
              </a:rPr>
              <a:t>de.cc</a:t>
            </a:r>
            <a:endParaRPr lang="zh-CN" altLang="en-US" dirty="0">
              <a:solidFill>
                <a:srgbClr val="000000">
                  <a:lumMod val="50000"/>
                  <a:lumOff val="50000"/>
                </a:srgbClr>
              </a:solidFill>
            </a:endParaRPr>
          </a:p>
        </p:txBody>
      </p:sp>
      <p:sp>
        <p:nvSpPr>
          <p:cNvPr id="10" name="灯片编号占位符 5">
            <a:extLst>
              <a:ext uri="{FF2B5EF4-FFF2-40B4-BE49-F238E27FC236}">
                <a16:creationId xmlns="" xmlns:a16="http://schemas.microsoft.com/office/drawing/2014/main" id="{5BF52F79-380E-4278-8B67-588AFE5840F9}"/>
              </a:ext>
            </a:extLst>
          </p:cNvPr>
          <p:cNvSpPr>
            <a:spLocks noGrp="1"/>
          </p:cNvSpPr>
          <p:nvPr>
            <p:ph type="sldNum" sz="quarter" idx="4"/>
          </p:nvPr>
        </p:nvSpPr>
        <p:spPr>
          <a:xfrm>
            <a:off x="6457949" y="4680348"/>
            <a:ext cx="2182416" cy="154786"/>
          </a:xfrm>
          <a:prstGeom prst="rect">
            <a:avLst/>
          </a:prstGeom>
        </p:spPr>
        <p:txBody>
          <a:bodyPr vert="horz" lIns="68580" tIns="34290" rIns="68580" bIns="34290" rtlCol="0" anchor="ctr"/>
          <a:lstStyle>
            <a:lvl1pPr algn="r">
              <a:defRPr sz="800">
                <a:solidFill>
                  <a:schemeClr val="tx1">
                    <a:lumMod val="50000"/>
                    <a:lumOff val="50000"/>
                  </a:schemeClr>
                </a:solidFill>
              </a:defRPr>
            </a:lvl1pPr>
          </a:lstStyle>
          <a:p>
            <a:fld id="{5DD3DB80-B894-403A-B48E-6FDC1A72010E}" type="slidenum">
              <a:rPr lang="zh-CN" altLang="en-US" smtClean="0">
                <a:solidFill>
                  <a:srgbClr val="000000">
                    <a:lumMod val="50000"/>
                    <a:lumOff val="50000"/>
                  </a:srgbClr>
                </a:solidFill>
              </a:rPr>
              <a:pPr/>
              <a:t>‹#›</a:t>
            </a:fld>
            <a:endParaRPr lang="zh-CN" altLang="en-US">
              <a:solidFill>
                <a:srgbClr val="000000">
                  <a:lumMod val="50000"/>
                  <a:lumOff val="50000"/>
                </a:srgbClr>
              </a:solidFill>
            </a:endParaRPr>
          </a:p>
        </p:txBody>
      </p:sp>
    </p:spTree>
    <p:extLst>
      <p:ext uri="{BB962C8B-B14F-4D97-AF65-F5344CB8AC3E}">
        <p14:creationId xmlns:p14="http://schemas.microsoft.com/office/powerpoint/2010/main" val="1571768533"/>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 id="2147483747" r:id="rId21"/>
    <p:sldLayoutId id="2147483748" r:id="rId22"/>
    <p:sldLayoutId id="2147483749" r:id="rId23"/>
    <p:sldLayoutId id="2147483750" r:id="rId24"/>
    <p:sldLayoutId id="2147483751" r:id="rId25"/>
    <p:sldLayoutId id="2147483752" r:id="rId26"/>
    <p:sldLayoutId id="2147483661" r:id="rId27"/>
    <p:sldLayoutId id="2147483669" r:id="rId28"/>
  </p:sldLayoutIdLst>
  <p:hf hdr="0" dt="0"/>
  <p:txStyles>
    <p:titleStyle>
      <a:lvl1pPr algn="l" defTabSz="685766" rtl="0" eaLnBrk="1" latinLnBrk="0" hangingPunct="1">
        <a:lnSpc>
          <a:spcPct val="90000"/>
        </a:lnSpc>
        <a:spcBef>
          <a:spcPct val="0"/>
        </a:spcBef>
        <a:buNone/>
        <a:defRPr sz="2100" b="1" kern="1200">
          <a:solidFill>
            <a:schemeClr val="tx1"/>
          </a:solidFill>
          <a:latin typeface="+mj-lt"/>
          <a:ea typeface="+mj-ea"/>
          <a:cs typeface="+mj-cs"/>
        </a:defRPr>
      </a:lvl1pPr>
    </p:titleStyle>
    <p:bodyStyle>
      <a:lvl1pPr marL="171442" indent="-171442" algn="l" defTabSz="685766" rtl="0" eaLnBrk="1" latinLnBrk="0" hangingPunct="1">
        <a:lnSpc>
          <a:spcPct val="90000"/>
        </a:lnSpc>
        <a:spcBef>
          <a:spcPts val="750"/>
        </a:spcBef>
        <a:buFont typeface="Arial" panose="020B0604020202020204" pitchFamily="34" charset="0"/>
        <a:buChar char="•"/>
        <a:defRPr sz="1400" kern="1200">
          <a:solidFill>
            <a:schemeClr val="tx1"/>
          </a:solidFill>
          <a:latin typeface="+mn-lt"/>
          <a:ea typeface="+mn-ea"/>
          <a:cs typeface="+mn-cs"/>
        </a:defRPr>
      </a:lvl1pPr>
      <a:lvl2pPr marL="514325" indent="-171442" algn="l" defTabSz="685766"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2pPr>
      <a:lvl3pPr marL="857207" indent="-171442" algn="l" defTabSz="685766" rtl="0" eaLnBrk="1" latinLnBrk="0" hangingPunct="1">
        <a:lnSpc>
          <a:spcPct val="90000"/>
        </a:lnSpc>
        <a:spcBef>
          <a:spcPts val="375"/>
        </a:spcBef>
        <a:buFont typeface="Arial" panose="020B0604020202020204" pitchFamily="34" charset="0"/>
        <a:buChar char="•"/>
        <a:defRPr sz="1100" kern="1200">
          <a:solidFill>
            <a:schemeClr val="tx1"/>
          </a:solidFill>
          <a:latin typeface="+mn-lt"/>
          <a:ea typeface="+mn-ea"/>
          <a:cs typeface="+mn-cs"/>
        </a:defRPr>
      </a:lvl3pPr>
      <a:lvl4pPr marL="1200090" indent="-171442" algn="l" defTabSz="685766" rtl="0" eaLnBrk="1" latinLnBrk="0" hangingPunct="1">
        <a:lnSpc>
          <a:spcPct val="90000"/>
        </a:lnSpc>
        <a:spcBef>
          <a:spcPts val="375"/>
        </a:spcBef>
        <a:buFont typeface="Arial" panose="020B0604020202020204" pitchFamily="34" charset="0"/>
        <a:buChar char="•"/>
        <a:defRPr sz="900" kern="1200">
          <a:solidFill>
            <a:schemeClr val="tx1"/>
          </a:solidFill>
          <a:latin typeface="+mn-lt"/>
          <a:ea typeface="+mn-ea"/>
          <a:cs typeface="+mn-cs"/>
        </a:defRPr>
      </a:lvl4pPr>
      <a:lvl5pPr marL="1542974" indent="-171442" algn="l" defTabSz="685766" rtl="0" eaLnBrk="1" latinLnBrk="0" hangingPunct="1">
        <a:lnSpc>
          <a:spcPct val="90000"/>
        </a:lnSpc>
        <a:spcBef>
          <a:spcPts val="375"/>
        </a:spcBef>
        <a:buFont typeface="Arial" panose="020B0604020202020204" pitchFamily="34" charset="0"/>
        <a:buChar char="•"/>
        <a:defRPr sz="900" kern="1200">
          <a:solidFill>
            <a:schemeClr val="tx1"/>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66" rtl="0" eaLnBrk="1" latinLnBrk="0" hangingPunct="1">
        <a:defRPr sz="1400" kern="1200">
          <a:solidFill>
            <a:schemeClr val="tx1"/>
          </a:solidFill>
          <a:latin typeface="+mn-lt"/>
          <a:ea typeface="+mn-ea"/>
          <a:cs typeface="+mn-cs"/>
        </a:defRPr>
      </a:lvl1pPr>
      <a:lvl2pPr marL="342884" algn="l" defTabSz="685766" rtl="0" eaLnBrk="1" latinLnBrk="0" hangingPunct="1">
        <a:defRPr sz="1400" kern="1200">
          <a:solidFill>
            <a:schemeClr val="tx1"/>
          </a:solidFill>
          <a:latin typeface="+mn-lt"/>
          <a:ea typeface="+mn-ea"/>
          <a:cs typeface="+mn-cs"/>
        </a:defRPr>
      </a:lvl2pPr>
      <a:lvl3pPr marL="685766" algn="l" defTabSz="685766" rtl="0" eaLnBrk="1" latinLnBrk="0" hangingPunct="1">
        <a:defRPr sz="1400" kern="1200">
          <a:solidFill>
            <a:schemeClr val="tx1"/>
          </a:solidFill>
          <a:latin typeface="+mn-lt"/>
          <a:ea typeface="+mn-ea"/>
          <a:cs typeface="+mn-cs"/>
        </a:defRPr>
      </a:lvl3pPr>
      <a:lvl4pPr marL="1028649" algn="l" defTabSz="685766" rtl="0" eaLnBrk="1" latinLnBrk="0" hangingPunct="1">
        <a:defRPr sz="1400" kern="1200">
          <a:solidFill>
            <a:schemeClr val="tx1"/>
          </a:solidFill>
          <a:latin typeface="+mn-lt"/>
          <a:ea typeface="+mn-ea"/>
          <a:cs typeface="+mn-cs"/>
        </a:defRPr>
      </a:lvl4pPr>
      <a:lvl5pPr marL="1371532" algn="l" defTabSz="685766" rtl="0" eaLnBrk="1" latinLnBrk="0" hangingPunct="1">
        <a:defRPr sz="1400" kern="1200">
          <a:solidFill>
            <a:schemeClr val="tx1"/>
          </a:solidFill>
          <a:latin typeface="+mn-lt"/>
          <a:ea typeface="+mn-ea"/>
          <a:cs typeface="+mn-cs"/>
        </a:defRPr>
      </a:lvl5pPr>
      <a:lvl6pPr marL="1714415" algn="l" defTabSz="685766" rtl="0" eaLnBrk="1" latinLnBrk="0" hangingPunct="1">
        <a:defRPr sz="1400" kern="1200">
          <a:solidFill>
            <a:schemeClr val="tx1"/>
          </a:solidFill>
          <a:latin typeface="+mn-lt"/>
          <a:ea typeface="+mn-ea"/>
          <a:cs typeface="+mn-cs"/>
        </a:defRPr>
      </a:lvl6pPr>
      <a:lvl7pPr marL="2057297" algn="l" defTabSz="685766" rtl="0" eaLnBrk="1" latinLnBrk="0" hangingPunct="1">
        <a:defRPr sz="1400" kern="1200">
          <a:solidFill>
            <a:schemeClr val="tx1"/>
          </a:solidFill>
          <a:latin typeface="+mn-lt"/>
          <a:ea typeface="+mn-ea"/>
          <a:cs typeface="+mn-cs"/>
        </a:defRPr>
      </a:lvl7pPr>
      <a:lvl8pPr marL="2400180" algn="l" defTabSz="685766" rtl="0" eaLnBrk="1" latinLnBrk="0" hangingPunct="1">
        <a:defRPr sz="1400" kern="1200">
          <a:solidFill>
            <a:schemeClr val="tx1"/>
          </a:solidFill>
          <a:latin typeface="+mn-lt"/>
          <a:ea typeface="+mn-ea"/>
          <a:cs typeface="+mn-cs"/>
        </a:defRPr>
      </a:lvl8pPr>
      <a:lvl9pPr marL="2743064" algn="l" defTabSz="685766" rtl="0" eaLnBrk="1" latinLnBrk="0" hangingPunct="1">
        <a:defRPr sz="14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422" userDrawn="1">
          <p15:clr>
            <a:srgbClr val="F26B43"/>
          </p15:clr>
        </p15:guide>
        <p15:guide id="2" pos="7257" userDrawn="1">
          <p15:clr>
            <a:srgbClr val="F26B43"/>
          </p15:clr>
        </p15:guide>
        <p15:guide id="3" orient="horz" pos="648" userDrawn="1">
          <p15:clr>
            <a:srgbClr val="F26B43"/>
          </p15:clr>
        </p15:guide>
        <p15:guide id="4" orient="horz" pos="712" userDrawn="1">
          <p15:clr>
            <a:srgbClr val="F26B43"/>
          </p15:clr>
        </p15:guide>
        <p15:guide id="5" orient="horz" pos="3931" userDrawn="1">
          <p15:clr>
            <a:srgbClr val="F26B43"/>
          </p15:clr>
        </p15:guide>
        <p15:guide id="6" orient="horz" pos="386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2019/10/9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74614631"/>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3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hidden="1">
            <a:extLst>
              <a:ext uri="{FF2B5EF4-FFF2-40B4-BE49-F238E27FC236}">
                <a16:creationId xmlns="" xmlns:a16="http://schemas.microsoft.com/office/drawing/2014/main" id="{3C326D0B-7DAB-41B6-8030-2E4A18CC949B}"/>
              </a:ext>
            </a:extLst>
          </p:cNvPr>
          <p:cNvGraphicFramePr>
            <a:graphicFrameLocks noChangeAspect="1"/>
          </p:cNvGraphicFramePr>
          <p:nvPr>
            <p:custDataLst>
              <p:tags r:id="rId2"/>
            </p:custDataLst>
            <p:extLst>
              <p:ext uri="{D42A27DB-BD31-4B8C-83A1-F6EECF244321}">
                <p14:modId xmlns:p14="http://schemas.microsoft.com/office/powerpoint/2010/main" val="3087750748"/>
              </p:ext>
            </p:extLst>
          </p:nvPr>
        </p:nvGraphicFramePr>
        <p:xfrm>
          <a:off x="1192" y="1192"/>
          <a:ext cx="1191" cy="1191"/>
        </p:xfrm>
        <a:graphic>
          <a:graphicData uri="http://schemas.openxmlformats.org/presentationml/2006/ole">
            <mc:AlternateContent xmlns:mc="http://schemas.openxmlformats.org/markup-compatibility/2006">
              <mc:Choice xmlns:v="urn:schemas-microsoft-com:vml" Requires="v">
                <p:oleObj spid="_x0000_s1035" name="think-cell Slide" r:id="rId5" imgW="347" imgH="348" progId="TCLayout.ActiveDocument.1">
                  <p:embed/>
                </p:oleObj>
              </mc:Choice>
              <mc:Fallback>
                <p:oleObj name="think-cell Slide" r:id="rId5" imgW="347" imgH="348" progId="TCLayout.ActiveDocument.1">
                  <p:embed/>
                  <p:pic>
                    <p:nvPicPr>
                      <p:cNvPr id="0" name=""/>
                      <p:cNvPicPr/>
                      <p:nvPr/>
                    </p:nvPicPr>
                    <p:blipFill>
                      <a:blip r:embed="rId6"/>
                      <a:stretch>
                        <a:fillRect/>
                      </a:stretch>
                    </p:blipFill>
                    <p:spPr>
                      <a:xfrm>
                        <a:off x="1192" y="1192"/>
                        <a:ext cx="1191" cy="1191"/>
                      </a:xfrm>
                      <a:prstGeom prst="rect">
                        <a:avLst/>
                      </a:prstGeom>
                    </p:spPr>
                  </p:pic>
                </p:oleObj>
              </mc:Fallback>
            </mc:AlternateContent>
          </a:graphicData>
        </a:graphic>
      </p:graphicFrame>
      <p:sp>
        <p:nvSpPr>
          <p:cNvPr id="2" name="矩形 1" hidden="1">
            <a:extLst>
              <a:ext uri="{FF2B5EF4-FFF2-40B4-BE49-F238E27FC236}">
                <a16:creationId xmlns="" xmlns:a16="http://schemas.microsoft.com/office/drawing/2014/main" id="{EC933494-1B63-4A32-964F-D05236799BAA}"/>
              </a:ext>
            </a:extLst>
          </p:cNvPr>
          <p:cNvSpPr/>
          <p:nvPr>
            <p:custDataLst>
              <p:tags r:id="rId3"/>
            </p:custDataLst>
          </p:nvPr>
        </p:nvSpPr>
        <p:spPr>
          <a:xfrm>
            <a:off x="1" y="1"/>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defTabSz="685783">
              <a:lnSpc>
                <a:spcPct val="90000"/>
              </a:lnSpc>
              <a:spcBef>
                <a:spcPct val="0"/>
              </a:spcBef>
              <a:spcAft>
                <a:spcPct val="0"/>
              </a:spcAft>
            </a:pPr>
            <a:endParaRPr lang="en-US" altLang="zh-CN" sz="3000" b="1" dirty="0">
              <a:solidFill>
                <a:srgbClr val="FFFFFF"/>
              </a:solidFill>
              <a:sym typeface="Arial" panose="020B0604020202020204" pitchFamily="34" charset="0"/>
            </a:endParaRPr>
          </a:p>
        </p:txBody>
      </p:sp>
      <p:sp>
        <p:nvSpPr>
          <p:cNvPr id="5" name="副标题 4"/>
          <p:cNvSpPr>
            <a:spLocks noGrp="1"/>
          </p:cNvSpPr>
          <p:nvPr>
            <p:ph type="subTitle" idx="1"/>
          </p:nvPr>
        </p:nvSpPr>
        <p:spPr/>
        <p:txBody>
          <a:bodyPr>
            <a:normAutofit/>
          </a:bodyPr>
          <a:lstStyle/>
          <a:p>
            <a:r>
              <a:rPr lang="zh-CN" altLang="en-US" sz="1800" dirty="0" smtClean="0"/>
              <a:t>添加小标题</a:t>
            </a:r>
            <a:endParaRPr lang="en-US" altLang="zh-CN" sz="1800" dirty="0"/>
          </a:p>
        </p:txBody>
      </p:sp>
      <p:sp>
        <p:nvSpPr>
          <p:cNvPr id="4" name="标题 3"/>
          <p:cNvSpPr>
            <a:spLocks noGrp="1"/>
          </p:cNvSpPr>
          <p:nvPr>
            <p:ph type="ctrTitle"/>
          </p:nvPr>
        </p:nvSpPr>
        <p:spPr/>
        <p:txBody>
          <a:bodyPr>
            <a:noAutofit/>
          </a:bodyPr>
          <a:lstStyle/>
          <a:p>
            <a:r>
              <a:rPr lang="zh-CN" altLang="en-US" sz="3600" dirty="0"/>
              <a:t>扁平化医</a:t>
            </a:r>
            <a:r>
              <a:rPr lang="zh-CN" altLang="en-US" sz="3600" dirty="0" smtClean="0"/>
              <a:t>疗</a:t>
            </a:r>
            <a:r>
              <a:rPr lang="zh-CN" altLang="en-US" sz="3600" dirty="0"/>
              <a:t>医</a:t>
            </a:r>
            <a:r>
              <a:rPr lang="zh-CN" altLang="en-US" sz="3600" dirty="0" smtClean="0"/>
              <a:t>院主题</a:t>
            </a:r>
            <a:r>
              <a:rPr lang="en-US" altLang="zh-CN" sz="3600" dirty="0" smtClean="0"/>
              <a:t>PPT</a:t>
            </a:r>
            <a:r>
              <a:rPr lang="zh-CN" altLang="en-US" sz="3600" dirty="0"/>
              <a:t>模板</a:t>
            </a:r>
          </a:p>
        </p:txBody>
      </p:sp>
      <p:sp>
        <p:nvSpPr>
          <p:cNvPr id="6" name="文本占位符 5"/>
          <p:cNvSpPr>
            <a:spLocks noGrp="1"/>
          </p:cNvSpPr>
          <p:nvPr>
            <p:ph type="body" sz="quarter" idx="10"/>
          </p:nvPr>
        </p:nvSpPr>
        <p:spPr/>
        <p:txBody>
          <a:bodyPr/>
          <a:lstStyle/>
          <a:p>
            <a:r>
              <a:rPr lang="en-US" altLang="zh-CN" dirty="0">
                <a:solidFill>
                  <a:schemeClr val="tx2"/>
                </a:solidFill>
              </a:rPr>
              <a:t>Speaker name and title</a:t>
            </a:r>
          </a:p>
        </p:txBody>
      </p:sp>
      <p:sp>
        <p:nvSpPr>
          <p:cNvPr id="7" name="文本占位符 6"/>
          <p:cNvSpPr>
            <a:spLocks noGrp="1"/>
          </p:cNvSpPr>
          <p:nvPr>
            <p:ph type="body" sz="quarter" idx="11"/>
          </p:nvPr>
        </p:nvSpPr>
        <p:spPr/>
        <p:txBody>
          <a:bodyPr/>
          <a:lstStyle/>
          <a:p>
            <a:r>
              <a:rPr lang="en-US" altLang="zh-CN" dirty="0">
                <a:solidFill>
                  <a:schemeClr val="tx2"/>
                </a:solidFill>
              </a:rPr>
              <a:t>Designed by </a:t>
            </a:r>
            <a:r>
              <a:rPr lang="en-US" altLang="zh-CN" dirty="0" smtClean="0">
                <a:solidFill>
                  <a:schemeClr val="tx2"/>
                </a:solidFill>
              </a:rPr>
              <a:t> 1PPT</a:t>
            </a:r>
            <a:endParaRPr lang="en-US" altLang="en-US" dirty="0">
              <a:solidFill>
                <a:schemeClr val="tx2"/>
              </a:solidFill>
            </a:endParaRPr>
          </a:p>
        </p:txBody>
      </p:sp>
      <p:sp>
        <p:nvSpPr>
          <p:cNvPr id="20" name="文本框 19"/>
          <p:cNvSpPr txBox="1"/>
          <p:nvPr/>
        </p:nvSpPr>
        <p:spPr>
          <a:xfrm>
            <a:off x="502444" y="709226"/>
            <a:ext cx="1233749" cy="288539"/>
          </a:xfrm>
          <a:prstGeom prst="rect">
            <a:avLst/>
          </a:prstGeom>
          <a:noFill/>
        </p:spPr>
        <p:txBody>
          <a:bodyPr wrap="none" lIns="68579" tIns="34289" rIns="68579" bIns="34289" rtlCol="0">
            <a:spAutoFit/>
          </a:bodyPr>
          <a:lstStyle/>
          <a:p>
            <a:pPr defTabSz="685783"/>
            <a:r>
              <a:rPr lang="en-US" altLang="zh-CN" sz="1400" b="1" dirty="0">
                <a:solidFill>
                  <a:srgbClr val="FFFFFF"/>
                </a:solidFill>
              </a:rPr>
              <a:t>LOGO</a:t>
            </a:r>
            <a:r>
              <a:rPr lang="en-US" altLang="zh-CN" sz="1400" dirty="0">
                <a:solidFill>
                  <a:srgbClr val="FFFFFF"/>
                </a:solidFill>
              </a:rPr>
              <a:t> HERE</a:t>
            </a:r>
            <a:endParaRPr lang="zh-CN" altLang="en-US" sz="1400" dirty="0">
              <a:solidFill>
                <a:srgbClr val="FFFFFF"/>
              </a:solidFill>
            </a:endParaRPr>
          </a:p>
        </p:txBody>
      </p:sp>
    </p:spTree>
    <p:extLst>
      <p:ext uri="{BB962C8B-B14F-4D97-AF65-F5344CB8AC3E}">
        <p14:creationId xmlns:p14="http://schemas.microsoft.com/office/powerpoint/2010/main" val="295560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887495"/>
            <a:ext cx="5532650" cy="3198033"/>
            <a:chOff x="0" y="1887495"/>
            <a:chExt cx="8578596" cy="4958678"/>
          </a:xfrm>
        </p:grpSpPr>
        <p:sp>
          <p:nvSpPr>
            <p:cNvPr id="9" name="任意多边形 8"/>
            <p:cNvSpPr>
              <a:spLocks/>
            </p:cNvSpPr>
            <p:nvPr/>
          </p:nvSpPr>
          <p:spPr bwMode="auto">
            <a:xfrm>
              <a:off x="0" y="1887495"/>
              <a:ext cx="8578596" cy="4958678"/>
            </a:xfrm>
            <a:custGeom>
              <a:avLst/>
              <a:gdLst>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8980144 w 9265862"/>
                <a:gd name="connsiteY11" fmla="*/ 6695996 h 6860815"/>
                <a:gd name="connsiteX12" fmla="*/ 9265862 w 9265862"/>
                <a:gd name="connsiteY12" fmla="*/ 6860815 h 6860815"/>
                <a:gd name="connsiteX13" fmla="*/ 4610311 w 9265862"/>
                <a:gd name="connsiteY13" fmla="*/ 6860815 h 6860815"/>
                <a:gd name="connsiteX14" fmla="*/ 940557 w 9265862"/>
                <a:gd name="connsiteY14" fmla="*/ 4741712 h 6860815"/>
                <a:gd name="connsiteX15" fmla="*/ 961572 w 9265862"/>
                <a:gd name="connsiteY15" fmla="*/ 4729059 h 6860815"/>
                <a:gd name="connsiteX16" fmla="*/ 704592 w 9265862"/>
                <a:gd name="connsiteY16" fmla="*/ 4580666 h 6860815"/>
                <a:gd name="connsiteX17" fmla="*/ 687266 w 9265862"/>
                <a:gd name="connsiteY17" fmla="*/ 4591086 h 6860815"/>
                <a:gd name="connsiteX18" fmla="*/ 687266 w 9265862"/>
                <a:gd name="connsiteY18" fmla="*/ 4585358 h 6860815"/>
                <a:gd name="connsiteX19" fmla="*/ 0 w 9265862"/>
                <a:gd name="connsiteY19" fmla="*/ 4982487 h 6860815"/>
                <a:gd name="connsiteX20" fmla="*/ 0 w 9265862"/>
                <a:gd name="connsiteY20" fmla="*/ 2298810 h 6860815"/>
                <a:gd name="connsiteX21" fmla="*/ 687266 w 9265862"/>
                <a:gd name="connsiteY21" fmla="*/ 1902137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9265862 w 9265862"/>
                <a:gd name="connsiteY11" fmla="*/ 6860815 h 6860815"/>
                <a:gd name="connsiteX12" fmla="*/ 4610311 w 9265862"/>
                <a:gd name="connsiteY12" fmla="*/ 6860815 h 6860815"/>
                <a:gd name="connsiteX13" fmla="*/ 940557 w 9265862"/>
                <a:gd name="connsiteY13" fmla="*/ 4741712 h 6860815"/>
                <a:gd name="connsiteX14" fmla="*/ 961572 w 9265862"/>
                <a:gd name="connsiteY14" fmla="*/ 4729059 h 6860815"/>
                <a:gd name="connsiteX15" fmla="*/ 704592 w 9265862"/>
                <a:gd name="connsiteY15" fmla="*/ 4580666 h 6860815"/>
                <a:gd name="connsiteX16" fmla="*/ 687266 w 9265862"/>
                <a:gd name="connsiteY16" fmla="*/ 4591086 h 6860815"/>
                <a:gd name="connsiteX17" fmla="*/ 687266 w 9265862"/>
                <a:gd name="connsiteY17" fmla="*/ 4585358 h 6860815"/>
                <a:gd name="connsiteX18" fmla="*/ 0 w 9265862"/>
                <a:gd name="connsiteY18" fmla="*/ 4982487 h 6860815"/>
                <a:gd name="connsiteX19" fmla="*/ 0 w 9265862"/>
                <a:gd name="connsiteY19" fmla="*/ 2298810 h 6860815"/>
                <a:gd name="connsiteX20" fmla="*/ 687266 w 9265862"/>
                <a:gd name="connsiteY20" fmla="*/ 1902137 h 6860815"/>
                <a:gd name="connsiteX21" fmla="*/ 687266 w 9265862"/>
                <a:gd name="connsiteY21"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961572 w 9265862"/>
                <a:gd name="connsiteY13" fmla="*/ 4729059 h 6860815"/>
                <a:gd name="connsiteX14" fmla="*/ 704592 w 9265862"/>
                <a:gd name="connsiteY14" fmla="*/ 4580666 h 6860815"/>
                <a:gd name="connsiteX15" fmla="*/ 687266 w 9265862"/>
                <a:gd name="connsiteY15" fmla="*/ 4591086 h 6860815"/>
                <a:gd name="connsiteX16" fmla="*/ 687266 w 9265862"/>
                <a:gd name="connsiteY16" fmla="*/ 4585358 h 6860815"/>
                <a:gd name="connsiteX17" fmla="*/ 0 w 9265862"/>
                <a:gd name="connsiteY17" fmla="*/ 4982487 h 6860815"/>
                <a:gd name="connsiteX18" fmla="*/ 0 w 9265862"/>
                <a:gd name="connsiteY18" fmla="*/ 2298810 h 6860815"/>
                <a:gd name="connsiteX19" fmla="*/ 687266 w 9265862"/>
                <a:gd name="connsiteY19" fmla="*/ 1902137 h 6860815"/>
                <a:gd name="connsiteX20" fmla="*/ 687266 w 9265862"/>
                <a:gd name="connsiteY20"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704592 w 9265862"/>
                <a:gd name="connsiteY13" fmla="*/ 4580666 h 6860815"/>
                <a:gd name="connsiteX14" fmla="*/ 687266 w 9265862"/>
                <a:gd name="connsiteY14" fmla="*/ 4591086 h 6860815"/>
                <a:gd name="connsiteX15" fmla="*/ 687266 w 9265862"/>
                <a:gd name="connsiteY15" fmla="*/ 4585358 h 6860815"/>
                <a:gd name="connsiteX16" fmla="*/ 0 w 9265862"/>
                <a:gd name="connsiteY16" fmla="*/ 4982487 h 6860815"/>
                <a:gd name="connsiteX17" fmla="*/ 0 w 9265862"/>
                <a:gd name="connsiteY17" fmla="*/ 2298810 h 6860815"/>
                <a:gd name="connsiteX18" fmla="*/ 687266 w 9265862"/>
                <a:gd name="connsiteY18" fmla="*/ 1902137 h 6860815"/>
                <a:gd name="connsiteX19" fmla="*/ 687266 w 9265862"/>
                <a:gd name="connsiteY19"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704592 w 9265862"/>
                <a:gd name="connsiteY12" fmla="*/ 4580666 h 6860815"/>
                <a:gd name="connsiteX13" fmla="*/ 687266 w 9265862"/>
                <a:gd name="connsiteY13" fmla="*/ 4591086 h 6860815"/>
                <a:gd name="connsiteX14" fmla="*/ 687266 w 9265862"/>
                <a:gd name="connsiteY14" fmla="*/ 4585358 h 6860815"/>
                <a:gd name="connsiteX15" fmla="*/ 0 w 9265862"/>
                <a:gd name="connsiteY15" fmla="*/ 4982487 h 6860815"/>
                <a:gd name="connsiteX16" fmla="*/ 0 w 9265862"/>
                <a:gd name="connsiteY16" fmla="*/ 2298810 h 6860815"/>
                <a:gd name="connsiteX17" fmla="*/ 687266 w 9265862"/>
                <a:gd name="connsiteY17" fmla="*/ 1902137 h 6860815"/>
                <a:gd name="connsiteX18" fmla="*/ 687266 w 9265862"/>
                <a:gd name="connsiteY18"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3021506 w 9265862"/>
                <a:gd name="connsiteY6" fmla="*/ 3236544 h 6860815"/>
                <a:gd name="connsiteX7" fmla="*/ 4666430 w 9265862"/>
                <a:gd name="connsiteY7" fmla="*/ 4184733 h 6860815"/>
                <a:gd name="connsiteX8" fmla="*/ 4670027 w 9265862"/>
                <a:gd name="connsiteY8" fmla="*/ 4184733 h 6860815"/>
                <a:gd name="connsiteX9" fmla="*/ 9265862 w 9265862"/>
                <a:gd name="connsiteY9" fmla="*/ 6860815 h 6860815"/>
                <a:gd name="connsiteX10" fmla="*/ 4610311 w 9265862"/>
                <a:gd name="connsiteY10" fmla="*/ 6860815 h 6860815"/>
                <a:gd name="connsiteX11" fmla="*/ 704592 w 9265862"/>
                <a:gd name="connsiteY11" fmla="*/ 4580666 h 6860815"/>
                <a:gd name="connsiteX12" fmla="*/ 687266 w 9265862"/>
                <a:gd name="connsiteY12" fmla="*/ 4591086 h 6860815"/>
                <a:gd name="connsiteX13" fmla="*/ 687266 w 9265862"/>
                <a:gd name="connsiteY13" fmla="*/ 4585358 h 6860815"/>
                <a:gd name="connsiteX14" fmla="*/ 0 w 9265862"/>
                <a:gd name="connsiteY14" fmla="*/ 4982487 h 6860815"/>
                <a:gd name="connsiteX15" fmla="*/ 0 w 9265862"/>
                <a:gd name="connsiteY15" fmla="*/ 2298810 h 6860815"/>
                <a:gd name="connsiteX16" fmla="*/ 687266 w 9265862"/>
                <a:gd name="connsiteY16" fmla="*/ 1902137 h 6860815"/>
                <a:gd name="connsiteX17" fmla="*/ 687266 w 9265862"/>
                <a:gd name="connsiteY17"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3021506 w 9265862"/>
                <a:gd name="connsiteY5" fmla="*/ 3236544 h 6860815"/>
                <a:gd name="connsiteX6" fmla="*/ 4666430 w 9265862"/>
                <a:gd name="connsiteY6" fmla="*/ 4184733 h 6860815"/>
                <a:gd name="connsiteX7" fmla="*/ 4670027 w 9265862"/>
                <a:gd name="connsiteY7" fmla="*/ 4184733 h 6860815"/>
                <a:gd name="connsiteX8" fmla="*/ 9265862 w 9265862"/>
                <a:gd name="connsiteY8" fmla="*/ 6860815 h 6860815"/>
                <a:gd name="connsiteX9" fmla="*/ 4610311 w 9265862"/>
                <a:gd name="connsiteY9" fmla="*/ 6860815 h 6860815"/>
                <a:gd name="connsiteX10" fmla="*/ 704592 w 9265862"/>
                <a:gd name="connsiteY10" fmla="*/ 4580666 h 6860815"/>
                <a:gd name="connsiteX11" fmla="*/ 687266 w 9265862"/>
                <a:gd name="connsiteY11" fmla="*/ 4591086 h 6860815"/>
                <a:gd name="connsiteX12" fmla="*/ 687266 w 9265862"/>
                <a:gd name="connsiteY12" fmla="*/ 4585358 h 6860815"/>
                <a:gd name="connsiteX13" fmla="*/ 0 w 9265862"/>
                <a:gd name="connsiteY13" fmla="*/ 4982487 h 6860815"/>
                <a:gd name="connsiteX14" fmla="*/ 0 w 9265862"/>
                <a:gd name="connsiteY14" fmla="*/ 2298810 h 6860815"/>
                <a:gd name="connsiteX15" fmla="*/ 687266 w 9265862"/>
                <a:gd name="connsiteY15" fmla="*/ 1902137 h 6860815"/>
                <a:gd name="connsiteX16" fmla="*/ 687266 w 9265862"/>
                <a:gd name="connsiteY16"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3021506 w 9265862"/>
                <a:gd name="connsiteY4" fmla="*/ 3236544 h 6860815"/>
                <a:gd name="connsiteX5" fmla="*/ 4666430 w 9265862"/>
                <a:gd name="connsiteY5" fmla="*/ 4184733 h 6860815"/>
                <a:gd name="connsiteX6" fmla="*/ 4670027 w 9265862"/>
                <a:gd name="connsiteY6" fmla="*/ 4184733 h 6860815"/>
                <a:gd name="connsiteX7" fmla="*/ 9265862 w 9265862"/>
                <a:gd name="connsiteY7" fmla="*/ 6860815 h 6860815"/>
                <a:gd name="connsiteX8" fmla="*/ 4610311 w 9265862"/>
                <a:gd name="connsiteY8" fmla="*/ 6860815 h 6860815"/>
                <a:gd name="connsiteX9" fmla="*/ 704592 w 9265862"/>
                <a:gd name="connsiteY9" fmla="*/ 4580666 h 6860815"/>
                <a:gd name="connsiteX10" fmla="*/ 687266 w 9265862"/>
                <a:gd name="connsiteY10" fmla="*/ 4591086 h 6860815"/>
                <a:gd name="connsiteX11" fmla="*/ 687266 w 9265862"/>
                <a:gd name="connsiteY11" fmla="*/ 4585358 h 6860815"/>
                <a:gd name="connsiteX12" fmla="*/ 0 w 9265862"/>
                <a:gd name="connsiteY12" fmla="*/ 4982487 h 6860815"/>
                <a:gd name="connsiteX13" fmla="*/ 0 w 9265862"/>
                <a:gd name="connsiteY13" fmla="*/ 2298810 h 6860815"/>
                <a:gd name="connsiteX14" fmla="*/ 687266 w 9265862"/>
                <a:gd name="connsiteY14" fmla="*/ 1902137 h 6860815"/>
                <a:gd name="connsiteX15" fmla="*/ 687266 w 9265862"/>
                <a:gd name="connsiteY15"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021506 w 9265862"/>
                <a:gd name="connsiteY3" fmla="*/ 3236544 h 6860815"/>
                <a:gd name="connsiteX4" fmla="*/ 4666430 w 9265862"/>
                <a:gd name="connsiteY4" fmla="*/ 4184733 h 6860815"/>
                <a:gd name="connsiteX5" fmla="*/ 4670027 w 9265862"/>
                <a:gd name="connsiteY5" fmla="*/ 4184733 h 6860815"/>
                <a:gd name="connsiteX6" fmla="*/ 9265862 w 9265862"/>
                <a:gd name="connsiteY6" fmla="*/ 6860815 h 6860815"/>
                <a:gd name="connsiteX7" fmla="*/ 4610311 w 9265862"/>
                <a:gd name="connsiteY7" fmla="*/ 6860815 h 6860815"/>
                <a:gd name="connsiteX8" fmla="*/ 704592 w 9265862"/>
                <a:gd name="connsiteY8" fmla="*/ 4580666 h 6860815"/>
                <a:gd name="connsiteX9" fmla="*/ 687266 w 9265862"/>
                <a:gd name="connsiteY9" fmla="*/ 4591086 h 6860815"/>
                <a:gd name="connsiteX10" fmla="*/ 687266 w 9265862"/>
                <a:gd name="connsiteY10" fmla="*/ 4585358 h 6860815"/>
                <a:gd name="connsiteX11" fmla="*/ 0 w 9265862"/>
                <a:gd name="connsiteY11" fmla="*/ 4982487 h 6860815"/>
                <a:gd name="connsiteX12" fmla="*/ 0 w 9265862"/>
                <a:gd name="connsiteY12" fmla="*/ 2298810 h 6860815"/>
                <a:gd name="connsiteX13" fmla="*/ 687266 w 9265862"/>
                <a:gd name="connsiteY13" fmla="*/ 1902137 h 6860815"/>
                <a:gd name="connsiteX14" fmla="*/ 687266 w 9265862"/>
                <a:gd name="connsiteY14" fmla="*/ 0 h 6860815"/>
                <a:gd name="connsiteX0" fmla="*/ 687266 w 9265862"/>
                <a:gd name="connsiteY0" fmla="*/ 0 h 6860815"/>
                <a:gd name="connsiteX1" fmla="*/ 2982661 w 9265862"/>
                <a:gd name="connsiteY1" fmla="*/ 577291 h 6860815"/>
                <a:gd name="connsiteX2" fmla="*/ 3021506 w 9265862"/>
                <a:gd name="connsiteY2" fmla="*/ 3236544 h 6860815"/>
                <a:gd name="connsiteX3" fmla="*/ 4666430 w 9265862"/>
                <a:gd name="connsiteY3" fmla="*/ 4184733 h 6860815"/>
                <a:gd name="connsiteX4" fmla="*/ 4670027 w 9265862"/>
                <a:gd name="connsiteY4" fmla="*/ 4184733 h 6860815"/>
                <a:gd name="connsiteX5" fmla="*/ 9265862 w 9265862"/>
                <a:gd name="connsiteY5" fmla="*/ 6860815 h 6860815"/>
                <a:gd name="connsiteX6" fmla="*/ 4610311 w 9265862"/>
                <a:gd name="connsiteY6" fmla="*/ 6860815 h 6860815"/>
                <a:gd name="connsiteX7" fmla="*/ 704592 w 9265862"/>
                <a:gd name="connsiteY7" fmla="*/ 4580666 h 6860815"/>
                <a:gd name="connsiteX8" fmla="*/ 687266 w 9265862"/>
                <a:gd name="connsiteY8" fmla="*/ 4591086 h 6860815"/>
                <a:gd name="connsiteX9" fmla="*/ 687266 w 9265862"/>
                <a:gd name="connsiteY9" fmla="*/ 4585358 h 6860815"/>
                <a:gd name="connsiteX10" fmla="*/ 0 w 9265862"/>
                <a:gd name="connsiteY10" fmla="*/ 4982487 h 6860815"/>
                <a:gd name="connsiteX11" fmla="*/ 0 w 9265862"/>
                <a:gd name="connsiteY11" fmla="*/ 2298810 h 6860815"/>
                <a:gd name="connsiteX12" fmla="*/ 687266 w 9265862"/>
                <a:gd name="connsiteY12" fmla="*/ 1902137 h 6860815"/>
                <a:gd name="connsiteX13" fmla="*/ 687266 w 9265862"/>
                <a:gd name="connsiteY13" fmla="*/ 0 h 6860815"/>
                <a:gd name="connsiteX0" fmla="*/ 687266 w 9265862"/>
                <a:gd name="connsiteY0" fmla="*/ 0 h 6860815"/>
                <a:gd name="connsiteX1" fmla="*/ 3021506 w 9265862"/>
                <a:gd name="connsiteY1" fmla="*/ 3236544 h 6860815"/>
                <a:gd name="connsiteX2" fmla="*/ 4666430 w 9265862"/>
                <a:gd name="connsiteY2" fmla="*/ 4184733 h 6860815"/>
                <a:gd name="connsiteX3" fmla="*/ 4670027 w 9265862"/>
                <a:gd name="connsiteY3" fmla="*/ 4184733 h 6860815"/>
                <a:gd name="connsiteX4" fmla="*/ 9265862 w 9265862"/>
                <a:gd name="connsiteY4" fmla="*/ 6860815 h 6860815"/>
                <a:gd name="connsiteX5" fmla="*/ 4610311 w 9265862"/>
                <a:gd name="connsiteY5" fmla="*/ 6860815 h 6860815"/>
                <a:gd name="connsiteX6" fmla="*/ 704592 w 9265862"/>
                <a:gd name="connsiteY6" fmla="*/ 4580666 h 6860815"/>
                <a:gd name="connsiteX7" fmla="*/ 687266 w 9265862"/>
                <a:gd name="connsiteY7" fmla="*/ 4591086 h 6860815"/>
                <a:gd name="connsiteX8" fmla="*/ 687266 w 9265862"/>
                <a:gd name="connsiteY8" fmla="*/ 4585358 h 6860815"/>
                <a:gd name="connsiteX9" fmla="*/ 0 w 9265862"/>
                <a:gd name="connsiteY9" fmla="*/ 4982487 h 6860815"/>
                <a:gd name="connsiteX10" fmla="*/ 0 w 9265862"/>
                <a:gd name="connsiteY10" fmla="*/ 2298810 h 6860815"/>
                <a:gd name="connsiteX11" fmla="*/ 687266 w 9265862"/>
                <a:gd name="connsiteY11" fmla="*/ 1902137 h 6860815"/>
                <a:gd name="connsiteX12" fmla="*/ 687266 w 9265862"/>
                <a:gd name="connsiteY12" fmla="*/ 0 h 6860815"/>
                <a:gd name="connsiteX0" fmla="*/ 687266 w 9265862"/>
                <a:gd name="connsiteY0" fmla="*/ 0 h 4958678"/>
                <a:gd name="connsiteX1" fmla="*/ 3021506 w 9265862"/>
                <a:gd name="connsiteY1" fmla="*/ 1334407 h 4958678"/>
                <a:gd name="connsiteX2" fmla="*/ 4666430 w 9265862"/>
                <a:gd name="connsiteY2" fmla="*/ 2282596 h 4958678"/>
                <a:gd name="connsiteX3" fmla="*/ 4670027 w 9265862"/>
                <a:gd name="connsiteY3" fmla="*/ 2282596 h 4958678"/>
                <a:gd name="connsiteX4" fmla="*/ 9265862 w 9265862"/>
                <a:gd name="connsiteY4" fmla="*/ 4958678 h 4958678"/>
                <a:gd name="connsiteX5" fmla="*/ 4610311 w 9265862"/>
                <a:gd name="connsiteY5" fmla="*/ 4958678 h 4958678"/>
                <a:gd name="connsiteX6" fmla="*/ 704592 w 9265862"/>
                <a:gd name="connsiteY6" fmla="*/ 2678529 h 4958678"/>
                <a:gd name="connsiteX7" fmla="*/ 687266 w 9265862"/>
                <a:gd name="connsiteY7" fmla="*/ 2688949 h 4958678"/>
                <a:gd name="connsiteX8" fmla="*/ 687266 w 9265862"/>
                <a:gd name="connsiteY8" fmla="*/ 2683221 h 4958678"/>
                <a:gd name="connsiteX9" fmla="*/ 0 w 9265862"/>
                <a:gd name="connsiteY9" fmla="*/ 3080350 h 4958678"/>
                <a:gd name="connsiteX10" fmla="*/ 0 w 9265862"/>
                <a:gd name="connsiteY10" fmla="*/ 396673 h 4958678"/>
                <a:gd name="connsiteX11" fmla="*/ 687266 w 9265862"/>
                <a:gd name="connsiteY11" fmla="*/ 0 h 4958678"/>
                <a:gd name="connsiteX0" fmla="*/ 687266 w 9265862"/>
                <a:gd name="connsiteY0" fmla="*/ 0 h 4958678"/>
                <a:gd name="connsiteX1" fmla="*/ 4666430 w 9265862"/>
                <a:gd name="connsiteY1" fmla="*/ 2282596 h 4958678"/>
                <a:gd name="connsiteX2" fmla="*/ 4670027 w 9265862"/>
                <a:gd name="connsiteY2" fmla="*/ 2282596 h 4958678"/>
                <a:gd name="connsiteX3" fmla="*/ 9265862 w 9265862"/>
                <a:gd name="connsiteY3" fmla="*/ 4958678 h 4958678"/>
                <a:gd name="connsiteX4" fmla="*/ 4610311 w 9265862"/>
                <a:gd name="connsiteY4" fmla="*/ 4958678 h 4958678"/>
                <a:gd name="connsiteX5" fmla="*/ 704592 w 9265862"/>
                <a:gd name="connsiteY5" fmla="*/ 2678529 h 4958678"/>
                <a:gd name="connsiteX6" fmla="*/ 687266 w 9265862"/>
                <a:gd name="connsiteY6" fmla="*/ 2688949 h 4958678"/>
                <a:gd name="connsiteX7" fmla="*/ 687266 w 9265862"/>
                <a:gd name="connsiteY7" fmla="*/ 2683221 h 4958678"/>
                <a:gd name="connsiteX8" fmla="*/ 0 w 9265862"/>
                <a:gd name="connsiteY8" fmla="*/ 3080350 h 4958678"/>
                <a:gd name="connsiteX9" fmla="*/ 0 w 9265862"/>
                <a:gd name="connsiteY9" fmla="*/ 396673 h 4958678"/>
                <a:gd name="connsiteX10" fmla="*/ 687266 w 9265862"/>
                <a:gd name="connsiteY10" fmla="*/ 0 h 4958678"/>
                <a:gd name="connsiteX0" fmla="*/ 687266 w 9265862"/>
                <a:gd name="connsiteY0" fmla="*/ 0 h 4958678"/>
                <a:gd name="connsiteX1" fmla="*/ 4666430 w 9265862"/>
                <a:gd name="connsiteY1" fmla="*/ 2282596 h 4958678"/>
                <a:gd name="connsiteX2" fmla="*/ 4670027 w 9265862"/>
                <a:gd name="connsiteY2" fmla="*/ 2282596 h 4958678"/>
                <a:gd name="connsiteX3" fmla="*/ 9265862 w 9265862"/>
                <a:gd name="connsiteY3" fmla="*/ 4958678 h 4958678"/>
                <a:gd name="connsiteX4" fmla="*/ 4610311 w 9265862"/>
                <a:gd name="connsiteY4" fmla="*/ 4958678 h 4958678"/>
                <a:gd name="connsiteX5" fmla="*/ 704592 w 9265862"/>
                <a:gd name="connsiteY5" fmla="*/ 2678529 h 4958678"/>
                <a:gd name="connsiteX6" fmla="*/ 687266 w 9265862"/>
                <a:gd name="connsiteY6" fmla="*/ 2688949 h 4958678"/>
                <a:gd name="connsiteX7" fmla="*/ 687266 w 9265862"/>
                <a:gd name="connsiteY7" fmla="*/ 2683221 h 4958678"/>
                <a:gd name="connsiteX8" fmla="*/ 0 w 9265862"/>
                <a:gd name="connsiteY8" fmla="*/ 3080350 h 4958678"/>
                <a:gd name="connsiteX9" fmla="*/ 687266 w 9265862"/>
                <a:gd name="connsiteY9" fmla="*/ 0 h 4958678"/>
                <a:gd name="connsiteX0" fmla="*/ 0 w 8578596"/>
                <a:gd name="connsiteY0" fmla="*/ 0 h 4958678"/>
                <a:gd name="connsiteX1" fmla="*/ 3979164 w 8578596"/>
                <a:gd name="connsiteY1" fmla="*/ 2282596 h 4958678"/>
                <a:gd name="connsiteX2" fmla="*/ 3982761 w 8578596"/>
                <a:gd name="connsiteY2" fmla="*/ 2282596 h 4958678"/>
                <a:gd name="connsiteX3" fmla="*/ 8578596 w 8578596"/>
                <a:gd name="connsiteY3" fmla="*/ 4958678 h 4958678"/>
                <a:gd name="connsiteX4" fmla="*/ 3923045 w 8578596"/>
                <a:gd name="connsiteY4" fmla="*/ 4958678 h 4958678"/>
                <a:gd name="connsiteX5" fmla="*/ 17326 w 8578596"/>
                <a:gd name="connsiteY5" fmla="*/ 2678529 h 4958678"/>
                <a:gd name="connsiteX6" fmla="*/ 0 w 8578596"/>
                <a:gd name="connsiteY6" fmla="*/ 2688949 h 4958678"/>
                <a:gd name="connsiteX7" fmla="*/ 0 w 8578596"/>
                <a:gd name="connsiteY7" fmla="*/ 2683221 h 4958678"/>
                <a:gd name="connsiteX8" fmla="*/ 0 w 8578596"/>
                <a:gd name="connsiteY8" fmla="*/ 0 h 4958678"/>
                <a:gd name="connsiteX0" fmla="*/ 0 w 8578596"/>
                <a:gd name="connsiteY0" fmla="*/ 0 h 4958678"/>
                <a:gd name="connsiteX1" fmla="*/ 3979164 w 8578596"/>
                <a:gd name="connsiteY1" fmla="*/ 2282596 h 4958678"/>
                <a:gd name="connsiteX2" fmla="*/ 8578596 w 8578596"/>
                <a:gd name="connsiteY2" fmla="*/ 4958678 h 4958678"/>
                <a:gd name="connsiteX3" fmla="*/ 3923045 w 8578596"/>
                <a:gd name="connsiteY3" fmla="*/ 4958678 h 4958678"/>
                <a:gd name="connsiteX4" fmla="*/ 17326 w 8578596"/>
                <a:gd name="connsiteY4" fmla="*/ 2678529 h 4958678"/>
                <a:gd name="connsiteX5" fmla="*/ 0 w 8578596"/>
                <a:gd name="connsiteY5" fmla="*/ 2688949 h 4958678"/>
                <a:gd name="connsiteX6" fmla="*/ 0 w 8578596"/>
                <a:gd name="connsiteY6" fmla="*/ 2683221 h 4958678"/>
                <a:gd name="connsiteX7" fmla="*/ 0 w 8578596"/>
                <a:gd name="connsiteY7" fmla="*/ 0 h 4958678"/>
                <a:gd name="connsiteX0" fmla="*/ 0 w 8578596"/>
                <a:gd name="connsiteY0" fmla="*/ 0 h 4958678"/>
                <a:gd name="connsiteX1" fmla="*/ 8578596 w 8578596"/>
                <a:gd name="connsiteY1" fmla="*/ 4958678 h 4958678"/>
                <a:gd name="connsiteX2" fmla="*/ 3923045 w 8578596"/>
                <a:gd name="connsiteY2" fmla="*/ 4958678 h 4958678"/>
                <a:gd name="connsiteX3" fmla="*/ 17326 w 8578596"/>
                <a:gd name="connsiteY3" fmla="*/ 2678529 h 4958678"/>
                <a:gd name="connsiteX4" fmla="*/ 0 w 8578596"/>
                <a:gd name="connsiteY4" fmla="*/ 2688949 h 4958678"/>
                <a:gd name="connsiteX5" fmla="*/ 0 w 8578596"/>
                <a:gd name="connsiteY5" fmla="*/ 2683221 h 4958678"/>
                <a:gd name="connsiteX6" fmla="*/ 0 w 8578596"/>
                <a:gd name="connsiteY6" fmla="*/ 0 h 495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8596" h="4958678">
                  <a:moveTo>
                    <a:pt x="0" y="0"/>
                  </a:moveTo>
                  <a:lnTo>
                    <a:pt x="8578596" y="4958678"/>
                  </a:lnTo>
                  <a:lnTo>
                    <a:pt x="3923045" y="4958678"/>
                  </a:lnTo>
                  <a:lnTo>
                    <a:pt x="17326" y="2678529"/>
                  </a:lnTo>
                  <a:lnTo>
                    <a:pt x="0" y="2688949"/>
                  </a:lnTo>
                  <a:lnTo>
                    <a:pt x="0" y="2683221"/>
                  </a:lnTo>
                  <a:lnTo>
                    <a:pt x="0" y="0"/>
                  </a:lnTo>
                  <a:close/>
                </a:path>
              </a:pathLst>
            </a:custGeom>
            <a:solidFill>
              <a:schemeClr val="tx2">
                <a:lumMod val="20000"/>
                <a:lumOff val="80000"/>
                <a:alpha val="50000"/>
              </a:scheme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grpSp>
          <p:nvGrpSpPr>
            <p:cNvPr id="10" name="组合 9"/>
            <p:cNvGrpSpPr/>
            <p:nvPr/>
          </p:nvGrpSpPr>
          <p:grpSpPr>
            <a:xfrm>
              <a:off x="813013" y="4251729"/>
              <a:ext cx="4895850" cy="1574800"/>
              <a:chOff x="813013" y="4251729"/>
              <a:chExt cx="4895850" cy="1574800"/>
            </a:xfrm>
          </p:grpSpPr>
          <p:sp>
            <p:nvSpPr>
              <p:cNvPr id="11" name="Freeform 1332"/>
              <p:cNvSpPr>
                <a:spLocks/>
              </p:cNvSpPr>
              <p:nvPr userDrawn="1"/>
            </p:nvSpPr>
            <p:spPr bwMode="auto">
              <a:xfrm>
                <a:off x="974938" y="4661304"/>
                <a:ext cx="60325" cy="127000"/>
              </a:xfrm>
              <a:custGeom>
                <a:avLst/>
                <a:gdLst>
                  <a:gd name="T0" fmla="*/ 14 w 16"/>
                  <a:gd name="T1" fmla="*/ 2 h 34"/>
                  <a:gd name="T2" fmla="*/ 16 w 16"/>
                  <a:gd name="T3" fmla="*/ 0 h 34"/>
                  <a:gd name="T4" fmla="*/ 16 w 16"/>
                  <a:gd name="T5" fmla="*/ 23 h 34"/>
                  <a:gd name="T6" fmla="*/ 14 w 16"/>
                  <a:gd name="T7" fmla="*/ 25 h 34"/>
                  <a:gd name="T8" fmla="*/ 0 w 16"/>
                  <a:gd name="T9" fmla="*/ 34 h 34"/>
                  <a:gd name="T10" fmla="*/ 0 w 16"/>
                  <a:gd name="T11" fmla="*/ 11 h 34"/>
                  <a:gd name="T12" fmla="*/ 14 w 16"/>
                  <a:gd name="T13" fmla="*/ 2 h 34"/>
                </a:gdLst>
                <a:ahLst/>
                <a:cxnLst>
                  <a:cxn ang="0">
                    <a:pos x="T0" y="T1"/>
                  </a:cxn>
                  <a:cxn ang="0">
                    <a:pos x="T2" y="T3"/>
                  </a:cxn>
                  <a:cxn ang="0">
                    <a:pos x="T4" y="T5"/>
                  </a:cxn>
                  <a:cxn ang="0">
                    <a:pos x="T6" y="T7"/>
                  </a:cxn>
                  <a:cxn ang="0">
                    <a:pos x="T8" y="T9"/>
                  </a:cxn>
                  <a:cxn ang="0">
                    <a:pos x="T10" y="T11"/>
                  </a:cxn>
                  <a:cxn ang="0">
                    <a:pos x="T12" y="T13"/>
                  </a:cxn>
                </a:cxnLst>
                <a:rect l="0" t="0" r="r" b="b"/>
                <a:pathLst>
                  <a:path w="16" h="34">
                    <a:moveTo>
                      <a:pt x="14" y="2"/>
                    </a:moveTo>
                    <a:cubicBezTo>
                      <a:pt x="16" y="2"/>
                      <a:pt x="16" y="1"/>
                      <a:pt x="16" y="0"/>
                    </a:cubicBezTo>
                    <a:cubicBezTo>
                      <a:pt x="16" y="23"/>
                      <a:pt x="16" y="23"/>
                      <a:pt x="16" y="23"/>
                    </a:cubicBezTo>
                    <a:cubicBezTo>
                      <a:pt x="16" y="24"/>
                      <a:pt x="16" y="25"/>
                      <a:pt x="14" y="25"/>
                    </a:cubicBezTo>
                    <a:cubicBezTo>
                      <a:pt x="0" y="34"/>
                      <a:pt x="0" y="34"/>
                      <a:pt x="0" y="34"/>
                    </a:cubicBezTo>
                    <a:cubicBezTo>
                      <a:pt x="0" y="11"/>
                      <a:pt x="0" y="11"/>
                      <a:pt x="0" y="11"/>
                    </a:cubicBezTo>
                    <a:lnTo>
                      <a:pt x="14"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33"/>
              <p:cNvSpPr>
                <a:spLocks/>
              </p:cNvSpPr>
              <p:nvPr userDrawn="1"/>
            </p:nvSpPr>
            <p:spPr bwMode="auto">
              <a:xfrm>
                <a:off x="940013" y="4683529"/>
                <a:ext cx="34925" cy="104775"/>
              </a:xfrm>
              <a:custGeom>
                <a:avLst/>
                <a:gdLst>
                  <a:gd name="T0" fmla="*/ 0 w 22"/>
                  <a:gd name="T1" fmla="*/ 0 h 66"/>
                  <a:gd name="T2" fmla="*/ 0 w 22"/>
                  <a:gd name="T3" fmla="*/ 54 h 66"/>
                  <a:gd name="T4" fmla="*/ 22 w 22"/>
                  <a:gd name="T5" fmla="*/ 66 h 66"/>
                  <a:gd name="T6" fmla="*/ 22 w 22"/>
                  <a:gd name="T7" fmla="*/ 12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2"/>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34"/>
              <p:cNvSpPr>
                <a:spLocks/>
              </p:cNvSpPr>
              <p:nvPr userDrawn="1"/>
            </p:nvSpPr>
            <p:spPr bwMode="auto">
              <a:xfrm>
                <a:off x="940013" y="4645429"/>
                <a:ext cx="98425" cy="57150"/>
              </a:xfrm>
              <a:custGeom>
                <a:avLst/>
                <a:gdLst>
                  <a:gd name="T0" fmla="*/ 0 w 26"/>
                  <a:gd name="T1" fmla="*/ 10 h 15"/>
                  <a:gd name="T2" fmla="*/ 9 w 26"/>
                  <a:gd name="T3" fmla="*/ 15 h 15"/>
                  <a:gd name="T4" fmla="*/ 23 w 26"/>
                  <a:gd name="T5" fmla="*/ 6 h 15"/>
                  <a:gd name="T6" fmla="*/ 23 w 26"/>
                  <a:gd name="T7" fmla="*/ 1 h 15"/>
                  <a:gd name="T8" fmla="*/ 15 w 26"/>
                  <a:gd name="T9" fmla="*/ 1 h 15"/>
                  <a:gd name="T10" fmla="*/ 0 w 26"/>
                  <a:gd name="T11" fmla="*/ 10 h 15"/>
                </a:gdLst>
                <a:ahLst/>
                <a:cxnLst>
                  <a:cxn ang="0">
                    <a:pos x="T0" y="T1"/>
                  </a:cxn>
                  <a:cxn ang="0">
                    <a:pos x="T2" y="T3"/>
                  </a:cxn>
                  <a:cxn ang="0">
                    <a:pos x="T4" y="T5"/>
                  </a:cxn>
                  <a:cxn ang="0">
                    <a:pos x="T6" y="T7"/>
                  </a:cxn>
                  <a:cxn ang="0">
                    <a:pos x="T8" y="T9"/>
                  </a:cxn>
                  <a:cxn ang="0">
                    <a:pos x="T10" y="T11"/>
                  </a:cxn>
                </a:cxnLst>
                <a:rect l="0" t="0" r="r" b="b"/>
                <a:pathLst>
                  <a:path w="26" h="15">
                    <a:moveTo>
                      <a:pt x="0" y="10"/>
                    </a:moveTo>
                    <a:cubicBezTo>
                      <a:pt x="9" y="15"/>
                      <a:pt x="9" y="15"/>
                      <a:pt x="9" y="15"/>
                    </a:cubicBezTo>
                    <a:cubicBezTo>
                      <a:pt x="23" y="6"/>
                      <a:pt x="23" y="6"/>
                      <a:pt x="23" y="6"/>
                    </a:cubicBezTo>
                    <a:cubicBezTo>
                      <a:pt x="26" y="5"/>
                      <a:pt x="26" y="3"/>
                      <a:pt x="23" y="1"/>
                    </a:cubicBezTo>
                    <a:cubicBezTo>
                      <a:pt x="21" y="0"/>
                      <a:pt x="17" y="0"/>
                      <a:pt x="15" y="1"/>
                    </a:cubicBezTo>
                    <a:lnTo>
                      <a:pt x="0" y="1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335"/>
              <p:cNvSpPr>
                <a:spLocks/>
              </p:cNvSpPr>
              <p:nvPr userDrawn="1"/>
            </p:nvSpPr>
            <p:spPr bwMode="auto">
              <a:xfrm>
                <a:off x="1297200" y="4477154"/>
                <a:ext cx="34925" cy="104775"/>
              </a:xfrm>
              <a:custGeom>
                <a:avLst/>
                <a:gdLst>
                  <a:gd name="T0" fmla="*/ 0 w 22"/>
                  <a:gd name="T1" fmla="*/ 0 h 66"/>
                  <a:gd name="T2" fmla="*/ 0 w 22"/>
                  <a:gd name="T3" fmla="*/ 54 h 66"/>
                  <a:gd name="T4" fmla="*/ 22 w 22"/>
                  <a:gd name="T5" fmla="*/ 66 h 66"/>
                  <a:gd name="T6" fmla="*/ 22 w 22"/>
                  <a:gd name="T7" fmla="*/ 11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1"/>
                    </a:lnTo>
                    <a:lnTo>
                      <a:pt x="0" y="0"/>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336"/>
              <p:cNvSpPr>
                <a:spLocks/>
              </p:cNvSpPr>
              <p:nvPr userDrawn="1"/>
            </p:nvSpPr>
            <p:spPr bwMode="auto">
              <a:xfrm>
                <a:off x="2500525" y="4280304"/>
                <a:ext cx="698500" cy="339725"/>
              </a:xfrm>
              <a:custGeom>
                <a:avLst/>
                <a:gdLst>
                  <a:gd name="T0" fmla="*/ 16 w 186"/>
                  <a:gd name="T1" fmla="*/ 11 h 90"/>
                  <a:gd name="T2" fmla="*/ 90 w 186"/>
                  <a:gd name="T3" fmla="*/ 11 h 90"/>
                  <a:gd name="T4" fmla="*/ 186 w 186"/>
                  <a:gd name="T5" fmla="*/ 67 h 90"/>
                  <a:gd name="T6" fmla="*/ 186 w 186"/>
                  <a:gd name="T7" fmla="*/ 90 h 90"/>
                  <a:gd name="T8" fmla="*/ 90 w 186"/>
                  <a:gd name="T9" fmla="*/ 34 h 90"/>
                  <a:gd name="T10" fmla="*/ 16 w 186"/>
                  <a:gd name="T11" fmla="*/ 34 h 90"/>
                  <a:gd name="T12" fmla="*/ 0 w 186"/>
                  <a:gd name="T13" fmla="*/ 56 h 90"/>
                  <a:gd name="T14" fmla="*/ 0 w 186"/>
                  <a:gd name="T15" fmla="*/ 33 h 90"/>
                  <a:gd name="T16" fmla="*/ 16 w 186"/>
                  <a:gd name="T17" fmla="*/ 1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90">
                    <a:moveTo>
                      <a:pt x="16" y="11"/>
                    </a:moveTo>
                    <a:cubicBezTo>
                      <a:pt x="36" y="0"/>
                      <a:pt x="70" y="0"/>
                      <a:pt x="90" y="11"/>
                    </a:cubicBezTo>
                    <a:cubicBezTo>
                      <a:pt x="186" y="67"/>
                      <a:pt x="186" y="67"/>
                      <a:pt x="186" y="67"/>
                    </a:cubicBezTo>
                    <a:cubicBezTo>
                      <a:pt x="186" y="90"/>
                      <a:pt x="186" y="90"/>
                      <a:pt x="186" y="90"/>
                    </a:cubicBezTo>
                    <a:cubicBezTo>
                      <a:pt x="90" y="34"/>
                      <a:pt x="90" y="34"/>
                      <a:pt x="90" y="34"/>
                    </a:cubicBezTo>
                    <a:cubicBezTo>
                      <a:pt x="70" y="22"/>
                      <a:pt x="36" y="22"/>
                      <a:pt x="16" y="34"/>
                    </a:cubicBezTo>
                    <a:cubicBezTo>
                      <a:pt x="5" y="40"/>
                      <a:pt x="0" y="48"/>
                      <a:pt x="0" y="56"/>
                    </a:cubicBezTo>
                    <a:cubicBezTo>
                      <a:pt x="0" y="33"/>
                      <a:pt x="0" y="33"/>
                      <a:pt x="0" y="33"/>
                    </a:cubicBezTo>
                    <a:cubicBezTo>
                      <a:pt x="0" y="25"/>
                      <a:pt x="5" y="17"/>
                      <a:pt x="16" y="1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337"/>
              <p:cNvSpPr>
                <a:spLocks/>
              </p:cNvSpPr>
              <p:nvPr userDrawn="1"/>
            </p:nvSpPr>
            <p:spPr bwMode="auto">
              <a:xfrm>
                <a:off x="3199025" y="4513666"/>
                <a:ext cx="33338" cy="106362"/>
              </a:xfrm>
              <a:custGeom>
                <a:avLst/>
                <a:gdLst>
                  <a:gd name="T0" fmla="*/ 0 w 9"/>
                  <a:gd name="T1" fmla="*/ 5 h 28"/>
                  <a:gd name="T2" fmla="*/ 0 w 9"/>
                  <a:gd name="T3" fmla="*/ 28 h 28"/>
                  <a:gd name="T4" fmla="*/ 4 w 9"/>
                  <a:gd name="T5" fmla="*/ 25 h 28"/>
                  <a:gd name="T6" fmla="*/ 9 w 9"/>
                  <a:gd name="T7" fmla="*/ 23 h 28"/>
                  <a:gd name="T8" fmla="*/ 9 w 9"/>
                  <a:gd name="T9" fmla="*/ 0 h 28"/>
                  <a:gd name="T10" fmla="*/ 4 w 9"/>
                  <a:gd name="T11" fmla="*/ 2 h 28"/>
                  <a:gd name="T12" fmla="*/ 0 w 9"/>
                  <a:gd name="T13" fmla="*/ 5 h 28"/>
                </a:gdLst>
                <a:ahLst/>
                <a:cxnLst>
                  <a:cxn ang="0">
                    <a:pos x="T0" y="T1"/>
                  </a:cxn>
                  <a:cxn ang="0">
                    <a:pos x="T2" y="T3"/>
                  </a:cxn>
                  <a:cxn ang="0">
                    <a:pos x="T4" y="T5"/>
                  </a:cxn>
                  <a:cxn ang="0">
                    <a:pos x="T6" y="T7"/>
                  </a:cxn>
                  <a:cxn ang="0">
                    <a:pos x="T8" y="T9"/>
                  </a:cxn>
                  <a:cxn ang="0">
                    <a:pos x="T10" y="T11"/>
                  </a:cxn>
                  <a:cxn ang="0">
                    <a:pos x="T12" y="T13"/>
                  </a:cxn>
                </a:cxnLst>
                <a:rect l="0" t="0" r="r" b="b"/>
                <a:pathLst>
                  <a:path w="9" h="28">
                    <a:moveTo>
                      <a:pt x="0" y="5"/>
                    </a:moveTo>
                    <a:cubicBezTo>
                      <a:pt x="0" y="28"/>
                      <a:pt x="0" y="28"/>
                      <a:pt x="0" y="28"/>
                    </a:cubicBezTo>
                    <a:cubicBezTo>
                      <a:pt x="1" y="27"/>
                      <a:pt x="3" y="26"/>
                      <a:pt x="4" y="25"/>
                    </a:cubicBezTo>
                    <a:cubicBezTo>
                      <a:pt x="6" y="24"/>
                      <a:pt x="7" y="23"/>
                      <a:pt x="9" y="23"/>
                    </a:cubicBezTo>
                    <a:cubicBezTo>
                      <a:pt x="9" y="0"/>
                      <a:pt x="9" y="0"/>
                      <a:pt x="9" y="0"/>
                    </a:cubicBezTo>
                    <a:cubicBezTo>
                      <a:pt x="7" y="1"/>
                      <a:pt x="5" y="1"/>
                      <a:pt x="4" y="2"/>
                    </a:cubicBezTo>
                    <a:cubicBezTo>
                      <a:pt x="2" y="3"/>
                      <a:pt x="1" y="4"/>
                      <a:pt x="0" y="5"/>
                    </a:cubicBez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38"/>
              <p:cNvSpPr>
                <a:spLocks/>
              </p:cNvSpPr>
              <p:nvPr userDrawn="1"/>
            </p:nvSpPr>
            <p:spPr bwMode="auto">
              <a:xfrm>
                <a:off x="3168863" y="4581929"/>
                <a:ext cx="296863" cy="180975"/>
              </a:xfrm>
              <a:custGeom>
                <a:avLst/>
                <a:gdLst>
                  <a:gd name="T0" fmla="*/ 0 w 79"/>
                  <a:gd name="T1" fmla="*/ 0 h 48"/>
                  <a:gd name="T2" fmla="*/ 1 w 79"/>
                  <a:gd name="T3" fmla="*/ 23 h 48"/>
                  <a:gd name="T4" fmla="*/ 12 w 79"/>
                  <a:gd name="T5" fmla="*/ 39 h 48"/>
                  <a:gd name="T6" fmla="*/ 67 w 79"/>
                  <a:gd name="T7" fmla="*/ 39 h 48"/>
                  <a:gd name="T8" fmla="*/ 79 w 79"/>
                  <a:gd name="T9" fmla="*/ 23 h 48"/>
                  <a:gd name="T10" fmla="*/ 78 w 79"/>
                  <a:gd name="T11" fmla="*/ 0 h 48"/>
                  <a:gd name="T12" fmla="*/ 67 w 79"/>
                  <a:gd name="T13" fmla="*/ 16 h 48"/>
                  <a:gd name="T14" fmla="*/ 12 w 79"/>
                  <a:gd name="T15" fmla="*/ 16 h 48"/>
                  <a:gd name="T16" fmla="*/ 0 w 79"/>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8">
                    <a:moveTo>
                      <a:pt x="0" y="0"/>
                    </a:moveTo>
                    <a:cubicBezTo>
                      <a:pt x="1" y="23"/>
                      <a:pt x="1" y="23"/>
                      <a:pt x="1" y="23"/>
                    </a:cubicBezTo>
                    <a:cubicBezTo>
                      <a:pt x="1" y="29"/>
                      <a:pt x="4" y="35"/>
                      <a:pt x="12" y="39"/>
                    </a:cubicBezTo>
                    <a:cubicBezTo>
                      <a:pt x="27" y="48"/>
                      <a:pt x="52" y="48"/>
                      <a:pt x="67" y="39"/>
                    </a:cubicBezTo>
                    <a:cubicBezTo>
                      <a:pt x="75" y="35"/>
                      <a:pt x="79" y="29"/>
                      <a:pt x="79" y="23"/>
                    </a:cubicBezTo>
                    <a:cubicBezTo>
                      <a:pt x="78" y="0"/>
                      <a:pt x="78" y="0"/>
                      <a:pt x="78" y="0"/>
                    </a:cubicBezTo>
                    <a:cubicBezTo>
                      <a:pt x="78" y="6"/>
                      <a:pt x="75" y="12"/>
                      <a:pt x="67" y="16"/>
                    </a:cubicBezTo>
                    <a:cubicBezTo>
                      <a:pt x="52" y="25"/>
                      <a:pt x="27" y="25"/>
                      <a:pt x="12" y="16"/>
                    </a:cubicBezTo>
                    <a:cubicBezTo>
                      <a:pt x="4" y="12"/>
                      <a:pt x="1" y="6"/>
                      <a:pt x="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339"/>
              <p:cNvSpPr>
                <a:spLocks/>
              </p:cNvSpPr>
              <p:nvPr userDrawn="1"/>
            </p:nvSpPr>
            <p:spPr bwMode="auto">
              <a:xfrm>
                <a:off x="3157750" y="4488266"/>
                <a:ext cx="319088" cy="187325"/>
              </a:xfrm>
              <a:custGeom>
                <a:avLst/>
                <a:gdLst>
                  <a:gd name="T0" fmla="*/ 15 w 85"/>
                  <a:gd name="T1" fmla="*/ 9 h 50"/>
                  <a:gd name="T2" fmla="*/ 15 w 85"/>
                  <a:gd name="T3" fmla="*/ 41 h 50"/>
                  <a:gd name="T4" fmla="*/ 70 w 85"/>
                  <a:gd name="T5" fmla="*/ 41 h 50"/>
                  <a:gd name="T6" fmla="*/ 70 w 85"/>
                  <a:gd name="T7" fmla="*/ 9 h 50"/>
                  <a:gd name="T8" fmla="*/ 15 w 85"/>
                  <a:gd name="T9" fmla="*/ 9 h 50"/>
                </a:gdLst>
                <a:ahLst/>
                <a:cxnLst>
                  <a:cxn ang="0">
                    <a:pos x="T0" y="T1"/>
                  </a:cxn>
                  <a:cxn ang="0">
                    <a:pos x="T2" y="T3"/>
                  </a:cxn>
                  <a:cxn ang="0">
                    <a:pos x="T4" y="T5"/>
                  </a:cxn>
                  <a:cxn ang="0">
                    <a:pos x="T6" y="T7"/>
                  </a:cxn>
                  <a:cxn ang="0">
                    <a:pos x="T8" y="T9"/>
                  </a:cxn>
                </a:cxnLst>
                <a:rect l="0" t="0" r="r" b="b"/>
                <a:pathLst>
                  <a:path w="85" h="50">
                    <a:moveTo>
                      <a:pt x="15" y="9"/>
                    </a:moveTo>
                    <a:cubicBezTo>
                      <a:pt x="0" y="18"/>
                      <a:pt x="0" y="32"/>
                      <a:pt x="15" y="41"/>
                    </a:cubicBezTo>
                    <a:cubicBezTo>
                      <a:pt x="30" y="50"/>
                      <a:pt x="55" y="50"/>
                      <a:pt x="70" y="41"/>
                    </a:cubicBezTo>
                    <a:cubicBezTo>
                      <a:pt x="85" y="32"/>
                      <a:pt x="85" y="18"/>
                      <a:pt x="70" y="9"/>
                    </a:cubicBezTo>
                    <a:cubicBezTo>
                      <a:pt x="55" y="0"/>
                      <a:pt x="30" y="0"/>
                      <a:pt x="15" y="9"/>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340"/>
              <p:cNvSpPr>
                <a:spLocks/>
              </p:cNvSpPr>
              <p:nvPr userDrawn="1"/>
            </p:nvSpPr>
            <p:spPr bwMode="auto">
              <a:xfrm>
                <a:off x="2033800" y="4747029"/>
                <a:ext cx="38100" cy="104775"/>
              </a:xfrm>
              <a:custGeom>
                <a:avLst/>
                <a:gdLst>
                  <a:gd name="T0" fmla="*/ 0 w 24"/>
                  <a:gd name="T1" fmla="*/ 12 h 66"/>
                  <a:gd name="T2" fmla="*/ 0 w 24"/>
                  <a:gd name="T3" fmla="*/ 66 h 66"/>
                  <a:gd name="T4" fmla="*/ 24 w 24"/>
                  <a:gd name="T5" fmla="*/ 55 h 66"/>
                  <a:gd name="T6" fmla="*/ 24 w 24"/>
                  <a:gd name="T7" fmla="*/ 0 h 66"/>
                  <a:gd name="T8" fmla="*/ 0 w 24"/>
                  <a:gd name="T9" fmla="*/ 12 h 66"/>
                </a:gdLst>
                <a:ahLst/>
                <a:cxnLst>
                  <a:cxn ang="0">
                    <a:pos x="T0" y="T1"/>
                  </a:cxn>
                  <a:cxn ang="0">
                    <a:pos x="T2" y="T3"/>
                  </a:cxn>
                  <a:cxn ang="0">
                    <a:pos x="T4" y="T5"/>
                  </a:cxn>
                  <a:cxn ang="0">
                    <a:pos x="T6" y="T7"/>
                  </a:cxn>
                  <a:cxn ang="0">
                    <a:pos x="T8" y="T9"/>
                  </a:cxn>
                </a:cxnLst>
                <a:rect l="0" t="0" r="r" b="b"/>
                <a:pathLst>
                  <a:path w="24" h="66">
                    <a:moveTo>
                      <a:pt x="0" y="12"/>
                    </a:moveTo>
                    <a:lnTo>
                      <a:pt x="0" y="66"/>
                    </a:lnTo>
                    <a:lnTo>
                      <a:pt x="24" y="55"/>
                    </a:lnTo>
                    <a:lnTo>
                      <a:pt x="24"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341"/>
              <p:cNvSpPr>
                <a:spLocks/>
              </p:cNvSpPr>
              <p:nvPr userDrawn="1"/>
            </p:nvSpPr>
            <p:spPr bwMode="auto">
              <a:xfrm>
                <a:off x="1332125" y="4431116"/>
                <a:ext cx="701675" cy="420687"/>
              </a:xfrm>
              <a:custGeom>
                <a:avLst/>
                <a:gdLst>
                  <a:gd name="T0" fmla="*/ 12 w 187"/>
                  <a:gd name="T1" fmla="*/ 10 h 112"/>
                  <a:gd name="T2" fmla="*/ 55 w 187"/>
                  <a:gd name="T3" fmla="*/ 1 h 112"/>
                  <a:gd name="T4" fmla="*/ 96 w 187"/>
                  <a:gd name="T5" fmla="*/ 14 h 112"/>
                  <a:gd name="T6" fmla="*/ 178 w 187"/>
                  <a:gd name="T7" fmla="*/ 80 h 112"/>
                  <a:gd name="T8" fmla="*/ 187 w 187"/>
                  <a:gd name="T9" fmla="*/ 89 h 112"/>
                  <a:gd name="T10" fmla="*/ 187 w 187"/>
                  <a:gd name="T11" fmla="*/ 112 h 112"/>
                  <a:gd name="T12" fmla="*/ 178 w 187"/>
                  <a:gd name="T13" fmla="*/ 103 h 112"/>
                  <a:gd name="T14" fmla="*/ 96 w 187"/>
                  <a:gd name="T15" fmla="*/ 37 h 112"/>
                  <a:gd name="T16" fmla="*/ 55 w 187"/>
                  <a:gd name="T17" fmla="*/ 24 h 112"/>
                  <a:gd name="T18" fmla="*/ 12 w 187"/>
                  <a:gd name="T19" fmla="*/ 33 h 112"/>
                  <a:gd name="T20" fmla="*/ 0 w 187"/>
                  <a:gd name="T21" fmla="*/ 40 h 112"/>
                  <a:gd name="T22" fmla="*/ 0 w 187"/>
                  <a:gd name="T23" fmla="*/ 17 h 112"/>
                  <a:gd name="T24" fmla="*/ 12 w 187"/>
                  <a:gd name="T25" fmla="*/ 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7" h="112">
                    <a:moveTo>
                      <a:pt x="12" y="10"/>
                    </a:moveTo>
                    <a:cubicBezTo>
                      <a:pt x="23" y="3"/>
                      <a:pt x="39" y="0"/>
                      <a:pt x="55" y="1"/>
                    </a:cubicBezTo>
                    <a:cubicBezTo>
                      <a:pt x="71" y="2"/>
                      <a:pt x="86" y="6"/>
                      <a:pt x="96" y="14"/>
                    </a:cubicBezTo>
                    <a:cubicBezTo>
                      <a:pt x="178" y="80"/>
                      <a:pt x="178" y="80"/>
                      <a:pt x="178" y="80"/>
                    </a:cubicBezTo>
                    <a:cubicBezTo>
                      <a:pt x="182" y="83"/>
                      <a:pt x="185" y="86"/>
                      <a:pt x="187" y="89"/>
                    </a:cubicBezTo>
                    <a:cubicBezTo>
                      <a:pt x="187" y="112"/>
                      <a:pt x="187" y="112"/>
                      <a:pt x="187" y="112"/>
                    </a:cubicBezTo>
                    <a:cubicBezTo>
                      <a:pt x="185" y="109"/>
                      <a:pt x="182" y="106"/>
                      <a:pt x="178" y="103"/>
                    </a:cubicBezTo>
                    <a:cubicBezTo>
                      <a:pt x="96" y="37"/>
                      <a:pt x="96" y="37"/>
                      <a:pt x="96" y="37"/>
                    </a:cubicBezTo>
                    <a:cubicBezTo>
                      <a:pt x="86" y="29"/>
                      <a:pt x="71" y="24"/>
                      <a:pt x="55" y="24"/>
                    </a:cubicBezTo>
                    <a:cubicBezTo>
                      <a:pt x="39" y="23"/>
                      <a:pt x="23" y="26"/>
                      <a:pt x="12" y="33"/>
                    </a:cubicBezTo>
                    <a:cubicBezTo>
                      <a:pt x="0" y="40"/>
                      <a:pt x="0" y="40"/>
                      <a:pt x="0" y="40"/>
                    </a:cubicBezTo>
                    <a:cubicBezTo>
                      <a:pt x="0" y="17"/>
                      <a:pt x="0" y="17"/>
                      <a:pt x="0" y="17"/>
                    </a:cubicBezTo>
                    <a:lnTo>
                      <a:pt x="12" y="10"/>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342"/>
              <p:cNvSpPr>
                <a:spLocks/>
              </p:cNvSpPr>
              <p:nvPr userDrawn="1"/>
            </p:nvSpPr>
            <p:spPr bwMode="auto">
              <a:xfrm>
                <a:off x="1297200" y="4405716"/>
                <a:ext cx="774700" cy="360362"/>
              </a:xfrm>
              <a:custGeom>
                <a:avLst/>
                <a:gdLst>
                  <a:gd name="T0" fmla="*/ 0 w 206"/>
                  <a:gd name="T1" fmla="*/ 19 h 96"/>
                  <a:gd name="T2" fmla="*/ 9 w 206"/>
                  <a:gd name="T3" fmla="*/ 24 h 96"/>
                  <a:gd name="T4" fmla="*/ 21 w 206"/>
                  <a:gd name="T5" fmla="*/ 17 h 96"/>
                  <a:gd name="T6" fmla="*/ 64 w 206"/>
                  <a:gd name="T7" fmla="*/ 8 h 96"/>
                  <a:gd name="T8" fmla="*/ 105 w 206"/>
                  <a:gd name="T9" fmla="*/ 21 h 96"/>
                  <a:gd name="T10" fmla="*/ 187 w 206"/>
                  <a:gd name="T11" fmla="*/ 87 h 96"/>
                  <a:gd name="T12" fmla="*/ 196 w 206"/>
                  <a:gd name="T13" fmla="*/ 96 h 96"/>
                  <a:gd name="T14" fmla="*/ 206 w 206"/>
                  <a:gd name="T15" fmla="*/ 91 h 96"/>
                  <a:gd name="T16" fmla="*/ 197 w 206"/>
                  <a:gd name="T17" fmla="*/ 83 h 96"/>
                  <a:gd name="T18" fmla="*/ 115 w 206"/>
                  <a:gd name="T19" fmla="*/ 17 h 96"/>
                  <a:gd name="T20" fmla="*/ 65 w 206"/>
                  <a:gd name="T21" fmla="*/ 1 h 96"/>
                  <a:gd name="T22" fmla="*/ 12 w 206"/>
                  <a:gd name="T23" fmla="*/ 12 h 96"/>
                  <a:gd name="T24" fmla="*/ 0 w 206"/>
                  <a:gd name="T25" fmla="*/ 1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96">
                    <a:moveTo>
                      <a:pt x="0" y="19"/>
                    </a:moveTo>
                    <a:cubicBezTo>
                      <a:pt x="9" y="24"/>
                      <a:pt x="9" y="24"/>
                      <a:pt x="9" y="24"/>
                    </a:cubicBezTo>
                    <a:cubicBezTo>
                      <a:pt x="21" y="17"/>
                      <a:pt x="21" y="17"/>
                      <a:pt x="21" y="17"/>
                    </a:cubicBezTo>
                    <a:cubicBezTo>
                      <a:pt x="32" y="10"/>
                      <a:pt x="48" y="7"/>
                      <a:pt x="64" y="8"/>
                    </a:cubicBezTo>
                    <a:cubicBezTo>
                      <a:pt x="80" y="9"/>
                      <a:pt x="95" y="13"/>
                      <a:pt x="105" y="21"/>
                    </a:cubicBezTo>
                    <a:cubicBezTo>
                      <a:pt x="187" y="87"/>
                      <a:pt x="187" y="87"/>
                      <a:pt x="187" y="87"/>
                    </a:cubicBezTo>
                    <a:cubicBezTo>
                      <a:pt x="191" y="90"/>
                      <a:pt x="194" y="93"/>
                      <a:pt x="196" y="96"/>
                    </a:cubicBezTo>
                    <a:cubicBezTo>
                      <a:pt x="206" y="91"/>
                      <a:pt x="206" y="91"/>
                      <a:pt x="206" y="91"/>
                    </a:cubicBezTo>
                    <a:cubicBezTo>
                      <a:pt x="203" y="88"/>
                      <a:pt x="201" y="85"/>
                      <a:pt x="197" y="83"/>
                    </a:cubicBezTo>
                    <a:cubicBezTo>
                      <a:pt x="115" y="17"/>
                      <a:pt x="115" y="17"/>
                      <a:pt x="115" y="17"/>
                    </a:cubicBezTo>
                    <a:cubicBezTo>
                      <a:pt x="103" y="7"/>
                      <a:pt x="85" y="1"/>
                      <a:pt x="65" y="1"/>
                    </a:cubicBezTo>
                    <a:cubicBezTo>
                      <a:pt x="45" y="0"/>
                      <a:pt x="26" y="4"/>
                      <a:pt x="12" y="12"/>
                    </a:cubicBezTo>
                    <a:lnTo>
                      <a:pt x="0" y="19"/>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343"/>
              <p:cNvSpPr>
                <a:spLocks/>
              </p:cNvSpPr>
              <p:nvPr userDrawn="1"/>
            </p:nvSpPr>
            <p:spPr bwMode="auto">
              <a:xfrm>
                <a:off x="865400" y="4702579"/>
                <a:ext cx="109538" cy="198437"/>
              </a:xfrm>
              <a:custGeom>
                <a:avLst/>
                <a:gdLst>
                  <a:gd name="T0" fmla="*/ 17 w 29"/>
                  <a:gd name="T1" fmla="*/ 7 h 53"/>
                  <a:gd name="T2" fmla="*/ 29 w 29"/>
                  <a:gd name="T3" fmla="*/ 0 h 53"/>
                  <a:gd name="T4" fmla="*/ 29 w 29"/>
                  <a:gd name="T5" fmla="*/ 23 h 53"/>
                  <a:gd name="T6" fmla="*/ 17 w 29"/>
                  <a:gd name="T7" fmla="*/ 30 h 53"/>
                  <a:gd name="T8" fmla="*/ 0 w 29"/>
                  <a:gd name="T9" fmla="*/ 53 h 53"/>
                  <a:gd name="T10" fmla="*/ 0 w 29"/>
                  <a:gd name="T11" fmla="*/ 30 h 53"/>
                  <a:gd name="T12" fmla="*/ 17 w 29"/>
                  <a:gd name="T13" fmla="*/ 7 h 53"/>
                </a:gdLst>
                <a:ahLst/>
                <a:cxnLst>
                  <a:cxn ang="0">
                    <a:pos x="T0" y="T1"/>
                  </a:cxn>
                  <a:cxn ang="0">
                    <a:pos x="T2" y="T3"/>
                  </a:cxn>
                  <a:cxn ang="0">
                    <a:pos x="T4" y="T5"/>
                  </a:cxn>
                  <a:cxn ang="0">
                    <a:pos x="T6" y="T7"/>
                  </a:cxn>
                  <a:cxn ang="0">
                    <a:pos x="T8" y="T9"/>
                  </a:cxn>
                  <a:cxn ang="0">
                    <a:pos x="T10" y="T11"/>
                  </a:cxn>
                  <a:cxn ang="0">
                    <a:pos x="T12" y="T13"/>
                  </a:cxn>
                </a:cxnLst>
                <a:rect l="0" t="0" r="r" b="b"/>
                <a:pathLst>
                  <a:path w="29" h="53">
                    <a:moveTo>
                      <a:pt x="17" y="7"/>
                    </a:moveTo>
                    <a:cubicBezTo>
                      <a:pt x="29" y="0"/>
                      <a:pt x="29" y="0"/>
                      <a:pt x="29" y="0"/>
                    </a:cubicBezTo>
                    <a:cubicBezTo>
                      <a:pt x="29" y="23"/>
                      <a:pt x="29" y="23"/>
                      <a:pt x="29" y="23"/>
                    </a:cubicBezTo>
                    <a:cubicBezTo>
                      <a:pt x="17" y="30"/>
                      <a:pt x="17" y="30"/>
                      <a:pt x="17" y="30"/>
                    </a:cubicBezTo>
                    <a:cubicBezTo>
                      <a:pt x="6" y="36"/>
                      <a:pt x="0" y="44"/>
                      <a:pt x="0" y="53"/>
                    </a:cubicBezTo>
                    <a:cubicBezTo>
                      <a:pt x="0" y="30"/>
                      <a:pt x="0" y="30"/>
                      <a:pt x="0" y="30"/>
                    </a:cubicBezTo>
                    <a:cubicBezTo>
                      <a:pt x="0" y="21"/>
                      <a:pt x="6" y="13"/>
                      <a:pt x="17" y="7"/>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344"/>
              <p:cNvSpPr>
                <a:spLocks/>
              </p:cNvSpPr>
              <p:nvPr userDrawn="1"/>
            </p:nvSpPr>
            <p:spPr bwMode="auto">
              <a:xfrm>
                <a:off x="2033800" y="4766079"/>
                <a:ext cx="15875" cy="134937"/>
              </a:xfrm>
              <a:custGeom>
                <a:avLst/>
                <a:gdLst>
                  <a:gd name="T0" fmla="*/ 4 w 4"/>
                  <a:gd name="T1" fmla="*/ 36 h 36"/>
                  <a:gd name="T2" fmla="*/ 4 w 4"/>
                  <a:gd name="T3" fmla="*/ 13 h 36"/>
                  <a:gd name="T4" fmla="*/ 0 w 4"/>
                  <a:gd name="T5" fmla="*/ 0 h 36"/>
                  <a:gd name="T6" fmla="*/ 0 w 4"/>
                  <a:gd name="T7" fmla="*/ 23 h 36"/>
                  <a:gd name="T8" fmla="*/ 4 w 4"/>
                  <a:gd name="T9" fmla="*/ 36 h 36"/>
                </a:gdLst>
                <a:ahLst/>
                <a:cxnLst>
                  <a:cxn ang="0">
                    <a:pos x="T0" y="T1"/>
                  </a:cxn>
                  <a:cxn ang="0">
                    <a:pos x="T2" y="T3"/>
                  </a:cxn>
                  <a:cxn ang="0">
                    <a:pos x="T4" y="T5"/>
                  </a:cxn>
                  <a:cxn ang="0">
                    <a:pos x="T6" y="T7"/>
                  </a:cxn>
                  <a:cxn ang="0">
                    <a:pos x="T8" y="T9"/>
                  </a:cxn>
                </a:cxnLst>
                <a:rect l="0" t="0" r="r" b="b"/>
                <a:pathLst>
                  <a:path w="4" h="36">
                    <a:moveTo>
                      <a:pt x="4" y="36"/>
                    </a:moveTo>
                    <a:cubicBezTo>
                      <a:pt x="4" y="13"/>
                      <a:pt x="4" y="13"/>
                      <a:pt x="4" y="13"/>
                    </a:cubicBezTo>
                    <a:cubicBezTo>
                      <a:pt x="4" y="9"/>
                      <a:pt x="2" y="4"/>
                      <a:pt x="0" y="0"/>
                    </a:cubicBezTo>
                    <a:cubicBezTo>
                      <a:pt x="0" y="23"/>
                      <a:pt x="0" y="23"/>
                      <a:pt x="0" y="23"/>
                    </a:cubicBezTo>
                    <a:cubicBezTo>
                      <a:pt x="2" y="27"/>
                      <a:pt x="4" y="31"/>
                      <a:pt x="4" y="36"/>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345"/>
              <p:cNvSpPr>
                <a:spLocks/>
              </p:cNvSpPr>
              <p:nvPr userDrawn="1"/>
            </p:nvSpPr>
            <p:spPr bwMode="auto">
              <a:xfrm>
                <a:off x="2071900" y="4747029"/>
                <a:ext cx="22225" cy="153987"/>
              </a:xfrm>
              <a:custGeom>
                <a:avLst/>
                <a:gdLst>
                  <a:gd name="T0" fmla="*/ 6 w 6"/>
                  <a:gd name="T1" fmla="*/ 41 h 41"/>
                  <a:gd name="T2" fmla="*/ 6 w 6"/>
                  <a:gd name="T3" fmla="*/ 18 h 41"/>
                  <a:gd name="T4" fmla="*/ 0 w 6"/>
                  <a:gd name="T5" fmla="*/ 0 h 41"/>
                  <a:gd name="T6" fmla="*/ 0 w 6"/>
                  <a:gd name="T7" fmla="*/ 23 h 41"/>
                  <a:gd name="T8" fmla="*/ 6 w 6"/>
                  <a:gd name="T9" fmla="*/ 41 h 41"/>
                </a:gdLst>
                <a:ahLst/>
                <a:cxnLst>
                  <a:cxn ang="0">
                    <a:pos x="T0" y="T1"/>
                  </a:cxn>
                  <a:cxn ang="0">
                    <a:pos x="T2" y="T3"/>
                  </a:cxn>
                  <a:cxn ang="0">
                    <a:pos x="T4" y="T5"/>
                  </a:cxn>
                  <a:cxn ang="0">
                    <a:pos x="T6" y="T7"/>
                  </a:cxn>
                  <a:cxn ang="0">
                    <a:pos x="T8" y="T9"/>
                  </a:cxn>
                </a:cxnLst>
                <a:rect l="0" t="0" r="r" b="b"/>
                <a:pathLst>
                  <a:path w="6" h="41">
                    <a:moveTo>
                      <a:pt x="6" y="41"/>
                    </a:moveTo>
                    <a:cubicBezTo>
                      <a:pt x="6" y="18"/>
                      <a:pt x="6" y="18"/>
                      <a:pt x="6" y="18"/>
                    </a:cubicBezTo>
                    <a:cubicBezTo>
                      <a:pt x="6" y="12"/>
                      <a:pt x="4" y="6"/>
                      <a:pt x="0" y="0"/>
                    </a:cubicBezTo>
                    <a:cubicBezTo>
                      <a:pt x="0" y="23"/>
                      <a:pt x="0" y="23"/>
                      <a:pt x="0" y="23"/>
                    </a:cubicBezTo>
                    <a:cubicBezTo>
                      <a:pt x="4" y="28"/>
                      <a:pt x="6" y="35"/>
                      <a:pt x="6" y="4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346"/>
              <p:cNvSpPr>
                <a:spLocks/>
              </p:cNvSpPr>
              <p:nvPr userDrawn="1"/>
            </p:nvSpPr>
            <p:spPr bwMode="auto">
              <a:xfrm>
                <a:off x="2025863" y="4774016"/>
                <a:ext cx="12700" cy="127000"/>
              </a:xfrm>
              <a:custGeom>
                <a:avLst/>
                <a:gdLst>
                  <a:gd name="T0" fmla="*/ 3 w 3"/>
                  <a:gd name="T1" fmla="*/ 34 h 34"/>
                  <a:gd name="T2" fmla="*/ 3 w 3"/>
                  <a:gd name="T3" fmla="*/ 11 h 34"/>
                  <a:gd name="T4" fmla="*/ 0 w 3"/>
                  <a:gd name="T5" fmla="*/ 0 h 34"/>
                  <a:gd name="T6" fmla="*/ 0 w 3"/>
                  <a:gd name="T7" fmla="*/ 22 h 34"/>
                  <a:gd name="T8" fmla="*/ 3 w 3"/>
                  <a:gd name="T9" fmla="*/ 34 h 34"/>
                </a:gdLst>
                <a:ahLst/>
                <a:cxnLst>
                  <a:cxn ang="0">
                    <a:pos x="T0" y="T1"/>
                  </a:cxn>
                  <a:cxn ang="0">
                    <a:pos x="T2" y="T3"/>
                  </a:cxn>
                  <a:cxn ang="0">
                    <a:pos x="T4" y="T5"/>
                  </a:cxn>
                  <a:cxn ang="0">
                    <a:pos x="T6" y="T7"/>
                  </a:cxn>
                  <a:cxn ang="0">
                    <a:pos x="T8" y="T9"/>
                  </a:cxn>
                </a:cxnLst>
                <a:rect l="0" t="0" r="r" b="b"/>
                <a:pathLst>
                  <a:path w="3" h="34">
                    <a:moveTo>
                      <a:pt x="3" y="34"/>
                    </a:moveTo>
                    <a:cubicBezTo>
                      <a:pt x="3" y="11"/>
                      <a:pt x="3" y="11"/>
                      <a:pt x="3" y="11"/>
                    </a:cubicBezTo>
                    <a:cubicBezTo>
                      <a:pt x="3" y="7"/>
                      <a:pt x="2" y="3"/>
                      <a:pt x="0" y="0"/>
                    </a:cubicBezTo>
                    <a:cubicBezTo>
                      <a:pt x="0" y="22"/>
                      <a:pt x="0" y="22"/>
                      <a:pt x="0" y="22"/>
                    </a:cubicBezTo>
                    <a:cubicBezTo>
                      <a:pt x="2" y="26"/>
                      <a:pt x="3" y="30"/>
                      <a:pt x="3" y="34"/>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347"/>
              <p:cNvSpPr>
                <a:spLocks/>
              </p:cNvSpPr>
              <p:nvPr userDrawn="1"/>
            </p:nvSpPr>
            <p:spPr bwMode="auto">
              <a:xfrm>
                <a:off x="1978238" y="4815291"/>
                <a:ext cx="71438" cy="184150"/>
              </a:xfrm>
              <a:custGeom>
                <a:avLst/>
                <a:gdLst>
                  <a:gd name="T0" fmla="*/ 19 w 19"/>
                  <a:gd name="T1" fmla="*/ 23 h 49"/>
                  <a:gd name="T2" fmla="*/ 19 w 19"/>
                  <a:gd name="T3" fmla="*/ 0 h 49"/>
                  <a:gd name="T4" fmla="*/ 0 w 19"/>
                  <a:gd name="T5" fmla="*/ 26 h 49"/>
                  <a:gd name="T6" fmla="*/ 0 w 19"/>
                  <a:gd name="T7" fmla="*/ 49 h 49"/>
                  <a:gd name="T8" fmla="*/ 19 w 19"/>
                  <a:gd name="T9" fmla="*/ 23 h 49"/>
                </a:gdLst>
                <a:ahLst/>
                <a:cxnLst>
                  <a:cxn ang="0">
                    <a:pos x="T0" y="T1"/>
                  </a:cxn>
                  <a:cxn ang="0">
                    <a:pos x="T2" y="T3"/>
                  </a:cxn>
                  <a:cxn ang="0">
                    <a:pos x="T4" y="T5"/>
                  </a:cxn>
                  <a:cxn ang="0">
                    <a:pos x="T6" y="T7"/>
                  </a:cxn>
                  <a:cxn ang="0">
                    <a:pos x="T8" y="T9"/>
                  </a:cxn>
                </a:cxnLst>
                <a:rect l="0" t="0" r="r" b="b"/>
                <a:pathLst>
                  <a:path w="19" h="49">
                    <a:moveTo>
                      <a:pt x="19" y="23"/>
                    </a:moveTo>
                    <a:cubicBezTo>
                      <a:pt x="19" y="0"/>
                      <a:pt x="19" y="0"/>
                      <a:pt x="19" y="0"/>
                    </a:cubicBezTo>
                    <a:cubicBezTo>
                      <a:pt x="19" y="9"/>
                      <a:pt x="12" y="19"/>
                      <a:pt x="0" y="26"/>
                    </a:cubicBezTo>
                    <a:cubicBezTo>
                      <a:pt x="0" y="49"/>
                      <a:pt x="0" y="49"/>
                      <a:pt x="0" y="49"/>
                    </a:cubicBezTo>
                    <a:cubicBezTo>
                      <a:pt x="12" y="42"/>
                      <a:pt x="19" y="32"/>
                      <a:pt x="19" y="23"/>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348"/>
              <p:cNvSpPr>
                <a:spLocks/>
              </p:cNvSpPr>
              <p:nvPr userDrawn="1"/>
            </p:nvSpPr>
            <p:spPr bwMode="auto">
              <a:xfrm>
                <a:off x="2454488" y="4405716"/>
                <a:ext cx="557213" cy="593725"/>
              </a:xfrm>
              <a:custGeom>
                <a:avLst/>
                <a:gdLst>
                  <a:gd name="T0" fmla="*/ 19 w 148"/>
                  <a:gd name="T1" fmla="*/ 27 h 158"/>
                  <a:gd name="T2" fmla="*/ 107 w 148"/>
                  <a:gd name="T3" fmla="*/ 78 h 158"/>
                  <a:gd name="T4" fmla="*/ 148 w 148"/>
                  <a:gd name="T5" fmla="*/ 136 h 158"/>
                  <a:gd name="T6" fmla="*/ 148 w 148"/>
                  <a:gd name="T7" fmla="*/ 158 h 158"/>
                  <a:gd name="T8" fmla="*/ 107 w 148"/>
                  <a:gd name="T9" fmla="*/ 101 h 158"/>
                  <a:gd name="T10" fmla="*/ 19 w 148"/>
                  <a:gd name="T11" fmla="*/ 50 h 158"/>
                  <a:gd name="T12" fmla="*/ 0 w 148"/>
                  <a:gd name="T13" fmla="*/ 23 h 158"/>
                  <a:gd name="T14" fmla="*/ 0 w 148"/>
                  <a:gd name="T15" fmla="*/ 0 h 158"/>
                  <a:gd name="T16" fmla="*/ 19 w 148"/>
                  <a:gd name="T17" fmla="*/ 2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8">
                    <a:moveTo>
                      <a:pt x="19" y="27"/>
                    </a:moveTo>
                    <a:cubicBezTo>
                      <a:pt x="107" y="78"/>
                      <a:pt x="107" y="78"/>
                      <a:pt x="107" y="78"/>
                    </a:cubicBezTo>
                    <a:cubicBezTo>
                      <a:pt x="134" y="94"/>
                      <a:pt x="148" y="115"/>
                      <a:pt x="148" y="136"/>
                    </a:cubicBezTo>
                    <a:cubicBezTo>
                      <a:pt x="148" y="158"/>
                      <a:pt x="148" y="158"/>
                      <a:pt x="148" y="158"/>
                    </a:cubicBezTo>
                    <a:cubicBezTo>
                      <a:pt x="148" y="138"/>
                      <a:pt x="134" y="117"/>
                      <a:pt x="107" y="101"/>
                    </a:cubicBezTo>
                    <a:cubicBezTo>
                      <a:pt x="19" y="50"/>
                      <a:pt x="19" y="50"/>
                      <a:pt x="19" y="50"/>
                    </a:cubicBezTo>
                    <a:cubicBezTo>
                      <a:pt x="6" y="42"/>
                      <a:pt x="0" y="33"/>
                      <a:pt x="0" y="23"/>
                    </a:cubicBezTo>
                    <a:cubicBezTo>
                      <a:pt x="0" y="0"/>
                      <a:pt x="0" y="0"/>
                      <a:pt x="0" y="0"/>
                    </a:cubicBezTo>
                    <a:cubicBezTo>
                      <a:pt x="0" y="10"/>
                      <a:pt x="6" y="19"/>
                      <a:pt x="19" y="2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349"/>
              <p:cNvSpPr>
                <a:spLocks/>
              </p:cNvSpPr>
              <p:nvPr userDrawn="1"/>
            </p:nvSpPr>
            <p:spPr bwMode="auto">
              <a:xfrm>
                <a:off x="1835363" y="4912129"/>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50"/>
              <p:cNvSpPr>
                <a:spLocks/>
              </p:cNvSpPr>
              <p:nvPr userDrawn="1"/>
            </p:nvSpPr>
            <p:spPr bwMode="auto">
              <a:xfrm>
                <a:off x="1884575" y="4931179"/>
                <a:ext cx="123825" cy="158750"/>
              </a:xfrm>
              <a:custGeom>
                <a:avLst/>
                <a:gdLst>
                  <a:gd name="T0" fmla="*/ 0 w 78"/>
                  <a:gd name="T1" fmla="*/ 47 h 100"/>
                  <a:gd name="T2" fmla="*/ 0 w 78"/>
                  <a:gd name="T3" fmla="*/ 100 h 100"/>
                  <a:gd name="T4" fmla="*/ 78 w 78"/>
                  <a:gd name="T5" fmla="*/ 55 h 100"/>
                  <a:gd name="T6" fmla="*/ 78 w 78"/>
                  <a:gd name="T7" fmla="*/ 0 h 100"/>
                  <a:gd name="T8" fmla="*/ 0 w 78"/>
                  <a:gd name="T9" fmla="*/ 47 h 100"/>
                </a:gdLst>
                <a:ahLst/>
                <a:cxnLst>
                  <a:cxn ang="0">
                    <a:pos x="T0" y="T1"/>
                  </a:cxn>
                  <a:cxn ang="0">
                    <a:pos x="T2" y="T3"/>
                  </a:cxn>
                  <a:cxn ang="0">
                    <a:pos x="T4" y="T5"/>
                  </a:cxn>
                  <a:cxn ang="0">
                    <a:pos x="T6" y="T7"/>
                  </a:cxn>
                  <a:cxn ang="0">
                    <a:pos x="T8" y="T9"/>
                  </a:cxn>
                </a:cxnLst>
                <a:rect l="0" t="0" r="r" b="b"/>
                <a:pathLst>
                  <a:path w="78" h="100">
                    <a:moveTo>
                      <a:pt x="0" y="47"/>
                    </a:moveTo>
                    <a:lnTo>
                      <a:pt x="0" y="100"/>
                    </a:lnTo>
                    <a:lnTo>
                      <a:pt x="78" y="55"/>
                    </a:lnTo>
                    <a:lnTo>
                      <a:pt x="78" y="0"/>
                    </a:lnTo>
                    <a:lnTo>
                      <a:pt x="0" y="47"/>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351"/>
              <p:cNvSpPr>
                <a:spLocks/>
              </p:cNvSpPr>
              <p:nvPr userDrawn="1"/>
            </p:nvSpPr>
            <p:spPr bwMode="auto">
              <a:xfrm>
                <a:off x="2008400" y="4815291"/>
                <a:ext cx="85725" cy="203200"/>
              </a:xfrm>
              <a:custGeom>
                <a:avLst/>
                <a:gdLst>
                  <a:gd name="T0" fmla="*/ 23 w 23"/>
                  <a:gd name="T1" fmla="*/ 23 h 54"/>
                  <a:gd name="T2" fmla="*/ 23 w 23"/>
                  <a:gd name="T3" fmla="*/ 0 h 54"/>
                  <a:gd name="T4" fmla="*/ 0 w 23"/>
                  <a:gd name="T5" fmla="*/ 31 h 54"/>
                  <a:gd name="T6" fmla="*/ 0 w 23"/>
                  <a:gd name="T7" fmla="*/ 54 h 54"/>
                  <a:gd name="T8" fmla="*/ 23 w 23"/>
                  <a:gd name="T9" fmla="*/ 23 h 54"/>
                </a:gdLst>
                <a:ahLst/>
                <a:cxnLst>
                  <a:cxn ang="0">
                    <a:pos x="T0" y="T1"/>
                  </a:cxn>
                  <a:cxn ang="0">
                    <a:pos x="T2" y="T3"/>
                  </a:cxn>
                  <a:cxn ang="0">
                    <a:pos x="T4" y="T5"/>
                  </a:cxn>
                  <a:cxn ang="0">
                    <a:pos x="T6" y="T7"/>
                  </a:cxn>
                  <a:cxn ang="0">
                    <a:pos x="T8" y="T9"/>
                  </a:cxn>
                </a:cxnLst>
                <a:rect l="0" t="0" r="r" b="b"/>
                <a:pathLst>
                  <a:path w="23" h="54">
                    <a:moveTo>
                      <a:pt x="23" y="23"/>
                    </a:moveTo>
                    <a:cubicBezTo>
                      <a:pt x="23" y="0"/>
                      <a:pt x="23" y="0"/>
                      <a:pt x="23" y="0"/>
                    </a:cubicBezTo>
                    <a:cubicBezTo>
                      <a:pt x="23" y="11"/>
                      <a:pt x="15" y="23"/>
                      <a:pt x="0" y="31"/>
                    </a:cubicBezTo>
                    <a:cubicBezTo>
                      <a:pt x="0" y="54"/>
                      <a:pt x="0" y="54"/>
                      <a:pt x="0" y="54"/>
                    </a:cubicBezTo>
                    <a:cubicBezTo>
                      <a:pt x="16" y="46"/>
                      <a:pt x="23" y="34"/>
                      <a:pt x="23" y="23"/>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52"/>
              <p:cNvSpPr>
                <a:spLocks/>
              </p:cNvSpPr>
              <p:nvPr userDrawn="1"/>
            </p:nvSpPr>
            <p:spPr bwMode="auto">
              <a:xfrm>
                <a:off x="1898863" y="4815291"/>
                <a:ext cx="206375" cy="274637"/>
              </a:xfrm>
              <a:custGeom>
                <a:avLst/>
                <a:gdLst>
                  <a:gd name="T0" fmla="*/ 31 w 55"/>
                  <a:gd name="T1" fmla="*/ 32 h 73"/>
                  <a:gd name="T2" fmla="*/ 55 w 55"/>
                  <a:gd name="T3" fmla="*/ 0 h 73"/>
                  <a:gd name="T4" fmla="*/ 55 w 55"/>
                  <a:gd name="T5" fmla="*/ 23 h 73"/>
                  <a:gd name="T6" fmla="*/ 31 w 55"/>
                  <a:gd name="T7" fmla="*/ 55 h 73"/>
                  <a:gd name="T8" fmla="*/ 0 w 55"/>
                  <a:gd name="T9" fmla="*/ 73 h 73"/>
                  <a:gd name="T10" fmla="*/ 0 w 55"/>
                  <a:gd name="T11" fmla="*/ 51 h 73"/>
                  <a:gd name="T12" fmla="*/ 31 w 55"/>
                  <a:gd name="T13" fmla="*/ 32 h 73"/>
                </a:gdLst>
                <a:ahLst/>
                <a:cxnLst>
                  <a:cxn ang="0">
                    <a:pos x="T0" y="T1"/>
                  </a:cxn>
                  <a:cxn ang="0">
                    <a:pos x="T2" y="T3"/>
                  </a:cxn>
                  <a:cxn ang="0">
                    <a:pos x="T4" y="T5"/>
                  </a:cxn>
                  <a:cxn ang="0">
                    <a:pos x="T6" y="T7"/>
                  </a:cxn>
                  <a:cxn ang="0">
                    <a:pos x="T8" y="T9"/>
                  </a:cxn>
                  <a:cxn ang="0">
                    <a:pos x="T10" y="T11"/>
                  </a:cxn>
                  <a:cxn ang="0">
                    <a:pos x="T12" y="T13"/>
                  </a:cxn>
                </a:cxnLst>
                <a:rect l="0" t="0" r="r" b="b"/>
                <a:pathLst>
                  <a:path w="55" h="73">
                    <a:moveTo>
                      <a:pt x="31" y="32"/>
                    </a:moveTo>
                    <a:cubicBezTo>
                      <a:pt x="47" y="23"/>
                      <a:pt x="55" y="12"/>
                      <a:pt x="55" y="0"/>
                    </a:cubicBezTo>
                    <a:cubicBezTo>
                      <a:pt x="55" y="23"/>
                      <a:pt x="55" y="23"/>
                      <a:pt x="55" y="23"/>
                    </a:cubicBezTo>
                    <a:cubicBezTo>
                      <a:pt x="55" y="34"/>
                      <a:pt x="47" y="46"/>
                      <a:pt x="31" y="55"/>
                    </a:cubicBezTo>
                    <a:cubicBezTo>
                      <a:pt x="0" y="73"/>
                      <a:pt x="0" y="73"/>
                      <a:pt x="0" y="73"/>
                    </a:cubicBezTo>
                    <a:cubicBezTo>
                      <a:pt x="0" y="51"/>
                      <a:pt x="0" y="51"/>
                      <a:pt x="0" y="51"/>
                    </a:cubicBezTo>
                    <a:lnTo>
                      <a:pt x="31" y="3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353"/>
              <p:cNvSpPr>
                <a:spLocks/>
              </p:cNvSpPr>
              <p:nvPr userDrawn="1"/>
            </p:nvSpPr>
            <p:spPr bwMode="auto">
              <a:xfrm>
                <a:off x="1692488" y="4994679"/>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354"/>
              <p:cNvSpPr>
                <a:spLocks/>
              </p:cNvSpPr>
              <p:nvPr userDrawn="1"/>
            </p:nvSpPr>
            <p:spPr bwMode="auto">
              <a:xfrm>
                <a:off x="2019513" y="5081991"/>
                <a:ext cx="6350" cy="90487"/>
              </a:xfrm>
              <a:custGeom>
                <a:avLst/>
                <a:gdLst>
                  <a:gd name="T0" fmla="*/ 0 w 4"/>
                  <a:gd name="T1" fmla="*/ 2 h 57"/>
                  <a:gd name="T2" fmla="*/ 0 w 4"/>
                  <a:gd name="T3" fmla="*/ 57 h 57"/>
                  <a:gd name="T4" fmla="*/ 4 w 4"/>
                  <a:gd name="T5" fmla="*/ 54 h 57"/>
                  <a:gd name="T6" fmla="*/ 4 w 4"/>
                  <a:gd name="T7" fmla="*/ 0 h 57"/>
                  <a:gd name="T8" fmla="*/ 0 w 4"/>
                  <a:gd name="T9" fmla="*/ 2 h 57"/>
                </a:gdLst>
                <a:ahLst/>
                <a:cxnLst>
                  <a:cxn ang="0">
                    <a:pos x="T0" y="T1"/>
                  </a:cxn>
                  <a:cxn ang="0">
                    <a:pos x="T2" y="T3"/>
                  </a:cxn>
                  <a:cxn ang="0">
                    <a:pos x="T4" y="T5"/>
                  </a:cxn>
                  <a:cxn ang="0">
                    <a:pos x="T6" y="T7"/>
                  </a:cxn>
                  <a:cxn ang="0">
                    <a:pos x="T8" y="T9"/>
                  </a:cxn>
                </a:cxnLst>
                <a:rect l="0" t="0" r="r" b="b"/>
                <a:pathLst>
                  <a:path w="4" h="57">
                    <a:moveTo>
                      <a:pt x="0" y="2"/>
                    </a:moveTo>
                    <a:lnTo>
                      <a:pt x="0" y="57"/>
                    </a:lnTo>
                    <a:lnTo>
                      <a:pt x="4" y="54"/>
                    </a:lnTo>
                    <a:lnTo>
                      <a:pt x="4" y="0"/>
                    </a:lnTo>
                    <a:lnTo>
                      <a:pt x="0"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355"/>
              <p:cNvSpPr>
                <a:spLocks/>
              </p:cNvSpPr>
              <p:nvPr userDrawn="1"/>
            </p:nvSpPr>
            <p:spPr bwMode="auto">
              <a:xfrm>
                <a:off x="1884575" y="4743854"/>
                <a:ext cx="242888" cy="341312"/>
              </a:xfrm>
              <a:custGeom>
                <a:avLst/>
                <a:gdLst>
                  <a:gd name="T0" fmla="*/ 50 w 65"/>
                  <a:gd name="T1" fmla="*/ 1 h 91"/>
                  <a:gd name="T2" fmla="*/ 33 w 65"/>
                  <a:gd name="T3" fmla="*/ 50 h 91"/>
                  <a:gd name="T4" fmla="*/ 0 w 65"/>
                  <a:gd name="T5" fmla="*/ 70 h 91"/>
                  <a:gd name="T6" fmla="*/ 36 w 65"/>
                  <a:gd name="T7" fmla="*/ 91 h 91"/>
                  <a:gd name="T8" fmla="*/ 38 w 65"/>
                  <a:gd name="T9" fmla="*/ 90 h 91"/>
                  <a:gd name="T10" fmla="*/ 4 w 65"/>
                  <a:gd name="T11" fmla="*/ 70 h 91"/>
                  <a:gd name="T12" fmla="*/ 35 w 65"/>
                  <a:gd name="T13" fmla="*/ 51 h 91"/>
                  <a:gd name="T14" fmla="*/ 51 w 65"/>
                  <a:gd name="T15" fmla="*/ 0 h 91"/>
                  <a:gd name="T16" fmla="*/ 50 w 65"/>
                  <a:gd name="T1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91">
                    <a:moveTo>
                      <a:pt x="50" y="1"/>
                    </a:moveTo>
                    <a:cubicBezTo>
                      <a:pt x="62" y="17"/>
                      <a:pt x="56" y="37"/>
                      <a:pt x="33" y="50"/>
                    </a:cubicBezTo>
                    <a:cubicBezTo>
                      <a:pt x="0" y="70"/>
                      <a:pt x="0" y="70"/>
                      <a:pt x="0" y="70"/>
                    </a:cubicBezTo>
                    <a:cubicBezTo>
                      <a:pt x="36" y="91"/>
                      <a:pt x="36" y="91"/>
                      <a:pt x="36" y="91"/>
                    </a:cubicBezTo>
                    <a:cubicBezTo>
                      <a:pt x="38" y="90"/>
                      <a:pt x="38" y="90"/>
                      <a:pt x="38" y="90"/>
                    </a:cubicBezTo>
                    <a:cubicBezTo>
                      <a:pt x="4" y="70"/>
                      <a:pt x="4" y="70"/>
                      <a:pt x="4" y="70"/>
                    </a:cubicBezTo>
                    <a:cubicBezTo>
                      <a:pt x="35" y="51"/>
                      <a:pt x="35" y="51"/>
                      <a:pt x="35" y="51"/>
                    </a:cubicBezTo>
                    <a:cubicBezTo>
                      <a:pt x="59" y="38"/>
                      <a:pt x="65" y="17"/>
                      <a:pt x="51" y="0"/>
                    </a:cubicBezTo>
                    <a:lnTo>
                      <a:pt x="50" y="1"/>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356"/>
              <p:cNvSpPr>
                <a:spLocks/>
              </p:cNvSpPr>
              <p:nvPr userDrawn="1"/>
            </p:nvSpPr>
            <p:spPr bwMode="auto">
              <a:xfrm>
                <a:off x="1884575" y="5005791"/>
                <a:ext cx="134938" cy="166687"/>
              </a:xfrm>
              <a:custGeom>
                <a:avLst/>
                <a:gdLst>
                  <a:gd name="T0" fmla="*/ 0 w 85"/>
                  <a:gd name="T1" fmla="*/ 0 h 105"/>
                  <a:gd name="T2" fmla="*/ 0 w 85"/>
                  <a:gd name="T3" fmla="*/ 53 h 105"/>
                  <a:gd name="T4" fmla="*/ 85 w 85"/>
                  <a:gd name="T5" fmla="*/ 105 h 105"/>
                  <a:gd name="T6" fmla="*/ 85 w 85"/>
                  <a:gd name="T7" fmla="*/ 50 h 105"/>
                  <a:gd name="T8" fmla="*/ 0 w 85"/>
                  <a:gd name="T9" fmla="*/ 0 h 105"/>
                </a:gdLst>
                <a:ahLst/>
                <a:cxnLst>
                  <a:cxn ang="0">
                    <a:pos x="T0" y="T1"/>
                  </a:cxn>
                  <a:cxn ang="0">
                    <a:pos x="T2" y="T3"/>
                  </a:cxn>
                  <a:cxn ang="0">
                    <a:pos x="T4" y="T5"/>
                  </a:cxn>
                  <a:cxn ang="0">
                    <a:pos x="T6" y="T7"/>
                  </a:cxn>
                  <a:cxn ang="0">
                    <a:pos x="T8" y="T9"/>
                  </a:cxn>
                </a:cxnLst>
                <a:rect l="0" t="0" r="r" b="b"/>
                <a:pathLst>
                  <a:path w="85" h="105">
                    <a:moveTo>
                      <a:pt x="0" y="0"/>
                    </a:moveTo>
                    <a:lnTo>
                      <a:pt x="0" y="53"/>
                    </a:lnTo>
                    <a:lnTo>
                      <a:pt x="85" y="105"/>
                    </a:lnTo>
                    <a:lnTo>
                      <a:pt x="85" y="50"/>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357"/>
              <p:cNvSpPr>
                <a:spLocks/>
              </p:cNvSpPr>
              <p:nvPr userDrawn="1"/>
            </p:nvSpPr>
            <p:spPr bwMode="auto">
              <a:xfrm>
                <a:off x="1725825" y="5024841"/>
                <a:ext cx="123825" cy="158750"/>
              </a:xfrm>
              <a:custGeom>
                <a:avLst/>
                <a:gdLst>
                  <a:gd name="T0" fmla="*/ 0 w 78"/>
                  <a:gd name="T1" fmla="*/ 45 h 100"/>
                  <a:gd name="T2" fmla="*/ 0 w 78"/>
                  <a:gd name="T3" fmla="*/ 100 h 100"/>
                  <a:gd name="T4" fmla="*/ 78 w 78"/>
                  <a:gd name="T5" fmla="*/ 55 h 100"/>
                  <a:gd name="T6" fmla="*/ 78 w 78"/>
                  <a:gd name="T7" fmla="*/ 0 h 100"/>
                  <a:gd name="T8" fmla="*/ 0 w 78"/>
                  <a:gd name="T9" fmla="*/ 45 h 100"/>
                </a:gdLst>
                <a:ahLst/>
                <a:cxnLst>
                  <a:cxn ang="0">
                    <a:pos x="T0" y="T1"/>
                  </a:cxn>
                  <a:cxn ang="0">
                    <a:pos x="T2" y="T3"/>
                  </a:cxn>
                  <a:cxn ang="0">
                    <a:pos x="T4" y="T5"/>
                  </a:cxn>
                  <a:cxn ang="0">
                    <a:pos x="T6" y="T7"/>
                  </a:cxn>
                  <a:cxn ang="0">
                    <a:pos x="T8" y="T9"/>
                  </a:cxn>
                </a:cxnLst>
                <a:rect l="0" t="0" r="r" b="b"/>
                <a:pathLst>
                  <a:path w="78" h="100">
                    <a:moveTo>
                      <a:pt x="0" y="45"/>
                    </a:moveTo>
                    <a:lnTo>
                      <a:pt x="0" y="100"/>
                    </a:lnTo>
                    <a:lnTo>
                      <a:pt x="78" y="55"/>
                    </a:lnTo>
                    <a:lnTo>
                      <a:pt x="78" y="0"/>
                    </a:lnTo>
                    <a:lnTo>
                      <a:pt x="0" y="45"/>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1358"/>
              <p:cNvSpPr>
                <a:spLocks/>
              </p:cNvSpPr>
              <p:nvPr userDrawn="1"/>
            </p:nvSpPr>
            <p:spPr bwMode="auto">
              <a:xfrm>
                <a:off x="1989350" y="5085166"/>
                <a:ext cx="30163" cy="104775"/>
              </a:xfrm>
              <a:custGeom>
                <a:avLst/>
                <a:gdLst>
                  <a:gd name="T0" fmla="*/ 0 w 19"/>
                  <a:gd name="T1" fmla="*/ 12 h 66"/>
                  <a:gd name="T2" fmla="*/ 0 w 19"/>
                  <a:gd name="T3" fmla="*/ 66 h 66"/>
                  <a:gd name="T4" fmla="*/ 19 w 19"/>
                  <a:gd name="T5" fmla="*/ 55 h 66"/>
                  <a:gd name="T6" fmla="*/ 19 w 19"/>
                  <a:gd name="T7" fmla="*/ 0 h 66"/>
                  <a:gd name="T8" fmla="*/ 0 w 19"/>
                  <a:gd name="T9" fmla="*/ 12 h 66"/>
                </a:gdLst>
                <a:ahLst/>
                <a:cxnLst>
                  <a:cxn ang="0">
                    <a:pos x="T0" y="T1"/>
                  </a:cxn>
                  <a:cxn ang="0">
                    <a:pos x="T2" y="T3"/>
                  </a:cxn>
                  <a:cxn ang="0">
                    <a:pos x="T4" y="T5"/>
                  </a:cxn>
                  <a:cxn ang="0">
                    <a:pos x="T6" y="T7"/>
                  </a:cxn>
                  <a:cxn ang="0">
                    <a:pos x="T8" y="T9"/>
                  </a:cxn>
                </a:cxnLst>
                <a:rect l="0" t="0" r="r" b="b"/>
                <a:pathLst>
                  <a:path w="19" h="66">
                    <a:moveTo>
                      <a:pt x="0" y="12"/>
                    </a:moveTo>
                    <a:lnTo>
                      <a:pt x="0" y="66"/>
                    </a:lnTo>
                    <a:lnTo>
                      <a:pt x="19" y="55"/>
                    </a:lnTo>
                    <a:lnTo>
                      <a:pt x="19" y="0"/>
                    </a:lnTo>
                    <a:lnTo>
                      <a:pt x="0" y="1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1359"/>
              <p:cNvSpPr>
                <a:spLocks/>
              </p:cNvSpPr>
              <p:nvPr userDrawn="1"/>
            </p:nvSpPr>
            <p:spPr bwMode="auto">
              <a:xfrm>
                <a:off x="1981413" y="5104216"/>
                <a:ext cx="7938" cy="90487"/>
              </a:xfrm>
              <a:custGeom>
                <a:avLst/>
                <a:gdLst>
                  <a:gd name="T0" fmla="*/ 0 w 5"/>
                  <a:gd name="T1" fmla="*/ 2 h 57"/>
                  <a:gd name="T2" fmla="*/ 0 w 5"/>
                  <a:gd name="T3" fmla="*/ 57 h 57"/>
                  <a:gd name="T4" fmla="*/ 5 w 5"/>
                  <a:gd name="T5" fmla="*/ 54 h 57"/>
                  <a:gd name="T6" fmla="*/ 5 w 5"/>
                  <a:gd name="T7" fmla="*/ 0 h 57"/>
                  <a:gd name="T8" fmla="*/ 0 w 5"/>
                  <a:gd name="T9" fmla="*/ 2 h 57"/>
                </a:gdLst>
                <a:ahLst/>
                <a:cxnLst>
                  <a:cxn ang="0">
                    <a:pos x="T0" y="T1"/>
                  </a:cxn>
                  <a:cxn ang="0">
                    <a:pos x="T2" y="T3"/>
                  </a:cxn>
                  <a:cxn ang="0">
                    <a:pos x="T4" y="T5"/>
                  </a:cxn>
                  <a:cxn ang="0">
                    <a:pos x="T6" y="T7"/>
                  </a:cxn>
                  <a:cxn ang="0">
                    <a:pos x="T8" y="T9"/>
                  </a:cxn>
                </a:cxnLst>
                <a:rect l="0" t="0" r="r" b="b"/>
                <a:pathLst>
                  <a:path w="5" h="57">
                    <a:moveTo>
                      <a:pt x="0" y="2"/>
                    </a:moveTo>
                    <a:lnTo>
                      <a:pt x="0" y="57"/>
                    </a:lnTo>
                    <a:lnTo>
                      <a:pt x="5" y="54"/>
                    </a:lnTo>
                    <a:lnTo>
                      <a:pt x="5" y="0"/>
                    </a:lnTo>
                    <a:lnTo>
                      <a:pt x="0"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1360"/>
              <p:cNvSpPr>
                <a:spLocks/>
              </p:cNvSpPr>
              <p:nvPr userDrawn="1"/>
            </p:nvSpPr>
            <p:spPr bwMode="auto">
              <a:xfrm>
                <a:off x="1440075" y="5077229"/>
                <a:ext cx="252413" cy="136525"/>
              </a:xfrm>
              <a:custGeom>
                <a:avLst/>
                <a:gdLst>
                  <a:gd name="T0" fmla="*/ 0 w 67"/>
                  <a:gd name="T1" fmla="*/ 9 h 36"/>
                  <a:gd name="T2" fmla="*/ 0 w 67"/>
                  <a:gd name="T3" fmla="*/ 31 h 36"/>
                  <a:gd name="T4" fmla="*/ 67 w 67"/>
                  <a:gd name="T5" fmla="*/ 23 h 36"/>
                  <a:gd name="T6" fmla="*/ 67 w 67"/>
                  <a:gd name="T7" fmla="*/ 0 h 36"/>
                  <a:gd name="T8" fmla="*/ 0 w 67"/>
                  <a:gd name="T9" fmla="*/ 9 h 36"/>
                </a:gdLst>
                <a:ahLst/>
                <a:cxnLst>
                  <a:cxn ang="0">
                    <a:pos x="T0" y="T1"/>
                  </a:cxn>
                  <a:cxn ang="0">
                    <a:pos x="T2" y="T3"/>
                  </a:cxn>
                  <a:cxn ang="0">
                    <a:pos x="T4" y="T5"/>
                  </a:cxn>
                  <a:cxn ang="0">
                    <a:pos x="T6" y="T7"/>
                  </a:cxn>
                  <a:cxn ang="0">
                    <a:pos x="T8" y="T9"/>
                  </a:cxn>
                </a:cxnLst>
                <a:rect l="0" t="0" r="r" b="b"/>
                <a:pathLst>
                  <a:path w="67" h="36">
                    <a:moveTo>
                      <a:pt x="0" y="9"/>
                    </a:moveTo>
                    <a:cubicBezTo>
                      <a:pt x="0" y="31"/>
                      <a:pt x="0" y="31"/>
                      <a:pt x="0" y="31"/>
                    </a:cubicBezTo>
                    <a:cubicBezTo>
                      <a:pt x="23" y="36"/>
                      <a:pt x="49" y="33"/>
                      <a:pt x="67" y="23"/>
                    </a:cubicBezTo>
                    <a:cubicBezTo>
                      <a:pt x="67" y="0"/>
                      <a:pt x="67" y="0"/>
                      <a:pt x="67" y="0"/>
                    </a:cubicBezTo>
                    <a:cubicBezTo>
                      <a:pt x="49" y="10"/>
                      <a:pt x="23" y="13"/>
                      <a:pt x="0"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361"/>
              <p:cNvSpPr>
                <a:spLocks/>
              </p:cNvSpPr>
              <p:nvPr userDrawn="1"/>
            </p:nvSpPr>
            <p:spPr bwMode="auto">
              <a:xfrm>
                <a:off x="1403563" y="5112154"/>
                <a:ext cx="36513" cy="104775"/>
              </a:xfrm>
              <a:custGeom>
                <a:avLst/>
                <a:gdLst>
                  <a:gd name="T0" fmla="*/ 0 w 23"/>
                  <a:gd name="T1" fmla="*/ 12 h 66"/>
                  <a:gd name="T2" fmla="*/ 0 w 23"/>
                  <a:gd name="T3" fmla="*/ 66 h 66"/>
                  <a:gd name="T4" fmla="*/ 23 w 23"/>
                  <a:gd name="T5" fmla="*/ 52 h 66"/>
                  <a:gd name="T6" fmla="*/ 23 w 23"/>
                  <a:gd name="T7" fmla="*/ 0 h 66"/>
                  <a:gd name="T8" fmla="*/ 0 w 23"/>
                  <a:gd name="T9" fmla="*/ 12 h 66"/>
                </a:gdLst>
                <a:ahLst/>
                <a:cxnLst>
                  <a:cxn ang="0">
                    <a:pos x="T0" y="T1"/>
                  </a:cxn>
                  <a:cxn ang="0">
                    <a:pos x="T2" y="T3"/>
                  </a:cxn>
                  <a:cxn ang="0">
                    <a:pos x="T4" y="T5"/>
                  </a:cxn>
                  <a:cxn ang="0">
                    <a:pos x="T6" y="T7"/>
                  </a:cxn>
                  <a:cxn ang="0">
                    <a:pos x="T8" y="T9"/>
                  </a:cxn>
                </a:cxnLst>
                <a:rect l="0" t="0" r="r" b="b"/>
                <a:pathLst>
                  <a:path w="23" h="66">
                    <a:moveTo>
                      <a:pt x="0" y="12"/>
                    </a:moveTo>
                    <a:lnTo>
                      <a:pt x="0" y="66"/>
                    </a:lnTo>
                    <a:lnTo>
                      <a:pt x="23" y="52"/>
                    </a:lnTo>
                    <a:lnTo>
                      <a:pt x="23"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362"/>
              <p:cNvSpPr>
                <a:spLocks/>
              </p:cNvSpPr>
              <p:nvPr userDrawn="1"/>
            </p:nvSpPr>
            <p:spPr bwMode="auto">
              <a:xfrm>
                <a:off x="1403563" y="5096279"/>
                <a:ext cx="322263" cy="147637"/>
              </a:xfrm>
              <a:custGeom>
                <a:avLst/>
                <a:gdLst>
                  <a:gd name="T0" fmla="*/ 0 w 86"/>
                  <a:gd name="T1" fmla="*/ 9 h 39"/>
                  <a:gd name="T2" fmla="*/ 0 w 86"/>
                  <a:gd name="T3" fmla="*/ 32 h 39"/>
                  <a:gd name="T4" fmla="*/ 86 w 86"/>
                  <a:gd name="T5" fmla="*/ 23 h 39"/>
                  <a:gd name="T6" fmla="*/ 86 w 86"/>
                  <a:gd name="T7" fmla="*/ 0 h 39"/>
                  <a:gd name="T8" fmla="*/ 0 w 86"/>
                  <a:gd name="T9" fmla="*/ 9 h 39"/>
                </a:gdLst>
                <a:ahLst/>
                <a:cxnLst>
                  <a:cxn ang="0">
                    <a:pos x="T0" y="T1"/>
                  </a:cxn>
                  <a:cxn ang="0">
                    <a:pos x="T2" y="T3"/>
                  </a:cxn>
                  <a:cxn ang="0">
                    <a:pos x="T4" y="T5"/>
                  </a:cxn>
                  <a:cxn ang="0">
                    <a:pos x="T6" y="T7"/>
                  </a:cxn>
                  <a:cxn ang="0">
                    <a:pos x="T8" y="T9"/>
                  </a:cxn>
                </a:cxnLst>
                <a:rect l="0" t="0" r="r" b="b"/>
                <a:pathLst>
                  <a:path w="86" h="39">
                    <a:moveTo>
                      <a:pt x="0" y="9"/>
                    </a:moveTo>
                    <a:cubicBezTo>
                      <a:pt x="0" y="32"/>
                      <a:pt x="0" y="32"/>
                      <a:pt x="0" y="32"/>
                    </a:cubicBezTo>
                    <a:cubicBezTo>
                      <a:pt x="29" y="39"/>
                      <a:pt x="63" y="36"/>
                      <a:pt x="86" y="23"/>
                    </a:cubicBezTo>
                    <a:cubicBezTo>
                      <a:pt x="86" y="0"/>
                      <a:pt x="86" y="0"/>
                      <a:pt x="86" y="0"/>
                    </a:cubicBezTo>
                    <a:cubicBezTo>
                      <a:pt x="63" y="13"/>
                      <a:pt x="29" y="17"/>
                      <a:pt x="0"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1363"/>
              <p:cNvSpPr>
                <a:spLocks/>
              </p:cNvSpPr>
              <p:nvPr userDrawn="1"/>
            </p:nvSpPr>
            <p:spPr bwMode="auto">
              <a:xfrm>
                <a:off x="1849650" y="5024841"/>
                <a:ext cx="139700" cy="165100"/>
              </a:xfrm>
              <a:custGeom>
                <a:avLst/>
                <a:gdLst>
                  <a:gd name="T0" fmla="*/ 0 w 88"/>
                  <a:gd name="T1" fmla="*/ 0 h 104"/>
                  <a:gd name="T2" fmla="*/ 0 w 88"/>
                  <a:gd name="T3" fmla="*/ 55 h 104"/>
                  <a:gd name="T4" fmla="*/ 88 w 88"/>
                  <a:gd name="T5" fmla="*/ 104 h 104"/>
                  <a:gd name="T6" fmla="*/ 88 w 88"/>
                  <a:gd name="T7" fmla="*/ 50 h 104"/>
                  <a:gd name="T8" fmla="*/ 0 w 88"/>
                  <a:gd name="T9" fmla="*/ 0 h 104"/>
                </a:gdLst>
                <a:ahLst/>
                <a:cxnLst>
                  <a:cxn ang="0">
                    <a:pos x="T0" y="T1"/>
                  </a:cxn>
                  <a:cxn ang="0">
                    <a:pos x="T2" y="T3"/>
                  </a:cxn>
                  <a:cxn ang="0">
                    <a:pos x="T4" y="T5"/>
                  </a:cxn>
                  <a:cxn ang="0">
                    <a:pos x="T6" y="T7"/>
                  </a:cxn>
                  <a:cxn ang="0">
                    <a:pos x="T8" y="T9"/>
                  </a:cxn>
                </a:cxnLst>
                <a:rect l="0" t="0" r="r" b="b"/>
                <a:pathLst>
                  <a:path w="88" h="104">
                    <a:moveTo>
                      <a:pt x="0" y="0"/>
                    </a:moveTo>
                    <a:lnTo>
                      <a:pt x="0" y="55"/>
                    </a:lnTo>
                    <a:lnTo>
                      <a:pt x="88" y="104"/>
                    </a:lnTo>
                    <a:lnTo>
                      <a:pt x="88" y="50"/>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1364"/>
              <p:cNvSpPr>
                <a:spLocks/>
              </p:cNvSpPr>
              <p:nvPr userDrawn="1"/>
            </p:nvSpPr>
            <p:spPr bwMode="auto">
              <a:xfrm>
                <a:off x="1849650" y="5032779"/>
                <a:ext cx="131763" cy="161925"/>
              </a:xfrm>
              <a:custGeom>
                <a:avLst/>
                <a:gdLst>
                  <a:gd name="T0" fmla="*/ 0 w 83"/>
                  <a:gd name="T1" fmla="*/ 0 h 102"/>
                  <a:gd name="T2" fmla="*/ 0 w 83"/>
                  <a:gd name="T3" fmla="*/ 54 h 102"/>
                  <a:gd name="T4" fmla="*/ 83 w 83"/>
                  <a:gd name="T5" fmla="*/ 102 h 102"/>
                  <a:gd name="T6" fmla="*/ 83 w 83"/>
                  <a:gd name="T7" fmla="*/ 47 h 102"/>
                  <a:gd name="T8" fmla="*/ 0 w 83"/>
                  <a:gd name="T9" fmla="*/ 0 h 102"/>
                </a:gdLst>
                <a:ahLst/>
                <a:cxnLst>
                  <a:cxn ang="0">
                    <a:pos x="T0" y="T1"/>
                  </a:cxn>
                  <a:cxn ang="0">
                    <a:pos x="T2" y="T3"/>
                  </a:cxn>
                  <a:cxn ang="0">
                    <a:pos x="T4" y="T5"/>
                  </a:cxn>
                  <a:cxn ang="0">
                    <a:pos x="T6" y="T7"/>
                  </a:cxn>
                  <a:cxn ang="0">
                    <a:pos x="T8" y="T9"/>
                  </a:cxn>
                </a:cxnLst>
                <a:rect l="0" t="0" r="r" b="b"/>
                <a:pathLst>
                  <a:path w="83" h="102">
                    <a:moveTo>
                      <a:pt x="0" y="0"/>
                    </a:moveTo>
                    <a:lnTo>
                      <a:pt x="0" y="54"/>
                    </a:lnTo>
                    <a:lnTo>
                      <a:pt x="83" y="102"/>
                    </a:lnTo>
                    <a:lnTo>
                      <a:pt x="83" y="47"/>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1365"/>
              <p:cNvSpPr>
                <a:spLocks/>
              </p:cNvSpPr>
              <p:nvPr userDrawn="1"/>
            </p:nvSpPr>
            <p:spPr bwMode="auto">
              <a:xfrm>
                <a:off x="1440075" y="4766079"/>
                <a:ext cx="623888" cy="360362"/>
              </a:xfrm>
              <a:custGeom>
                <a:avLst/>
                <a:gdLst>
                  <a:gd name="T0" fmla="*/ 0 w 166"/>
                  <a:gd name="T1" fmla="*/ 92 h 96"/>
                  <a:gd name="T2" fmla="*/ 67 w 166"/>
                  <a:gd name="T3" fmla="*/ 83 h 96"/>
                  <a:gd name="T4" fmla="*/ 105 w 166"/>
                  <a:gd name="T5" fmla="*/ 61 h 96"/>
                  <a:gd name="T6" fmla="*/ 143 w 166"/>
                  <a:gd name="T7" fmla="*/ 39 h 96"/>
                  <a:gd name="T8" fmla="*/ 158 w 166"/>
                  <a:gd name="T9" fmla="*/ 0 h 96"/>
                  <a:gd name="T10" fmla="*/ 156 w 166"/>
                  <a:gd name="T11" fmla="*/ 2 h 96"/>
                  <a:gd name="T12" fmla="*/ 141 w 166"/>
                  <a:gd name="T13" fmla="*/ 38 h 96"/>
                  <a:gd name="T14" fmla="*/ 103 w 166"/>
                  <a:gd name="T15" fmla="*/ 60 h 96"/>
                  <a:gd name="T16" fmla="*/ 65 w 166"/>
                  <a:gd name="T17" fmla="*/ 82 h 96"/>
                  <a:gd name="T18" fmla="*/ 2 w 166"/>
                  <a:gd name="T19" fmla="*/ 91 h 96"/>
                  <a:gd name="T20" fmla="*/ 0 w 166"/>
                  <a:gd name="T2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96">
                    <a:moveTo>
                      <a:pt x="0" y="92"/>
                    </a:moveTo>
                    <a:cubicBezTo>
                      <a:pt x="23" y="96"/>
                      <a:pt x="49" y="93"/>
                      <a:pt x="67" y="83"/>
                    </a:cubicBezTo>
                    <a:cubicBezTo>
                      <a:pt x="105" y="61"/>
                      <a:pt x="105" y="61"/>
                      <a:pt x="105" y="61"/>
                    </a:cubicBezTo>
                    <a:cubicBezTo>
                      <a:pt x="143" y="39"/>
                      <a:pt x="143" y="39"/>
                      <a:pt x="143" y="39"/>
                    </a:cubicBezTo>
                    <a:cubicBezTo>
                      <a:pt x="161" y="29"/>
                      <a:pt x="166" y="14"/>
                      <a:pt x="158" y="0"/>
                    </a:cubicBezTo>
                    <a:cubicBezTo>
                      <a:pt x="156" y="2"/>
                      <a:pt x="156" y="2"/>
                      <a:pt x="156" y="2"/>
                    </a:cubicBezTo>
                    <a:cubicBezTo>
                      <a:pt x="163" y="14"/>
                      <a:pt x="158" y="28"/>
                      <a:pt x="141" y="38"/>
                    </a:cubicBezTo>
                    <a:cubicBezTo>
                      <a:pt x="103" y="60"/>
                      <a:pt x="103" y="60"/>
                      <a:pt x="103" y="60"/>
                    </a:cubicBezTo>
                    <a:cubicBezTo>
                      <a:pt x="65" y="82"/>
                      <a:pt x="65" y="82"/>
                      <a:pt x="65" y="82"/>
                    </a:cubicBezTo>
                    <a:cubicBezTo>
                      <a:pt x="48" y="92"/>
                      <a:pt x="24" y="95"/>
                      <a:pt x="2" y="91"/>
                    </a:cubicBezTo>
                    <a:lnTo>
                      <a:pt x="0" y="9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366"/>
              <p:cNvSpPr>
                <a:spLocks/>
              </p:cNvSpPr>
              <p:nvPr userDrawn="1"/>
            </p:nvSpPr>
            <p:spPr bwMode="auto">
              <a:xfrm>
                <a:off x="813013" y="4683529"/>
                <a:ext cx="627063" cy="447675"/>
              </a:xfrm>
              <a:custGeom>
                <a:avLst/>
                <a:gdLst>
                  <a:gd name="T0" fmla="*/ 22 w 167"/>
                  <a:gd name="T1" fmla="*/ 7 h 119"/>
                  <a:gd name="T2" fmla="*/ 2 w 167"/>
                  <a:gd name="T3" fmla="*/ 38 h 119"/>
                  <a:gd name="T4" fmla="*/ 29 w 167"/>
                  <a:gd name="T5" fmla="*/ 66 h 119"/>
                  <a:gd name="T6" fmla="*/ 143 w 167"/>
                  <a:gd name="T7" fmla="*/ 114 h 119"/>
                  <a:gd name="T8" fmla="*/ 157 w 167"/>
                  <a:gd name="T9" fmla="*/ 119 h 119"/>
                  <a:gd name="T10" fmla="*/ 167 w 167"/>
                  <a:gd name="T11" fmla="*/ 114 h 119"/>
                  <a:gd name="T12" fmla="*/ 151 w 167"/>
                  <a:gd name="T13" fmla="*/ 109 h 119"/>
                  <a:gd name="T14" fmla="*/ 37 w 167"/>
                  <a:gd name="T15" fmla="*/ 60 h 119"/>
                  <a:gd name="T16" fmla="*/ 14 w 167"/>
                  <a:gd name="T17" fmla="*/ 37 h 119"/>
                  <a:gd name="T18" fmla="*/ 31 w 167"/>
                  <a:gd name="T19" fmla="*/ 12 h 119"/>
                  <a:gd name="T20" fmla="*/ 43 w 167"/>
                  <a:gd name="T21" fmla="*/ 5 h 119"/>
                  <a:gd name="T22" fmla="*/ 34 w 167"/>
                  <a:gd name="T23" fmla="*/ 0 h 119"/>
                  <a:gd name="T24" fmla="*/ 22 w 167"/>
                  <a:gd name="T25"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7" h="119">
                    <a:moveTo>
                      <a:pt x="22" y="7"/>
                    </a:moveTo>
                    <a:cubicBezTo>
                      <a:pt x="8" y="15"/>
                      <a:pt x="0" y="26"/>
                      <a:pt x="2" y="38"/>
                    </a:cubicBezTo>
                    <a:cubicBezTo>
                      <a:pt x="3" y="49"/>
                      <a:pt x="13" y="60"/>
                      <a:pt x="29" y="66"/>
                    </a:cubicBezTo>
                    <a:cubicBezTo>
                      <a:pt x="143" y="114"/>
                      <a:pt x="143" y="114"/>
                      <a:pt x="143" y="114"/>
                    </a:cubicBezTo>
                    <a:cubicBezTo>
                      <a:pt x="148" y="116"/>
                      <a:pt x="152" y="118"/>
                      <a:pt x="157" y="119"/>
                    </a:cubicBezTo>
                    <a:cubicBezTo>
                      <a:pt x="167" y="114"/>
                      <a:pt x="167" y="114"/>
                      <a:pt x="167" y="114"/>
                    </a:cubicBezTo>
                    <a:cubicBezTo>
                      <a:pt x="161" y="112"/>
                      <a:pt x="156" y="111"/>
                      <a:pt x="151" y="109"/>
                    </a:cubicBezTo>
                    <a:cubicBezTo>
                      <a:pt x="37" y="60"/>
                      <a:pt x="37" y="60"/>
                      <a:pt x="37" y="60"/>
                    </a:cubicBezTo>
                    <a:cubicBezTo>
                      <a:pt x="24" y="55"/>
                      <a:pt x="16" y="46"/>
                      <a:pt x="14" y="37"/>
                    </a:cubicBezTo>
                    <a:cubicBezTo>
                      <a:pt x="13" y="28"/>
                      <a:pt x="19" y="19"/>
                      <a:pt x="31" y="12"/>
                    </a:cubicBezTo>
                    <a:cubicBezTo>
                      <a:pt x="43" y="5"/>
                      <a:pt x="43" y="5"/>
                      <a:pt x="43" y="5"/>
                    </a:cubicBezTo>
                    <a:cubicBezTo>
                      <a:pt x="34" y="0"/>
                      <a:pt x="34" y="0"/>
                      <a:pt x="34" y="0"/>
                    </a:cubicBezTo>
                    <a:lnTo>
                      <a:pt x="22" y="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367"/>
              <p:cNvSpPr>
                <a:spLocks/>
              </p:cNvSpPr>
              <p:nvPr userDrawn="1"/>
            </p:nvSpPr>
            <p:spPr bwMode="auto">
              <a:xfrm>
                <a:off x="820950" y="4815291"/>
                <a:ext cx="582613" cy="401637"/>
              </a:xfrm>
              <a:custGeom>
                <a:avLst/>
                <a:gdLst>
                  <a:gd name="T0" fmla="*/ 0 w 155"/>
                  <a:gd name="T1" fmla="*/ 3 h 107"/>
                  <a:gd name="T2" fmla="*/ 27 w 155"/>
                  <a:gd name="T3" fmla="*/ 31 h 107"/>
                  <a:gd name="T4" fmla="*/ 141 w 155"/>
                  <a:gd name="T5" fmla="*/ 79 h 107"/>
                  <a:gd name="T6" fmla="*/ 155 w 155"/>
                  <a:gd name="T7" fmla="*/ 84 h 107"/>
                  <a:gd name="T8" fmla="*/ 155 w 155"/>
                  <a:gd name="T9" fmla="*/ 107 h 107"/>
                  <a:gd name="T10" fmla="*/ 141 w 155"/>
                  <a:gd name="T11" fmla="*/ 102 h 107"/>
                  <a:gd name="T12" fmla="*/ 27 w 155"/>
                  <a:gd name="T13" fmla="*/ 54 h 107"/>
                  <a:gd name="T14" fmla="*/ 0 w 155"/>
                  <a:gd name="T15" fmla="*/ 25 h 107"/>
                  <a:gd name="T16" fmla="*/ 0 w 155"/>
                  <a:gd name="T17" fmla="*/ 23 h 107"/>
                  <a:gd name="T18" fmla="*/ 0 w 155"/>
                  <a:gd name="T19" fmla="*/ 0 h 107"/>
                  <a:gd name="T20" fmla="*/ 0 w 155"/>
                  <a:gd name="T21"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07">
                    <a:moveTo>
                      <a:pt x="0" y="3"/>
                    </a:moveTo>
                    <a:cubicBezTo>
                      <a:pt x="1" y="14"/>
                      <a:pt x="11" y="25"/>
                      <a:pt x="27" y="31"/>
                    </a:cubicBezTo>
                    <a:cubicBezTo>
                      <a:pt x="141" y="79"/>
                      <a:pt x="141" y="79"/>
                      <a:pt x="141" y="79"/>
                    </a:cubicBezTo>
                    <a:cubicBezTo>
                      <a:pt x="146" y="81"/>
                      <a:pt x="150" y="83"/>
                      <a:pt x="155" y="84"/>
                    </a:cubicBezTo>
                    <a:cubicBezTo>
                      <a:pt x="155" y="107"/>
                      <a:pt x="155" y="107"/>
                      <a:pt x="155" y="107"/>
                    </a:cubicBezTo>
                    <a:cubicBezTo>
                      <a:pt x="151" y="106"/>
                      <a:pt x="146" y="104"/>
                      <a:pt x="141" y="102"/>
                    </a:cubicBezTo>
                    <a:cubicBezTo>
                      <a:pt x="27" y="54"/>
                      <a:pt x="27" y="54"/>
                      <a:pt x="27" y="54"/>
                    </a:cubicBezTo>
                    <a:cubicBezTo>
                      <a:pt x="11" y="47"/>
                      <a:pt x="1" y="37"/>
                      <a:pt x="0" y="25"/>
                    </a:cubicBezTo>
                    <a:cubicBezTo>
                      <a:pt x="0" y="25"/>
                      <a:pt x="0" y="24"/>
                      <a:pt x="0" y="23"/>
                    </a:cubicBezTo>
                    <a:cubicBezTo>
                      <a:pt x="0" y="0"/>
                      <a:pt x="0" y="0"/>
                      <a:pt x="0" y="0"/>
                    </a:cubicBezTo>
                    <a:cubicBezTo>
                      <a:pt x="0" y="1"/>
                      <a:pt x="0" y="2"/>
                      <a:pt x="0" y="3"/>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368"/>
              <p:cNvSpPr>
                <a:spLocks/>
              </p:cNvSpPr>
              <p:nvPr userDrawn="1"/>
            </p:nvSpPr>
            <p:spPr bwMode="auto">
              <a:xfrm>
                <a:off x="1676613" y="5123266"/>
                <a:ext cx="7938" cy="90487"/>
              </a:xfrm>
              <a:custGeom>
                <a:avLst/>
                <a:gdLst>
                  <a:gd name="T0" fmla="*/ 1 w 2"/>
                  <a:gd name="T1" fmla="*/ 0 h 24"/>
                  <a:gd name="T2" fmla="*/ 2 w 2"/>
                  <a:gd name="T3" fmla="*/ 23 h 24"/>
                  <a:gd name="T4" fmla="*/ 0 w 2"/>
                  <a:gd name="T5" fmla="*/ 24 h 24"/>
                  <a:gd name="T6" fmla="*/ 0 w 2"/>
                  <a:gd name="T7" fmla="*/ 1 h 24"/>
                  <a:gd name="T8" fmla="*/ 1 w 2"/>
                  <a:gd name="T9" fmla="*/ 0 h 24"/>
                </a:gdLst>
                <a:ahLst/>
                <a:cxnLst>
                  <a:cxn ang="0">
                    <a:pos x="T0" y="T1"/>
                  </a:cxn>
                  <a:cxn ang="0">
                    <a:pos x="T2" y="T3"/>
                  </a:cxn>
                  <a:cxn ang="0">
                    <a:pos x="T4" y="T5"/>
                  </a:cxn>
                  <a:cxn ang="0">
                    <a:pos x="T6" y="T7"/>
                  </a:cxn>
                  <a:cxn ang="0">
                    <a:pos x="T8" y="T9"/>
                  </a:cxn>
                </a:cxnLst>
                <a:rect l="0" t="0" r="r" b="b"/>
                <a:pathLst>
                  <a:path w="2" h="24">
                    <a:moveTo>
                      <a:pt x="1" y="0"/>
                    </a:moveTo>
                    <a:cubicBezTo>
                      <a:pt x="2" y="8"/>
                      <a:pt x="2" y="15"/>
                      <a:pt x="2" y="23"/>
                    </a:cubicBezTo>
                    <a:cubicBezTo>
                      <a:pt x="1" y="23"/>
                      <a:pt x="0" y="23"/>
                      <a:pt x="0" y="24"/>
                    </a:cubicBezTo>
                    <a:cubicBezTo>
                      <a:pt x="0" y="16"/>
                      <a:pt x="0" y="8"/>
                      <a:pt x="0" y="1"/>
                    </a:cubicBezTo>
                    <a:cubicBezTo>
                      <a:pt x="0" y="1"/>
                      <a:pt x="1" y="0"/>
                      <a:pt x="1"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1369"/>
              <p:cNvSpPr>
                <a:spLocks/>
              </p:cNvSpPr>
              <p:nvPr userDrawn="1"/>
            </p:nvSpPr>
            <p:spPr bwMode="auto">
              <a:xfrm>
                <a:off x="1681375" y="5032779"/>
                <a:ext cx="168275" cy="176212"/>
              </a:xfrm>
              <a:custGeom>
                <a:avLst/>
                <a:gdLst>
                  <a:gd name="T0" fmla="*/ 14 w 45"/>
                  <a:gd name="T1" fmla="*/ 18 h 47"/>
                  <a:gd name="T2" fmla="*/ 45 w 45"/>
                  <a:gd name="T3" fmla="*/ 0 h 47"/>
                  <a:gd name="T4" fmla="*/ 45 w 45"/>
                  <a:gd name="T5" fmla="*/ 23 h 47"/>
                  <a:gd name="T6" fmla="*/ 14 w 45"/>
                  <a:gd name="T7" fmla="*/ 41 h 47"/>
                  <a:gd name="T8" fmla="*/ 1 w 45"/>
                  <a:gd name="T9" fmla="*/ 47 h 47"/>
                  <a:gd name="T10" fmla="*/ 0 w 45"/>
                  <a:gd name="T11" fmla="*/ 24 h 47"/>
                  <a:gd name="T12" fmla="*/ 14 w 45"/>
                  <a:gd name="T13" fmla="*/ 18 h 47"/>
                </a:gdLst>
                <a:ahLst/>
                <a:cxnLst>
                  <a:cxn ang="0">
                    <a:pos x="T0" y="T1"/>
                  </a:cxn>
                  <a:cxn ang="0">
                    <a:pos x="T2" y="T3"/>
                  </a:cxn>
                  <a:cxn ang="0">
                    <a:pos x="T4" y="T5"/>
                  </a:cxn>
                  <a:cxn ang="0">
                    <a:pos x="T6" y="T7"/>
                  </a:cxn>
                  <a:cxn ang="0">
                    <a:pos x="T8" y="T9"/>
                  </a:cxn>
                  <a:cxn ang="0">
                    <a:pos x="T10" y="T11"/>
                  </a:cxn>
                  <a:cxn ang="0">
                    <a:pos x="T12" y="T13"/>
                  </a:cxn>
                </a:cxnLst>
                <a:rect l="0" t="0" r="r" b="b"/>
                <a:pathLst>
                  <a:path w="45" h="47">
                    <a:moveTo>
                      <a:pt x="14" y="18"/>
                    </a:moveTo>
                    <a:cubicBezTo>
                      <a:pt x="45" y="0"/>
                      <a:pt x="45" y="0"/>
                      <a:pt x="45" y="0"/>
                    </a:cubicBezTo>
                    <a:cubicBezTo>
                      <a:pt x="45" y="23"/>
                      <a:pt x="45" y="23"/>
                      <a:pt x="45" y="23"/>
                    </a:cubicBezTo>
                    <a:cubicBezTo>
                      <a:pt x="14" y="41"/>
                      <a:pt x="14" y="41"/>
                      <a:pt x="14" y="41"/>
                    </a:cubicBezTo>
                    <a:cubicBezTo>
                      <a:pt x="10" y="43"/>
                      <a:pt x="5" y="45"/>
                      <a:pt x="1" y="47"/>
                    </a:cubicBezTo>
                    <a:cubicBezTo>
                      <a:pt x="1" y="39"/>
                      <a:pt x="1" y="32"/>
                      <a:pt x="0" y="24"/>
                    </a:cubicBezTo>
                    <a:cubicBezTo>
                      <a:pt x="5" y="22"/>
                      <a:pt x="10" y="20"/>
                      <a:pt x="14" y="1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1370"/>
              <p:cNvSpPr>
                <a:spLocks/>
              </p:cNvSpPr>
              <p:nvPr userDrawn="1"/>
            </p:nvSpPr>
            <p:spPr bwMode="auto">
              <a:xfrm>
                <a:off x="1398800" y="5126441"/>
                <a:ext cx="277813" cy="109537"/>
              </a:xfrm>
              <a:custGeom>
                <a:avLst/>
                <a:gdLst>
                  <a:gd name="T0" fmla="*/ 12 w 74"/>
                  <a:gd name="T1" fmla="*/ 5 h 29"/>
                  <a:gd name="T2" fmla="*/ 16 w 74"/>
                  <a:gd name="T3" fmla="*/ 5 h 29"/>
                  <a:gd name="T4" fmla="*/ 23 w 74"/>
                  <a:gd name="T5" fmla="*/ 6 h 29"/>
                  <a:gd name="T6" fmla="*/ 31 w 74"/>
                  <a:gd name="T7" fmla="*/ 6 h 29"/>
                  <a:gd name="T8" fmla="*/ 60 w 74"/>
                  <a:gd name="T9" fmla="*/ 4 h 29"/>
                  <a:gd name="T10" fmla="*/ 62 w 74"/>
                  <a:gd name="T11" fmla="*/ 3 h 29"/>
                  <a:gd name="T12" fmla="*/ 74 w 74"/>
                  <a:gd name="T13" fmla="*/ 0 h 29"/>
                  <a:gd name="T14" fmla="*/ 74 w 74"/>
                  <a:gd name="T15" fmla="*/ 22 h 29"/>
                  <a:gd name="T16" fmla="*/ 62 w 74"/>
                  <a:gd name="T17" fmla="*/ 26 h 29"/>
                  <a:gd name="T18" fmla="*/ 60 w 74"/>
                  <a:gd name="T19" fmla="*/ 26 h 29"/>
                  <a:gd name="T20" fmla="*/ 60 w 74"/>
                  <a:gd name="T21" fmla="*/ 26 h 29"/>
                  <a:gd name="T22" fmla="*/ 31 w 74"/>
                  <a:gd name="T23" fmla="*/ 29 h 29"/>
                  <a:gd name="T24" fmla="*/ 23 w 74"/>
                  <a:gd name="T25" fmla="*/ 29 h 29"/>
                  <a:gd name="T26" fmla="*/ 23 w 74"/>
                  <a:gd name="T27" fmla="*/ 29 h 29"/>
                  <a:gd name="T28" fmla="*/ 16 w 74"/>
                  <a:gd name="T29" fmla="*/ 28 h 29"/>
                  <a:gd name="T30" fmla="*/ 12 w 74"/>
                  <a:gd name="T31" fmla="*/ 28 h 29"/>
                  <a:gd name="T32" fmla="*/ 0 w 74"/>
                  <a:gd name="T33" fmla="*/ 25 h 29"/>
                  <a:gd name="T34" fmla="*/ 0 w 74"/>
                  <a:gd name="T35" fmla="*/ 2 h 29"/>
                  <a:gd name="T36" fmla="*/ 12 w 74"/>
                  <a:gd name="T37"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29">
                    <a:moveTo>
                      <a:pt x="12" y="5"/>
                    </a:moveTo>
                    <a:cubicBezTo>
                      <a:pt x="13" y="5"/>
                      <a:pt x="15" y="5"/>
                      <a:pt x="16" y="5"/>
                    </a:cubicBezTo>
                    <a:cubicBezTo>
                      <a:pt x="18" y="6"/>
                      <a:pt x="21" y="6"/>
                      <a:pt x="23" y="6"/>
                    </a:cubicBezTo>
                    <a:cubicBezTo>
                      <a:pt x="26" y="6"/>
                      <a:pt x="28" y="6"/>
                      <a:pt x="31" y="6"/>
                    </a:cubicBezTo>
                    <a:cubicBezTo>
                      <a:pt x="41" y="7"/>
                      <a:pt x="51" y="6"/>
                      <a:pt x="60" y="4"/>
                    </a:cubicBezTo>
                    <a:cubicBezTo>
                      <a:pt x="61" y="3"/>
                      <a:pt x="61" y="3"/>
                      <a:pt x="62" y="3"/>
                    </a:cubicBezTo>
                    <a:cubicBezTo>
                      <a:pt x="66" y="2"/>
                      <a:pt x="70" y="1"/>
                      <a:pt x="74" y="0"/>
                    </a:cubicBezTo>
                    <a:cubicBezTo>
                      <a:pt x="74" y="7"/>
                      <a:pt x="74" y="15"/>
                      <a:pt x="74" y="22"/>
                    </a:cubicBezTo>
                    <a:cubicBezTo>
                      <a:pt x="70" y="24"/>
                      <a:pt x="66" y="25"/>
                      <a:pt x="62" y="26"/>
                    </a:cubicBezTo>
                    <a:cubicBezTo>
                      <a:pt x="61" y="26"/>
                      <a:pt x="61" y="26"/>
                      <a:pt x="60" y="26"/>
                    </a:cubicBezTo>
                    <a:cubicBezTo>
                      <a:pt x="60" y="26"/>
                      <a:pt x="60" y="26"/>
                      <a:pt x="60" y="26"/>
                    </a:cubicBezTo>
                    <a:cubicBezTo>
                      <a:pt x="51" y="28"/>
                      <a:pt x="41" y="29"/>
                      <a:pt x="31" y="29"/>
                    </a:cubicBezTo>
                    <a:cubicBezTo>
                      <a:pt x="28" y="29"/>
                      <a:pt x="26" y="29"/>
                      <a:pt x="23" y="29"/>
                    </a:cubicBezTo>
                    <a:cubicBezTo>
                      <a:pt x="23" y="29"/>
                      <a:pt x="23" y="29"/>
                      <a:pt x="23" y="29"/>
                    </a:cubicBezTo>
                    <a:cubicBezTo>
                      <a:pt x="21" y="29"/>
                      <a:pt x="18" y="28"/>
                      <a:pt x="16" y="28"/>
                    </a:cubicBezTo>
                    <a:cubicBezTo>
                      <a:pt x="15" y="28"/>
                      <a:pt x="13" y="28"/>
                      <a:pt x="12" y="28"/>
                    </a:cubicBezTo>
                    <a:cubicBezTo>
                      <a:pt x="8" y="27"/>
                      <a:pt x="4" y="26"/>
                      <a:pt x="0" y="25"/>
                    </a:cubicBezTo>
                    <a:cubicBezTo>
                      <a:pt x="0" y="18"/>
                      <a:pt x="0" y="9"/>
                      <a:pt x="0" y="2"/>
                    </a:cubicBezTo>
                    <a:cubicBezTo>
                      <a:pt x="4" y="3"/>
                      <a:pt x="8" y="4"/>
                      <a:pt x="12" y="5"/>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1371"/>
              <p:cNvSpPr>
                <a:spLocks/>
              </p:cNvSpPr>
              <p:nvPr userDrawn="1"/>
            </p:nvSpPr>
            <p:spPr bwMode="auto">
              <a:xfrm>
                <a:off x="1403563" y="4747029"/>
                <a:ext cx="712788" cy="414337"/>
              </a:xfrm>
              <a:custGeom>
                <a:avLst/>
                <a:gdLst>
                  <a:gd name="T0" fmla="*/ 0 w 190"/>
                  <a:gd name="T1" fmla="*/ 102 h 110"/>
                  <a:gd name="T2" fmla="*/ 86 w 190"/>
                  <a:gd name="T3" fmla="*/ 93 h 110"/>
                  <a:gd name="T4" fmla="*/ 119 w 190"/>
                  <a:gd name="T5" fmla="*/ 74 h 110"/>
                  <a:gd name="T6" fmla="*/ 156 w 190"/>
                  <a:gd name="T7" fmla="*/ 95 h 110"/>
                  <a:gd name="T8" fmla="*/ 164 w 190"/>
                  <a:gd name="T9" fmla="*/ 90 h 110"/>
                  <a:gd name="T10" fmla="*/ 128 w 190"/>
                  <a:gd name="T11" fmla="*/ 69 h 110"/>
                  <a:gd name="T12" fmla="*/ 161 w 190"/>
                  <a:gd name="T13" fmla="*/ 49 h 110"/>
                  <a:gd name="T14" fmla="*/ 178 w 190"/>
                  <a:gd name="T15" fmla="*/ 0 h 110"/>
                  <a:gd name="T16" fmla="*/ 168 w 190"/>
                  <a:gd name="T17" fmla="*/ 5 h 110"/>
                  <a:gd name="T18" fmla="*/ 153 w 190"/>
                  <a:gd name="T19" fmla="*/ 44 h 110"/>
                  <a:gd name="T20" fmla="*/ 115 w 190"/>
                  <a:gd name="T21" fmla="*/ 66 h 110"/>
                  <a:gd name="T22" fmla="*/ 77 w 190"/>
                  <a:gd name="T23" fmla="*/ 88 h 110"/>
                  <a:gd name="T24" fmla="*/ 10 w 190"/>
                  <a:gd name="T25" fmla="*/ 97 h 110"/>
                  <a:gd name="T26" fmla="*/ 0 w 190"/>
                  <a:gd name="T27" fmla="*/ 10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110">
                    <a:moveTo>
                      <a:pt x="0" y="102"/>
                    </a:moveTo>
                    <a:cubicBezTo>
                      <a:pt x="29" y="110"/>
                      <a:pt x="63" y="106"/>
                      <a:pt x="86" y="93"/>
                    </a:cubicBezTo>
                    <a:cubicBezTo>
                      <a:pt x="119" y="74"/>
                      <a:pt x="119" y="74"/>
                      <a:pt x="119" y="74"/>
                    </a:cubicBezTo>
                    <a:cubicBezTo>
                      <a:pt x="156" y="95"/>
                      <a:pt x="156" y="95"/>
                      <a:pt x="156" y="95"/>
                    </a:cubicBezTo>
                    <a:cubicBezTo>
                      <a:pt x="164" y="90"/>
                      <a:pt x="164" y="90"/>
                      <a:pt x="164" y="90"/>
                    </a:cubicBezTo>
                    <a:cubicBezTo>
                      <a:pt x="128" y="69"/>
                      <a:pt x="128" y="69"/>
                      <a:pt x="128" y="69"/>
                    </a:cubicBezTo>
                    <a:cubicBezTo>
                      <a:pt x="161" y="49"/>
                      <a:pt x="161" y="49"/>
                      <a:pt x="161" y="49"/>
                    </a:cubicBezTo>
                    <a:cubicBezTo>
                      <a:pt x="184" y="36"/>
                      <a:pt x="190" y="16"/>
                      <a:pt x="178" y="0"/>
                    </a:cubicBezTo>
                    <a:cubicBezTo>
                      <a:pt x="168" y="5"/>
                      <a:pt x="168" y="5"/>
                      <a:pt x="168" y="5"/>
                    </a:cubicBezTo>
                    <a:cubicBezTo>
                      <a:pt x="176" y="19"/>
                      <a:pt x="171" y="34"/>
                      <a:pt x="153" y="44"/>
                    </a:cubicBezTo>
                    <a:cubicBezTo>
                      <a:pt x="115" y="66"/>
                      <a:pt x="115" y="66"/>
                      <a:pt x="115" y="66"/>
                    </a:cubicBezTo>
                    <a:cubicBezTo>
                      <a:pt x="77" y="88"/>
                      <a:pt x="77" y="88"/>
                      <a:pt x="77" y="88"/>
                    </a:cubicBezTo>
                    <a:cubicBezTo>
                      <a:pt x="59" y="98"/>
                      <a:pt x="33" y="101"/>
                      <a:pt x="10" y="97"/>
                    </a:cubicBezTo>
                    <a:lnTo>
                      <a:pt x="0" y="10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1372"/>
              <p:cNvSpPr>
                <a:spLocks/>
              </p:cNvSpPr>
              <p:nvPr userDrawn="1"/>
            </p:nvSpPr>
            <p:spPr bwMode="auto">
              <a:xfrm>
                <a:off x="1989350" y="4916891"/>
                <a:ext cx="1069975" cy="450850"/>
              </a:xfrm>
              <a:custGeom>
                <a:avLst/>
                <a:gdLst>
                  <a:gd name="T0" fmla="*/ 22 w 285"/>
                  <a:gd name="T1" fmla="*/ 63 h 120"/>
                  <a:gd name="T2" fmla="*/ 239 w 285"/>
                  <a:gd name="T3" fmla="*/ 63 h 120"/>
                  <a:gd name="T4" fmla="*/ 284 w 285"/>
                  <a:gd name="T5" fmla="*/ 0 h 120"/>
                  <a:gd name="T6" fmla="*/ 285 w 285"/>
                  <a:gd name="T7" fmla="*/ 22 h 120"/>
                  <a:gd name="T8" fmla="*/ 239 w 285"/>
                  <a:gd name="T9" fmla="*/ 86 h 120"/>
                  <a:gd name="T10" fmla="*/ 22 w 285"/>
                  <a:gd name="T11" fmla="*/ 86 h 120"/>
                  <a:gd name="T12" fmla="*/ 0 w 285"/>
                  <a:gd name="T13" fmla="*/ 73 h 120"/>
                  <a:gd name="T14" fmla="*/ 0 w 285"/>
                  <a:gd name="T15" fmla="*/ 50 h 120"/>
                  <a:gd name="T16" fmla="*/ 22 w 285"/>
                  <a:gd name="T17" fmla="*/ 6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5" h="120">
                    <a:moveTo>
                      <a:pt x="22" y="63"/>
                    </a:moveTo>
                    <a:cubicBezTo>
                      <a:pt x="82" y="98"/>
                      <a:pt x="179" y="98"/>
                      <a:pt x="239" y="63"/>
                    </a:cubicBezTo>
                    <a:cubicBezTo>
                      <a:pt x="269" y="45"/>
                      <a:pt x="285" y="22"/>
                      <a:pt x="284" y="0"/>
                    </a:cubicBezTo>
                    <a:cubicBezTo>
                      <a:pt x="285" y="22"/>
                      <a:pt x="285" y="22"/>
                      <a:pt x="285" y="22"/>
                    </a:cubicBezTo>
                    <a:cubicBezTo>
                      <a:pt x="285" y="45"/>
                      <a:pt x="270" y="68"/>
                      <a:pt x="239" y="86"/>
                    </a:cubicBezTo>
                    <a:cubicBezTo>
                      <a:pt x="179" y="120"/>
                      <a:pt x="82" y="120"/>
                      <a:pt x="22" y="86"/>
                    </a:cubicBezTo>
                    <a:cubicBezTo>
                      <a:pt x="0" y="73"/>
                      <a:pt x="0" y="73"/>
                      <a:pt x="0" y="73"/>
                    </a:cubicBezTo>
                    <a:cubicBezTo>
                      <a:pt x="0" y="50"/>
                      <a:pt x="0" y="50"/>
                      <a:pt x="0" y="50"/>
                    </a:cubicBezTo>
                    <a:lnTo>
                      <a:pt x="22" y="63"/>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1373"/>
              <p:cNvSpPr>
                <a:spLocks/>
              </p:cNvSpPr>
              <p:nvPr userDrawn="1"/>
            </p:nvSpPr>
            <p:spPr bwMode="auto">
              <a:xfrm>
                <a:off x="1989350" y="4251729"/>
                <a:ext cx="1243013" cy="1033462"/>
              </a:xfrm>
              <a:custGeom>
                <a:avLst/>
                <a:gdLst>
                  <a:gd name="T0" fmla="*/ 143 w 331"/>
                  <a:gd name="T1" fmla="*/ 14 h 275"/>
                  <a:gd name="T2" fmla="*/ 143 w 331"/>
                  <a:gd name="T3" fmla="*/ 68 h 275"/>
                  <a:gd name="T4" fmla="*/ 231 w 331"/>
                  <a:gd name="T5" fmla="*/ 119 h 275"/>
                  <a:gd name="T6" fmla="*/ 230 w 331"/>
                  <a:gd name="T7" fmla="*/ 235 h 275"/>
                  <a:gd name="T8" fmla="*/ 31 w 331"/>
                  <a:gd name="T9" fmla="*/ 235 h 275"/>
                  <a:gd name="T10" fmla="*/ 8 w 331"/>
                  <a:gd name="T11" fmla="*/ 222 h 275"/>
                  <a:gd name="T12" fmla="*/ 0 w 331"/>
                  <a:gd name="T13" fmla="*/ 227 h 275"/>
                  <a:gd name="T14" fmla="*/ 22 w 331"/>
                  <a:gd name="T15" fmla="*/ 240 h 275"/>
                  <a:gd name="T16" fmla="*/ 239 w 331"/>
                  <a:gd name="T17" fmla="*/ 240 h 275"/>
                  <a:gd name="T18" fmla="*/ 240 w 331"/>
                  <a:gd name="T19" fmla="*/ 114 h 275"/>
                  <a:gd name="T20" fmla="*/ 151 w 331"/>
                  <a:gd name="T21" fmla="*/ 63 h 275"/>
                  <a:gd name="T22" fmla="*/ 152 w 331"/>
                  <a:gd name="T23" fmla="*/ 19 h 275"/>
                  <a:gd name="T24" fmla="*/ 226 w 331"/>
                  <a:gd name="T25" fmla="*/ 19 h 275"/>
                  <a:gd name="T26" fmla="*/ 322 w 331"/>
                  <a:gd name="T27" fmla="*/ 75 h 275"/>
                  <a:gd name="T28" fmla="*/ 326 w 331"/>
                  <a:gd name="T29" fmla="*/ 72 h 275"/>
                  <a:gd name="T30" fmla="*/ 331 w 331"/>
                  <a:gd name="T31" fmla="*/ 70 h 275"/>
                  <a:gd name="T32" fmla="*/ 235 w 331"/>
                  <a:gd name="T33" fmla="*/ 14 h 275"/>
                  <a:gd name="T34" fmla="*/ 143 w 331"/>
                  <a:gd name="T35" fmla="*/ 1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75">
                    <a:moveTo>
                      <a:pt x="143" y="14"/>
                    </a:moveTo>
                    <a:cubicBezTo>
                      <a:pt x="117" y="29"/>
                      <a:pt x="117" y="53"/>
                      <a:pt x="143" y="68"/>
                    </a:cubicBezTo>
                    <a:cubicBezTo>
                      <a:pt x="231" y="119"/>
                      <a:pt x="231" y="119"/>
                      <a:pt x="231" y="119"/>
                    </a:cubicBezTo>
                    <a:cubicBezTo>
                      <a:pt x="286" y="151"/>
                      <a:pt x="286" y="203"/>
                      <a:pt x="230" y="235"/>
                    </a:cubicBezTo>
                    <a:cubicBezTo>
                      <a:pt x="175" y="267"/>
                      <a:pt x="86" y="267"/>
                      <a:pt x="31" y="235"/>
                    </a:cubicBezTo>
                    <a:cubicBezTo>
                      <a:pt x="8" y="222"/>
                      <a:pt x="8" y="222"/>
                      <a:pt x="8" y="222"/>
                    </a:cubicBezTo>
                    <a:cubicBezTo>
                      <a:pt x="0" y="227"/>
                      <a:pt x="0" y="227"/>
                      <a:pt x="0" y="227"/>
                    </a:cubicBezTo>
                    <a:cubicBezTo>
                      <a:pt x="22" y="240"/>
                      <a:pt x="22" y="240"/>
                      <a:pt x="22" y="240"/>
                    </a:cubicBezTo>
                    <a:cubicBezTo>
                      <a:pt x="82" y="275"/>
                      <a:pt x="179" y="275"/>
                      <a:pt x="239" y="240"/>
                    </a:cubicBezTo>
                    <a:cubicBezTo>
                      <a:pt x="299" y="205"/>
                      <a:pt x="300" y="149"/>
                      <a:pt x="240" y="114"/>
                    </a:cubicBezTo>
                    <a:cubicBezTo>
                      <a:pt x="151" y="63"/>
                      <a:pt x="151" y="63"/>
                      <a:pt x="151" y="63"/>
                    </a:cubicBezTo>
                    <a:cubicBezTo>
                      <a:pt x="131" y="51"/>
                      <a:pt x="131" y="31"/>
                      <a:pt x="152" y="19"/>
                    </a:cubicBezTo>
                    <a:cubicBezTo>
                      <a:pt x="172" y="8"/>
                      <a:pt x="206" y="8"/>
                      <a:pt x="226" y="19"/>
                    </a:cubicBezTo>
                    <a:cubicBezTo>
                      <a:pt x="322" y="75"/>
                      <a:pt x="322" y="75"/>
                      <a:pt x="322" y="75"/>
                    </a:cubicBezTo>
                    <a:cubicBezTo>
                      <a:pt x="323" y="74"/>
                      <a:pt x="324" y="73"/>
                      <a:pt x="326" y="72"/>
                    </a:cubicBezTo>
                    <a:cubicBezTo>
                      <a:pt x="327" y="71"/>
                      <a:pt x="329" y="71"/>
                      <a:pt x="331" y="70"/>
                    </a:cubicBezTo>
                    <a:cubicBezTo>
                      <a:pt x="235" y="14"/>
                      <a:pt x="235" y="14"/>
                      <a:pt x="235" y="14"/>
                    </a:cubicBezTo>
                    <a:cubicBezTo>
                      <a:pt x="210" y="0"/>
                      <a:pt x="168" y="0"/>
                      <a:pt x="143" y="1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1374"/>
              <p:cNvSpPr>
                <a:spLocks/>
              </p:cNvSpPr>
              <p:nvPr userDrawn="1"/>
            </p:nvSpPr>
            <p:spPr bwMode="auto">
              <a:xfrm>
                <a:off x="1395625" y="5024841"/>
                <a:ext cx="593725" cy="139700"/>
              </a:xfrm>
              <a:custGeom>
                <a:avLst/>
                <a:gdLst>
                  <a:gd name="T0" fmla="*/ 0 w 158"/>
                  <a:gd name="T1" fmla="*/ 29 h 37"/>
                  <a:gd name="T2" fmla="*/ 90 w 158"/>
                  <a:gd name="T3" fmla="*/ 20 h 37"/>
                  <a:gd name="T4" fmla="*/ 121 w 158"/>
                  <a:gd name="T5" fmla="*/ 2 h 37"/>
                  <a:gd name="T6" fmla="*/ 156 w 158"/>
                  <a:gd name="T7" fmla="*/ 22 h 37"/>
                  <a:gd name="T8" fmla="*/ 158 w 158"/>
                  <a:gd name="T9" fmla="*/ 21 h 37"/>
                  <a:gd name="T10" fmla="*/ 121 w 158"/>
                  <a:gd name="T11" fmla="*/ 0 h 37"/>
                  <a:gd name="T12" fmla="*/ 88 w 158"/>
                  <a:gd name="T13" fmla="*/ 19 h 37"/>
                  <a:gd name="T14" fmla="*/ 2 w 158"/>
                  <a:gd name="T15" fmla="*/ 28 h 37"/>
                  <a:gd name="T16" fmla="*/ 0 w 158"/>
                  <a:gd name="T17"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37">
                    <a:moveTo>
                      <a:pt x="0" y="29"/>
                    </a:moveTo>
                    <a:cubicBezTo>
                      <a:pt x="30" y="37"/>
                      <a:pt x="66" y="34"/>
                      <a:pt x="90" y="20"/>
                    </a:cubicBezTo>
                    <a:cubicBezTo>
                      <a:pt x="121" y="2"/>
                      <a:pt x="121" y="2"/>
                      <a:pt x="121" y="2"/>
                    </a:cubicBezTo>
                    <a:cubicBezTo>
                      <a:pt x="156" y="22"/>
                      <a:pt x="156" y="22"/>
                      <a:pt x="156" y="22"/>
                    </a:cubicBezTo>
                    <a:cubicBezTo>
                      <a:pt x="158" y="21"/>
                      <a:pt x="158" y="21"/>
                      <a:pt x="158" y="21"/>
                    </a:cubicBezTo>
                    <a:cubicBezTo>
                      <a:pt x="121" y="0"/>
                      <a:pt x="121" y="0"/>
                      <a:pt x="121" y="0"/>
                    </a:cubicBezTo>
                    <a:cubicBezTo>
                      <a:pt x="88" y="19"/>
                      <a:pt x="88" y="19"/>
                      <a:pt x="88" y="19"/>
                    </a:cubicBezTo>
                    <a:cubicBezTo>
                      <a:pt x="65" y="32"/>
                      <a:pt x="31" y="36"/>
                      <a:pt x="2" y="28"/>
                    </a:cubicBezTo>
                    <a:lnTo>
                      <a:pt x="0" y="2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375"/>
              <p:cNvSpPr>
                <a:spLocks/>
              </p:cNvSpPr>
              <p:nvPr userDrawn="1"/>
            </p:nvSpPr>
            <p:spPr bwMode="auto">
              <a:xfrm>
                <a:off x="1233700" y="4494616"/>
                <a:ext cx="98425" cy="125412"/>
              </a:xfrm>
              <a:custGeom>
                <a:avLst/>
                <a:gdLst>
                  <a:gd name="T0" fmla="*/ 2 w 26"/>
                  <a:gd name="T1" fmla="*/ 9 h 33"/>
                  <a:gd name="T2" fmla="*/ 11 w 26"/>
                  <a:gd name="T3" fmla="*/ 9 h 33"/>
                  <a:gd name="T4" fmla="*/ 26 w 26"/>
                  <a:gd name="T5" fmla="*/ 0 h 33"/>
                  <a:gd name="T6" fmla="*/ 26 w 26"/>
                  <a:gd name="T7" fmla="*/ 23 h 33"/>
                  <a:gd name="T8" fmla="*/ 11 w 26"/>
                  <a:gd name="T9" fmla="*/ 31 h 33"/>
                  <a:gd name="T10" fmla="*/ 2 w 26"/>
                  <a:gd name="T11" fmla="*/ 31 h 33"/>
                  <a:gd name="T12" fmla="*/ 0 w 26"/>
                  <a:gd name="T13" fmla="*/ 29 h 33"/>
                  <a:gd name="T14" fmla="*/ 0 w 26"/>
                  <a:gd name="T15" fmla="*/ 6 h 33"/>
                  <a:gd name="T16" fmla="*/ 2 w 26"/>
                  <a:gd name="T1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3">
                    <a:moveTo>
                      <a:pt x="2" y="9"/>
                    </a:moveTo>
                    <a:cubicBezTo>
                      <a:pt x="4" y="10"/>
                      <a:pt x="8" y="10"/>
                      <a:pt x="11" y="9"/>
                    </a:cubicBezTo>
                    <a:cubicBezTo>
                      <a:pt x="26" y="0"/>
                      <a:pt x="26" y="0"/>
                      <a:pt x="26" y="0"/>
                    </a:cubicBezTo>
                    <a:cubicBezTo>
                      <a:pt x="26" y="23"/>
                      <a:pt x="26" y="23"/>
                      <a:pt x="26" y="23"/>
                    </a:cubicBezTo>
                    <a:cubicBezTo>
                      <a:pt x="11" y="31"/>
                      <a:pt x="11" y="31"/>
                      <a:pt x="11" y="31"/>
                    </a:cubicBezTo>
                    <a:cubicBezTo>
                      <a:pt x="8" y="33"/>
                      <a:pt x="5" y="33"/>
                      <a:pt x="2" y="31"/>
                    </a:cubicBezTo>
                    <a:cubicBezTo>
                      <a:pt x="1" y="31"/>
                      <a:pt x="0" y="30"/>
                      <a:pt x="0" y="29"/>
                    </a:cubicBezTo>
                    <a:cubicBezTo>
                      <a:pt x="0" y="6"/>
                      <a:pt x="0" y="6"/>
                      <a:pt x="0" y="6"/>
                    </a:cubicBezTo>
                    <a:cubicBezTo>
                      <a:pt x="0" y="7"/>
                      <a:pt x="1" y="8"/>
                      <a:pt x="2"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376"/>
              <p:cNvSpPr>
                <a:spLocks/>
              </p:cNvSpPr>
              <p:nvPr userDrawn="1"/>
            </p:nvSpPr>
            <p:spPr bwMode="auto">
              <a:xfrm>
                <a:off x="1233700" y="4477154"/>
                <a:ext cx="98425" cy="55562"/>
              </a:xfrm>
              <a:custGeom>
                <a:avLst/>
                <a:gdLst>
                  <a:gd name="T0" fmla="*/ 2 w 26"/>
                  <a:gd name="T1" fmla="*/ 8 h 15"/>
                  <a:gd name="T2" fmla="*/ 2 w 26"/>
                  <a:gd name="T3" fmla="*/ 14 h 15"/>
                  <a:gd name="T4" fmla="*/ 11 w 26"/>
                  <a:gd name="T5" fmla="*/ 14 h 15"/>
                  <a:gd name="T6" fmla="*/ 26 w 26"/>
                  <a:gd name="T7" fmla="*/ 5 h 15"/>
                  <a:gd name="T8" fmla="*/ 17 w 26"/>
                  <a:gd name="T9" fmla="*/ 0 h 15"/>
                  <a:gd name="T10" fmla="*/ 2 w 26"/>
                  <a:gd name="T11" fmla="*/ 8 h 15"/>
                </a:gdLst>
                <a:ahLst/>
                <a:cxnLst>
                  <a:cxn ang="0">
                    <a:pos x="T0" y="T1"/>
                  </a:cxn>
                  <a:cxn ang="0">
                    <a:pos x="T2" y="T3"/>
                  </a:cxn>
                  <a:cxn ang="0">
                    <a:pos x="T4" y="T5"/>
                  </a:cxn>
                  <a:cxn ang="0">
                    <a:pos x="T6" y="T7"/>
                  </a:cxn>
                  <a:cxn ang="0">
                    <a:pos x="T8" y="T9"/>
                  </a:cxn>
                  <a:cxn ang="0">
                    <a:pos x="T10" y="T11"/>
                  </a:cxn>
                </a:cxnLst>
                <a:rect l="0" t="0" r="r" b="b"/>
                <a:pathLst>
                  <a:path w="26" h="15">
                    <a:moveTo>
                      <a:pt x="2" y="8"/>
                    </a:moveTo>
                    <a:cubicBezTo>
                      <a:pt x="0" y="10"/>
                      <a:pt x="0" y="12"/>
                      <a:pt x="2" y="14"/>
                    </a:cubicBezTo>
                    <a:cubicBezTo>
                      <a:pt x="4" y="15"/>
                      <a:pt x="8" y="15"/>
                      <a:pt x="11" y="14"/>
                    </a:cubicBezTo>
                    <a:cubicBezTo>
                      <a:pt x="26" y="5"/>
                      <a:pt x="26" y="5"/>
                      <a:pt x="26" y="5"/>
                    </a:cubicBezTo>
                    <a:cubicBezTo>
                      <a:pt x="17" y="0"/>
                      <a:pt x="17" y="0"/>
                      <a:pt x="17" y="0"/>
                    </a:cubicBezTo>
                    <a:lnTo>
                      <a:pt x="2" y="8"/>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377"/>
              <p:cNvSpPr>
                <a:spLocks/>
              </p:cNvSpPr>
              <p:nvPr userDrawn="1"/>
            </p:nvSpPr>
            <p:spPr bwMode="auto">
              <a:xfrm>
                <a:off x="3248238" y="4532716"/>
                <a:ext cx="149225" cy="90487"/>
              </a:xfrm>
              <a:custGeom>
                <a:avLst/>
                <a:gdLst>
                  <a:gd name="T0" fmla="*/ 7 w 40"/>
                  <a:gd name="T1" fmla="*/ 5 h 24"/>
                  <a:gd name="T2" fmla="*/ 7 w 40"/>
                  <a:gd name="T3" fmla="*/ 20 h 24"/>
                  <a:gd name="T4" fmla="*/ 33 w 40"/>
                  <a:gd name="T5" fmla="*/ 20 h 24"/>
                  <a:gd name="T6" fmla="*/ 33 w 40"/>
                  <a:gd name="T7" fmla="*/ 5 h 24"/>
                  <a:gd name="T8" fmla="*/ 7 w 40"/>
                  <a:gd name="T9" fmla="*/ 5 h 24"/>
                </a:gdLst>
                <a:ahLst/>
                <a:cxnLst>
                  <a:cxn ang="0">
                    <a:pos x="T0" y="T1"/>
                  </a:cxn>
                  <a:cxn ang="0">
                    <a:pos x="T2" y="T3"/>
                  </a:cxn>
                  <a:cxn ang="0">
                    <a:pos x="T4" y="T5"/>
                  </a:cxn>
                  <a:cxn ang="0">
                    <a:pos x="T6" y="T7"/>
                  </a:cxn>
                  <a:cxn ang="0">
                    <a:pos x="T8" y="T9"/>
                  </a:cxn>
                </a:cxnLst>
                <a:rect l="0" t="0" r="r" b="b"/>
                <a:pathLst>
                  <a:path w="40" h="24">
                    <a:moveTo>
                      <a:pt x="7" y="5"/>
                    </a:moveTo>
                    <a:cubicBezTo>
                      <a:pt x="0" y="9"/>
                      <a:pt x="0" y="16"/>
                      <a:pt x="7" y="20"/>
                    </a:cubicBezTo>
                    <a:cubicBezTo>
                      <a:pt x="14" y="24"/>
                      <a:pt x="26" y="24"/>
                      <a:pt x="33" y="20"/>
                    </a:cubicBezTo>
                    <a:cubicBezTo>
                      <a:pt x="40" y="16"/>
                      <a:pt x="40" y="9"/>
                      <a:pt x="33" y="5"/>
                    </a:cubicBezTo>
                    <a:cubicBezTo>
                      <a:pt x="26" y="0"/>
                      <a:pt x="14" y="0"/>
                      <a:pt x="7" y="5"/>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451"/>
              <p:cNvSpPr>
                <a:spLocks/>
              </p:cNvSpPr>
              <p:nvPr userDrawn="1"/>
            </p:nvSpPr>
            <p:spPr bwMode="auto">
              <a:xfrm>
                <a:off x="4191213" y="4950229"/>
                <a:ext cx="1517650" cy="876300"/>
              </a:xfrm>
              <a:custGeom>
                <a:avLst/>
                <a:gdLst>
                  <a:gd name="T0" fmla="*/ 8 w 404"/>
                  <a:gd name="T1" fmla="*/ 143 h 233"/>
                  <a:gd name="T2" fmla="*/ 8 w 404"/>
                  <a:gd name="T3" fmla="*/ 160 h 233"/>
                  <a:gd name="T4" fmla="*/ 126 w 404"/>
                  <a:gd name="T5" fmla="*/ 229 h 233"/>
                  <a:gd name="T6" fmla="*/ 156 w 404"/>
                  <a:gd name="T7" fmla="*/ 229 h 233"/>
                  <a:gd name="T8" fmla="*/ 395 w 404"/>
                  <a:gd name="T9" fmla="*/ 91 h 233"/>
                  <a:gd name="T10" fmla="*/ 395 w 404"/>
                  <a:gd name="T11" fmla="*/ 73 h 233"/>
                  <a:gd name="T12" fmla="*/ 277 w 404"/>
                  <a:gd name="T13" fmla="*/ 5 h 233"/>
                  <a:gd name="T14" fmla="*/ 247 w 404"/>
                  <a:gd name="T15" fmla="*/ 5 h 233"/>
                  <a:gd name="T16" fmla="*/ 8 w 404"/>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233">
                    <a:moveTo>
                      <a:pt x="8" y="143"/>
                    </a:moveTo>
                    <a:cubicBezTo>
                      <a:pt x="0" y="147"/>
                      <a:pt x="0" y="155"/>
                      <a:pt x="8" y="160"/>
                    </a:cubicBezTo>
                    <a:cubicBezTo>
                      <a:pt x="126" y="229"/>
                      <a:pt x="126" y="229"/>
                      <a:pt x="126" y="229"/>
                    </a:cubicBezTo>
                    <a:cubicBezTo>
                      <a:pt x="135" y="233"/>
                      <a:pt x="148" y="233"/>
                      <a:pt x="156" y="229"/>
                    </a:cubicBezTo>
                    <a:cubicBezTo>
                      <a:pt x="395" y="91"/>
                      <a:pt x="395" y="91"/>
                      <a:pt x="395" y="91"/>
                    </a:cubicBezTo>
                    <a:cubicBezTo>
                      <a:pt x="404" y="86"/>
                      <a:pt x="404" y="78"/>
                      <a:pt x="395" y="73"/>
                    </a:cubicBezTo>
                    <a:cubicBezTo>
                      <a:pt x="277" y="5"/>
                      <a:pt x="277" y="5"/>
                      <a:pt x="277" y="5"/>
                    </a:cubicBezTo>
                    <a:cubicBezTo>
                      <a:pt x="269" y="0"/>
                      <a:pt x="256"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452"/>
              <p:cNvSpPr>
                <a:spLocks/>
              </p:cNvSpPr>
              <p:nvPr userDrawn="1"/>
            </p:nvSpPr>
            <p:spPr bwMode="auto">
              <a:xfrm>
                <a:off x="5062750" y="5077229"/>
                <a:ext cx="217488" cy="109537"/>
              </a:xfrm>
              <a:custGeom>
                <a:avLst/>
                <a:gdLst>
                  <a:gd name="T0" fmla="*/ 0 w 58"/>
                  <a:gd name="T1" fmla="*/ 1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9" y="22"/>
                    </a:cubicBezTo>
                    <a:cubicBezTo>
                      <a:pt x="20" y="29"/>
                      <a:pt x="38" y="29"/>
                      <a:pt x="50" y="22"/>
                    </a:cubicBezTo>
                    <a:cubicBezTo>
                      <a:pt x="56" y="19"/>
                      <a:pt x="58" y="15"/>
                      <a:pt x="58" y="10"/>
                    </a:cubicBezTo>
                    <a:cubicBezTo>
                      <a:pt x="58" y="0"/>
                      <a:pt x="58" y="0"/>
                      <a:pt x="58" y="0"/>
                    </a:cubicBezTo>
                    <a:cubicBezTo>
                      <a:pt x="58" y="5"/>
                      <a:pt x="55" y="9"/>
                      <a:pt x="50" y="12"/>
                    </a:cubicBezTo>
                    <a:cubicBezTo>
                      <a:pt x="38" y="19"/>
                      <a:pt x="20" y="19"/>
                      <a:pt x="9" y="12"/>
                    </a:cubicBezTo>
                    <a:cubicBezTo>
                      <a:pt x="3" y="9"/>
                      <a:pt x="0" y="5"/>
                      <a:pt x="0" y="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453"/>
              <p:cNvSpPr>
                <a:spLocks/>
              </p:cNvSpPr>
              <p:nvPr userDrawn="1"/>
            </p:nvSpPr>
            <p:spPr bwMode="auto">
              <a:xfrm>
                <a:off x="5051638" y="5010554"/>
                <a:ext cx="239713" cy="138112"/>
              </a:xfrm>
              <a:custGeom>
                <a:avLst/>
                <a:gdLst>
                  <a:gd name="T0" fmla="*/ 12 w 64"/>
                  <a:gd name="T1" fmla="*/ 7 h 37"/>
                  <a:gd name="T2" fmla="*/ 12 w 64"/>
                  <a:gd name="T3" fmla="*/ 30 h 37"/>
                  <a:gd name="T4" fmla="*/ 53 w 64"/>
                  <a:gd name="T5" fmla="*/ 30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3"/>
                      <a:pt x="0" y="24"/>
                      <a:pt x="12" y="30"/>
                    </a:cubicBezTo>
                    <a:cubicBezTo>
                      <a:pt x="23" y="37"/>
                      <a:pt x="41" y="37"/>
                      <a:pt x="53" y="30"/>
                    </a:cubicBezTo>
                    <a:cubicBezTo>
                      <a:pt x="64" y="24"/>
                      <a:pt x="64" y="13"/>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1454"/>
              <p:cNvSpPr>
                <a:spLocks/>
              </p:cNvSpPr>
              <p:nvPr userDrawn="1"/>
            </p:nvSpPr>
            <p:spPr bwMode="auto">
              <a:xfrm>
                <a:off x="4840500" y="5208991"/>
                <a:ext cx="219075" cy="106362"/>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19" y="18"/>
                      <a:pt x="8" y="12"/>
                    </a:cubicBezTo>
                    <a:cubicBezTo>
                      <a:pt x="3" y="9"/>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1455"/>
              <p:cNvSpPr>
                <a:spLocks/>
              </p:cNvSpPr>
              <p:nvPr userDrawn="1"/>
            </p:nvSpPr>
            <p:spPr bwMode="auto">
              <a:xfrm>
                <a:off x="4829388" y="5142316"/>
                <a:ext cx="241300" cy="134937"/>
              </a:xfrm>
              <a:custGeom>
                <a:avLst/>
                <a:gdLst>
                  <a:gd name="T0" fmla="*/ 11 w 64"/>
                  <a:gd name="T1" fmla="*/ 6 h 36"/>
                  <a:gd name="T2" fmla="*/ 11 w 64"/>
                  <a:gd name="T3" fmla="*/ 30 h 36"/>
                  <a:gd name="T4" fmla="*/ 52 w 64"/>
                  <a:gd name="T5" fmla="*/ 30 h 36"/>
                  <a:gd name="T6" fmla="*/ 52 w 64"/>
                  <a:gd name="T7" fmla="*/ 6 h 36"/>
                  <a:gd name="T8" fmla="*/ 11 w 64"/>
                  <a:gd name="T9" fmla="*/ 6 h 36"/>
                </a:gdLst>
                <a:ahLst/>
                <a:cxnLst>
                  <a:cxn ang="0">
                    <a:pos x="T0" y="T1"/>
                  </a:cxn>
                  <a:cxn ang="0">
                    <a:pos x="T2" y="T3"/>
                  </a:cxn>
                  <a:cxn ang="0">
                    <a:pos x="T4" y="T5"/>
                  </a:cxn>
                  <a:cxn ang="0">
                    <a:pos x="T6" y="T7"/>
                  </a:cxn>
                  <a:cxn ang="0">
                    <a:pos x="T8" y="T9"/>
                  </a:cxn>
                </a:cxnLst>
                <a:rect l="0" t="0" r="r" b="b"/>
                <a:pathLst>
                  <a:path w="64" h="36">
                    <a:moveTo>
                      <a:pt x="11" y="6"/>
                    </a:moveTo>
                    <a:cubicBezTo>
                      <a:pt x="0" y="13"/>
                      <a:pt x="0" y="23"/>
                      <a:pt x="11" y="30"/>
                    </a:cubicBezTo>
                    <a:cubicBezTo>
                      <a:pt x="22" y="36"/>
                      <a:pt x="41" y="36"/>
                      <a:pt x="52" y="30"/>
                    </a:cubicBezTo>
                    <a:cubicBezTo>
                      <a:pt x="64" y="23"/>
                      <a:pt x="64" y="13"/>
                      <a:pt x="52" y="6"/>
                    </a:cubicBezTo>
                    <a:cubicBezTo>
                      <a:pt x="41" y="0"/>
                      <a:pt x="23"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1456"/>
              <p:cNvSpPr>
                <a:spLocks/>
              </p:cNvSpPr>
              <p:nvPr userDrawn="1"/>
            </p:nvSpPr>
            <p:spPr bwMode="auto">
              <a:xfrm>
                <a:off x="4615075" y="5337579"/>
                <a:ext cx="219075"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5"/>
                      <a:pt x="3" y="19"/>
                      <a:pt x="9" y="22"/>
                    </a:cubicBezTo>
                    <a:cubicBezTo>
                      <a:pt x="20" y="29"/>
                      <a:pt x="38" y="29"/>
                      <a:pt x="50" y="22"/>
                    </a:cubicBezTo>
                    <a:cubicBezTo>
                      <a:pt x="55" y="19"/>
                      <a:pt x="58" y="14"/>
                      <a:pt x="58" y="10"/>
                    </a:cubicBezTo>
                    <a:cubicBezTo>
                      <a:pt x="58" y="0"/>
                      <a:pt x="58" y="0"/>
                      <a:pt x="58" y="0"/>
                    </a:cubicBezTo>
                    <a:cubicBezTo>
                      <a:pt x="58" y="5"/>
                      <a:pt x="55" y="9"/>
                      <a:pt x="50" y="12"/>
                    </a:cubicBezTo>
                    <a:cubicBezTo>
                      <a:pt x="38" y="19"/>
                      <a:pt x="20" y="19"/>
                      <a:pt x="9" y="12"/>
                    </a:cubicBezTo>
                    <a:cubicBezTo>
                      <a:pt x="3" y="9"/>
                      <a:pt x="0" y="5"/>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1457"/>
              <p:cNvSpPr>
                <a:spLocks/>
              </p:cNvSpPr>
              <p:nvPr userDrawn="1"/>
            </p:nvSpPr>
            <p:spPr bwMode="auto">
              <a:xfrm>
                <a:off x="4603963" y="5269316"/>
                <a:ext cx="241300" cy="139700"/>
              </a:xfrm>
              <a:custGeom>
                <a:avLst/>
                <a:gdLst>
                  <a:gd name="T0" fmla="*/ 12 w 64"/>
                  <a:gd name="T1" fmla="*/ 6 h 37"/>
                  <a:gd name="T2" fmla="*/ 12 w 64"/>
                  <a:gd name="T3" fmla="*/ 30 h 37"/>
                  <a:gd name="T4" fmla="*/ 53 w 64"/>
                  <a:gd name="T5" fmla="*/ 30 h 37"/>
                  <a:gd name="T6" fmla="*/ 53 w 64"/>
                  <a:gd name="T7" fmla="*/ 7 h 37"/>
                  <a:gd name="T8" fmla="*/ 12 w 64"/>
                  <a:gd name="T9" fmla="*/ 6 h 37"/>
                </a:gdLst>
                <a:ahLst/>
                <a:cxnLst>
                  <a:cxn ang="0">
                    <a:pos x="T0" y="T1"/>
                  </a:cxn>
                  <a:cxn ang="0">
                    <a:pos x="T2" y="T3"/>
                  </a:cxn>
                  <a:cxn ang="0">
                    <a:pos x="T4" y="T5"/>
                  </a:cxn>
                  <a:cxn ang="0">
                    <a:pos x="T6" y="T7"/>
                  </a:cxn>
                  <a:cxn ang="0">
                    <a:pos x="T8" y="T9"/>
                  </a:cxn>
                </a:cxnLst>
                <a:rect l="0" t="0" r="r" b="b"/>
                <a:pathLst>
                  <a:path w="64" h="37">
                    <a:moveTo>
                      <a:pt x="12" y="6"/>
                    </a:moveTo>
                    <a:cubicBezTo>
                      <a:pt x="0" y="13"/>
                      <a:pt x="0" y="24"/>
                      <a:pt x="12" y="30"/>
                    </a:cubicBezTo>
                    <a:cubicBezTo>
                      <a:pt x="23" y="37"/>
                      <a:pt x="41" y="37"/>
                      <a:pt x="53" y="30"/>
                    </a:cubicBezTo>
                    <a:cubicBezTo>
                      <a:pt x="64" y="24"/>
                      <a:pt x="64" y="13"/>
                      <a:pt x="53" y="7"/>
                    </a:cubicBezTo>
                    <a:cubicBezTo>
                      <a:pt x="41" y="0"/>
                      <a:pt x="23" y="0"/>
                      <a:pt x="12"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1458"/>
              <p:cNvSpPr>
                <a:spLocks/>
              </p:cNvSpPr>
              <p:nvPr userDrawn="1"/>
            </p:nvSpPr>
            <p:spPr bwMode="auto">
              <a:xfrm>
                <a:off x="4394413" y="5469341"/>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2" y="18"/>
                      <a:pt x="8" y="21"/>
                    </a:cubicBezTo>
                    <a:cubicBezTo>
                      <a:pt x="19" y="28"/>
                      <a:pt x="38" y="28"/>
                      <a:pt x="49" y="21"/>
                    </a:cubicBezTo>
                    <a:cubicBezTo>
                      <a:pt x="55" y="18"/>
                      <a:pt x="58" y="14"/>
                      <a:pt x="58" y="9"/>
                    </a:cubicBezTo>
                    <a:cubicBezTo>
                      <a:pt x="58" y="0"/>
                      <a:pt x="58" y="0"/>
                      <a:pt x="58" y="0"/>
                    </a:cubicBezTo>
                    <a:cubicBezTo>
                      <a:pt x="58" y="4"/>
                      <a:pt x="55" y="8"/>
                      <a:pt x="49" y="12"/>
                    </a:cubicBezTo>
                    <a:cubicBezTo>
                      <a:pt x="38" y="18"/>
                      <a:pt x="19" y="18"/>
                      <a:pt x="8" y="12"/>
                    </a:cubicBezTo>
                    <a:cubicBezTo>
                      <a:pt x="2"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1459"/>
              <p:cNvSpPr>
                <a:spLocks/>
              </p:cNvSpPr>
              <p:nvPr userDrawn="1"/>
            </p:nvSpPr>
            <p:spPr bwMode="auto">
              <a:xfrm>
                <a:off x="4383300" y="5397904"/>
                <a:ext cx="236538" cy="138112"/>
              </a:xfrm>
              <a:custGeom>
                <a:avLst/>
                <a:gdLst>
                  <a:gd name="T0" fmla="*/ 11 w 63"/>
                  <a:gd name="T1" fmla="*/ 7 h 37"/>
                  <a:gd name="T2" fmla="*/ 11 w 63"/>
                  <a:gd name="T3" fmla="*/ 31 h 37"/>
                  <a:gd name="T4" fmla="*/ 52 w 63"/>
                  <a:gd name="T5" fmla="*/ 31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1"/>
                    </a:cubicBezTo>
                    <a:cubicBezTo>
                      <a:pt x="22" y="37"/>
                      <a:pt x="41" y="37"/>
                      <a:pt x="52" y="31"/>
                    </a:cubicBezTo>
                    <a:cubicBezTo>
                      <a:pt x="63" y="24"/>
                      <a:pt x="63" y="13"/>
                      <a:pt x="52" y="7"/>
                    </a:cubicBezTo>
                    <a:cubicBezTo>
                      <a:pt x="41" y="0"/>
                      <a:pt x="22"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1460"/>
              <p:cNvSpPr>
                <a:spLocks/>
              </p:cNvSpPr>
              <p:nvPr userDrawn="1"/>
            </p:nvSpPr>
            <p:spPr bwMode="auto">
              <a:xfrm>
                <a:off x="5302463" y="5216929"/>
                <a:ext cx="219075"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5"/>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1461"/>
              <p:cNvSpPr>
                <a:spLocks/>
              </p:cNvSpPr>
              <p:nvPr userDrawn="1"/>
            </p:nvSpPr>
            <p:spPr bwMode="auto">
              <a:xfrm>
                <a:off x="5291350" y="5148666"/>
                <a:ext cx="241300"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462"/>
              <p:cNvSpPr>
                <a:spLocks/>
              </p:cNvSpPr>
              <p:nvPr userDrawn="1"/>
            </p:nvSpPr>
            <p:spPr bwMode="auto">
              <a:xfrm>
                <a:off x="5077038" y="5348691"/>
                <a:ext cx="219075"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463"/>
              <p:cNvSpPr>
                <a:spLocks/>
              </p:cNvSpPr>
              <p:nvPr userDrawn="1"/>
            </p:nvSpPr>
            <p:spPr bwMode="auto">
              <a:xfrm>
                <a:off x="5065925" y="5277254"/>
                <a:ext cx="241300"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4"/>
                      <a:pt x="0" y="24"/>
                      <a:pt x="12" y="31"/>
                    </a:cubicBezTo>
                    <a:cubicBezTo>
                      <a:pt x="23" y="37"/>
                      <a:pt x="41" y="37"/>
                      <a:pt x="53" y="31"/>
                    </a:cubicBezTo>
                    <a:cubicBezTo>
                      <a:pt x="64" y="24"/>
                      <a:pt x="64" y="14"/>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464"/>
              <p:cNvSpPr>
                <a:spLocks/>
              </p:cNvSpPr>
              <p:nvPr userDrawn="1"/>
            </p:nvSpPr>
            <p:spPr bwMode="auto">
              <a:xfrm>
                <a:off x="4856375" y="5475691"/>
                <a:ext cx="217488" cy="109537"/>
              </a:xfrm>
              <a:custGeom>
                <a:avLst/>
                <a:gdLst>
                  <a:gd name="T0" fmla="*/ 0 w 58"/>
                  <a:gd name="T1" fmla="*/ 0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8" y="22"/>
                    </a:cubicBezTo>
                    <a:cubicBezTo>
                      <a:pt x="19" y="29"/>
                      <a:pt x="38" y="29"/>
                      <a:pt x="49" y="22"/>
                    </a:cubicBezTo>
                    <a:cubicBezTo>
                      <a:pt x="55" y="19"/>
                      <a:pt x="58" y="14"/>
                      <a:pt x="58" y="10"/>
                    </a:cubicBezTo>
                    <a:cubicBezTo>
                      <a:pt x="58" y="0"/>
                      <a:pt x="58" y="0"/>
                      <a:pt x="58" y="0"/>
                    </a:cubicBezTo>
                    <a:cubicBezTo>
                      <a:pt x="58" y="5"/>
                      <a:pt x="55" y="9"/>
                      <a:pt x="49" y="12"/>
                    </a:cubicBezTo>
                    <a:cubicBezTo>
                      <a:pt x="38" y="19"/>
                      <a:pt x="19" y="19"/>
                      <a:pt x="8" y="12"/>
                    </a:cubicBezTo>
                    <a:cubicBezTo>
                      <a:pt x="3" y="9"/>
                      <a:pt x="0" y="5"/>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1465"/>
              <p:cNvSpPr>
                <a:spLocks/>
              </p:cNvSpPr>
              <p:nvPr userDrawn="1"/>
            </p:nvSpPr>
            <p:spPr bwMode="auto">
              <a:xfrm>
                <a:off x="4845263" y="5409016"/>
                <a:ext cx="239713" cy="138112"/>
              </a:xfrm>
              <a:custGeom>
                <a:avLst/>
                <a:gdLst>
                  <a:gd name="T0" fmla="*/ 11 w 64"/>
                  <a:gd name="T1" fmla="*/ 6 h 37"/>
                  <a:gd name="T2" fmla="*/ 11 w 64"/>
                  <a:gd name="T3" fmla="*/ 30 h 37"/>
                  <a:gd name="T4" fmla="*/ 52 w 64"/>
                  <a:gd name="T5" fmla="*/ 30 h 37"/>
                  <a:gd name="T6" fmla="*/ 52 w 64"/>
                  <a:gd name="T7" fmla="*/ 6 h 37"/>
                  <a:gd name="T8" fmla="*/ 11 w 64"/>
                  <a:gd name="T9" fmla="*/ 6 h 37"/>
                </a:gdLst>
                <a:ahLst/>
                <a:cxnLst>
                  <a:cxn ang="0">
                    <a:pos x="T0" y="T1"/>
                  </a:cxn>
                  <a:cxn ang="0">
                    <a:pos x="T2" y="T3"/>
                  </a:cxn>
                  <a:cxn ang="0">
                    <a:pos x="T4" y="T5"/>
                  </a:cxn>
                  <a:cxn ang="0">
                    <a:pos x="T6" y="T7"/>
                  </a:cxn>
                  <a:cxn ang="0">
                    <a:pos x="T8" y="T9"/>
                  </a:cxn>
                </a:cxnLst>
                <a:rect l="0" t="0" r="r" b="b"/>
                <a:pathLst>
                  <a:path w="64" h="37">
                    <a:moveTo>
                      <a:pt x="11" y="6"/>
                    </a:moveTo>
                    <a:cubicBezTo>
                      <a:pt x="0" y="13"/>
                      <a:pt x="0" y="24"/>
                      <a:pt x="11" y="30"/>
                    </a:cubicBezTo>
                    <a:cubicBezTo>
                      <a:pt x="22" y="37"/>
                      <a:pt x="41" y="37"/>
                      <a:pt x="52" y="30"/>
                    </a:cubicBezTo>
                    <a:cubicBezTo>
                      <a:pt x="63" y="24"/>
                      <a:pt x="64" y="13"/>
                      <a:pt x="52" y="6"/>
                    </a:cubicBezTo>
                    <a:cubicBezTo>
                      <a:pt x="41" y="0"/>
                      <a:pt x="23"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1466"/>
              <p:cNvSpPr>
                <a:spLocks/>
              </p:cNvSpPr>
              <p:nvPr userDrawn="1"/>
            </p:nvSpPr>
            <p:spPr bwMode="auto">
              <a:xfrm>
                <a:off x="4630950" y="5607454"/>
                <a:ext cx="217488" cy="106362"/>
              </a:xfrm>
              <a:custGeom>
                <a:avLst/>
                <a:gdLst>
                  <a:gd name="T0" fmla="*/ 0 w 58"/>
                  <a:gd name="T1" fmla="*/ 0 h 28"/>
                  <a:gd name="T2" fmla="*/ 0 w 58"/>
                  <a:gd name="T3" fmla="*/ 10 h 28"/>
                  <a:gd name="T4" fmla="*/ 9 w 58"/>
                  <a:gd name="T5" fmla="*/ 21 h 28"/>
                  <a:gd name="T6" fmla="*/ 50 w 58"/>
                  <a:gd name="T7" fmla="*/ 21 h 28"/>
                  <a:gd name="T8" fmla="*/ 58 w 58"/>
                  <a:gd name="T9" fmla="*/ 9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1467"/>
              <p:cNvSpPr>
                <a:spLocks/>
              </p:cNvSpPr>
              <p:nvPr userDrawn="1"/>
            </p:nvSpPr>
            <p:spPr bwMode="auto">
              <a:xfrm>
                <a:off x="4619838" y="5536016"/>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3" y="31"/>
                    </a:cubicBezTo>
                    <a:cubicBezTo>
                      <a:pt x="64" y="24"/>
                      <a:pt x="64" y="13"/>
                      <a:pt x="53" y="7"/>
                    </a:cubicBezTo>
                    <a:cubicBezTo>
                      <a:pt x="41"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1468"/>
              <p:cNvSpPr>
                <a:spLocks/>
              </p:cNvSpPr>
              <p:nvPr userDrawn="1"/>
            </p:nvSpPr>
            <p:spPr bwMode="auto">
              <a:xfrm>
                <a:off x="3191088" y="4716866"/>
                <a:ext cx="1514475" cy="876300"/>
              </a:xfrm>
              <a:custGeom>
                <a:avLst/>
                <a:gdLst>
                  <a:gd name="T0" fmla="*/ 8 w 403"/>
                  <a:gd name="T1" fmla="*/ 143 h 233"/>
                  <a:gd name="T2" fmla="*/ 8 w 403"/>
                  <a:gd name="T3" fmla="*/ 160 h 233"/>
                  <a:gd name="T4" fmla="*/ 126 w 403"/>
                  <a:gd name="T5" fmla="*/ 229 h 233"/>
                  <a:gd name="T6" fmla="*/ 156 w 403"/>
                  <a:gd name="T7" fmla="*/ 229 h 233"/>
                  <a:gd name="T8" fmla="*/ 395 w 403"/>
                  <a:gd name="T9" fmla="*/ 91 h 233"/>
                  <a:gd name="T10" fmla="*/ 395 w 403"/>
                  <a:gd name="T11" fmla="*/ 73 h 233"/>
                  <a:gd name="T12" fmla="*/ 277 w 403"/>
                  <a:gd name="T13" fmla="*/ 5 h 233"/>
                  <a:gd name="T14" fmla="*/ 247 w 403"/>
                  <a:gd name="T15" fmla="*/ 5 h 233"/>
                  <a:gd name="T16" fmla="*/ 8 w 403"/>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3" h="233">
                    <a:moveTo>
                      <a:pt x="8" y="143"/>
                    </a:moveTo>
                    <a:cubicBezTo>
                      <a:pt x="0" y="147"/>
                      <a:pt x="0" y="155"/>
                      <a:pt x="8" y="160"/>
                    </a:cubicBezTo>
                    <a:cubicBezTo>
                      <a:pt x="126" y="229"/>
                      <a:pt x="126" y="229"/>
                      <a:pt x="126" y="229"/>
                    </a:cubicBezTo>
                    <a:cubicBezTo>
                      <a:pt x="134" y="233"/>
                      <a:pt x="148" y="233"/>
                      <a:pt x="156" y="229"/>
                    </a:cubicBezTo>
                    <a:cubicBezTo>
                      <a:pt x="395" y="91"/>
                      <a:pt x="395" y="91"/>
                      <a:pt x="395" y="91"/>
                    </a:cubicBezTo>
                    <a:cubicBezTo>
                      <a:pt x="403" y="86"/>
                      <a:pt x="403" y="78"/>
                      <a:pt x="395" y="73"/>
                    </a:cubicBezTo>
                    <a:cubicBezTo>
                      <a:pt x="277" y="5"/>
                      <a:pt x="277" y="5"/>
                      <a:pt x="277" y="5"/>
                    </a:cubicBezTo>
                    <a:cubicBezTo>
                      <a:pt x="269" y="0"/>
                      <a:pt x="255"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1469"/>
              <p:cNvSpPr>
                <a:spLocks/>
              </p:cNvSpPr>
              <p:nvPr userDrawn="1"/>
            </p:nvSpPr>
            <p:spPr bwMode="auto">
              <a:xfrm>
                <a:off x="4062625" y="4848629"/>
                <a:ext cx="219075" cy="104775"/>
              </a:xfrm>
              <a:custGeom>
                <a:avLst/>
                <a:gdLst>
                  <a:gd name="T0" fmla="*/ 0 w 58"/>
                  <a:gd name="T1" fmla="*/ 0 h 28"/>
                  <a:gd name="T2" fmla="*/ 0 w 58"/>
                  <a:gd name="T3" fmla="*/ 9 h 28"/>
                  <a:gd name="T4" fmla="*/ 9 w 58"/>
                  <a:gd name="T5" fmla="*/ 21 h 28"/>
                  <a:gd name="T6" fmla="*/ 50 w 58"/>
                  <a:gd name="T7" fmla="*/ 21 h 28"/>
                  <a:gd name="T8" fmla="*/ 58 w 58"/>
                  <a:gd name="T9" fmla="*/ 9 h 28"/>
                  <a:gd name="T10" fmla="*/ 58 w 58"/>
                  <a:gd name="T11" fmla="*/ 0 h 28"/>
                  <a:gd name="T12" fmla="*/ 49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9"/>
                      <a:pt x="0" y="9"/>
                      <a:pt x="0" y="9"/>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49" y="12"/>
                    </a:cubicBezTo>
                    <a:cubicBezTo>
                      <a:pt x="38" y="18"/>
                      <a:pt x="20" y="18"/>
                      <a:pt x="9"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1470"/>
              <p:cNvSpPr>
                <a:spLocks/>
              </p:cNvSpPr>
              <p:nvPr userDrawn="1"/>
            </p:nvSpPr>
            <p:spPr bwMode="auto">
              <a:xfrm>
                <a:off x="4051513" y="4777191"/>
                <a:ext cx="241300" cy="139700"/>
              </a:xfrm>
              <a:custGeom>
                <a:avLst/>
                <a:gdLst>
                  <a:gd name="T0" fmla="*/ 12 w 64"/>
                  <a:gd name="T1" fmla="*/ 7 h 37"/>
                  <a:gd name="T2" fmla="*/ 12 w 64"/>
                  <a:gd name="T3" fmla="*/ 31 h 37"/>
                  <a:gd name="T4" fmla="*/ 52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2" y="31"/>
                    </a:cubicBezTo>
                    <a:cubicBezTo>
                      <a:pt x="64" y="24"/>
                      <a:pt x="64" y="13"/>
                      <a:pt x="53" y="7"/>
                    </a:cubicBezTo>
                    <a:cubicBezTo>
                      <a:pt x="41"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1471"/>
              <p:cNvSpPr>
                <a:spLocks/>
              </p:cNvSpPr>
              <p:nvPr userDrawn="1"/>
            </p:nvSpPr>
            <p:spPr bwMode="auto">
              <a:xfrm>
                <a:off x="3837200" y="4977216"/>
                <a:ext cx="222250" cy="104775"/>
              </a:xfrm>
              <a:custGeom>
                <a:avLst/>
                <a:gdLst>
                  <a:gd name="T0" fmla="*/ 0 w 59"/>
                  <a:gd name="T1" fmla="*/ 0 h 28"/>
                  <a:gd name="T2" fmla="*/ 1 w 59"/>
                  <a:gd name="T3" fmla="*/ 10 h 28"/>
                  <a:gd name="T4" fmla="*/ 9 w 59"/>
                  <a:gd name="T5" fmla="*/ 22 h 28"/>
                  <a:gd name="T6" fmla="*/ 50 w 59"/>
                  <a:gd name="T7" fmla="*/ 22 h 28"/>
                  <a:gd name="T8" fmla="*/ 59 w 59"/>
                  <a:gd name="T9" fmla="*/ 10 h 28"/>
                  <a:gd name="T10" fmla="*/ 58 w 59"/>
                  <a:gd name="T11" fmla="*/ 0 h 28"/>
                  <a:gd name="T12" fmla="*/ 50 w 59"/>
                  <a:gd name="T13" fmla="*/ 12 h 28"/>
                  <a:gd name="T14" fmla="*/ 9 w 59"/>
                  <a:gd name="T15" fmla="*/ 12 h 28"/>
                  <a:gd name="T16" fmla="*/ 0 w 5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8">
                    <a:moveTo>
                      <a:pt x="0" y="0"/>
                    </a:moveTo>
                    <a:cubicBezTo>
                      <a:pt x="1" y="10"/>
                      <a:pt x="1" y="10"/>
                      <a:pt x="1" y="10"/>
                    </a:cubicBezTo>
                    <a:cubicBezTo>
                      <a:pt x="1" y="14"/>
                      <a:pt x="3" y="18"/>
                      <a:pt x="9" y="22"/>
                    </a:cubicBezTo>
                    <a:cubicBezTo>
                      <a:pt x="20" y="28"/>
                      <a:pt x="39" y="28"/>
                      <a:pt x="50" y="22"/>
                    </a:cubicBezTo>
                    <a:cubicBezTo>
                      <a:pt x="56" y="18"/>
                      <a:pt x="59" y="14"/>
                      <a:pt x="59" y="10"/>
                    </a:cubicBezTo>
                    <a:cubicBezTo>
                      <a:pt x="58" y="0"/>
                      <a:pt x="58" y="0"/>
                      <a:pt x="58" y="0"/>
                    </a:cubicBezTo>
                    <a:cubicBezTo>
                      <a:pt x="58" y="4"/>
                      <a:pt x="56" y="9"/>
                      <a:pt x="50" y="12"/>
                    </a:cubicBezTo>
                    <a:cubicBezTo>
                      <a:pt x="39" y="18"/>
                      <a:pt x="20" y="18"/>
                      <a:pt x="9" y="12"/>
                    </a:cubicBezTo>
                    <a:cubicBezTo>
                      <a:pt x="3" y="9"/>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1472"/>
              <p:cNvSpPr>
                <a:spLocks/>
              </p:cNvSpPr>
              <p:nvPr userDrawn="1"/>
            </p:nvSpPr>
            <p:spPr bwMode="auto">
              <a:xfrm>
                <a:off x="3830850" y="4908954"/>
                <a:ext cx="236538" cy="134937"/>
              </a:xfrm>
              <a:custGeom>
                <a:avLst/>
                <a:gdLst>
                  <a:gd name="T0" fmla="*/ 11 w 63"/>
                  <a:gd name="T1" fmla="*/ 6 h 36"/>
                  <a:gd name="T2" fmla="*/ 11 w 63"/>
                  <a:gd name="T3" fmla="*/ 30 h 36"/>
                  <a:gd name="T4" fmla="*/ 52 w 63"/>
                  <a:gd name="T5" fmla="*/ 30 h 36"/>
                  <a:gd name="T6" fmla="*/ 52 w 63"/>
                  <a:gd name="T7" fmla="*/ 6 h 36"/>
                  <a:gd name="T8" fmla="*/ 11 w 63"/>
                  <a:gd name="T9" fmla="*/ 6 h 36"/>
                </a:gdLst>
                <a:ahLst/>
                <a:cxnLst>
                  <a:cxn ang="0">
                    <a:pos x="T0" y="T1"/>
                  </a:cxn>
                  <a:cxn ang="0">
                    <a:pos x="T2" y="T3"/>
                  </a:cxn>
                  <a:cxn ang="0">
                    <a:pos x="T4" y="T5"/>
                  </a:cxn>
                  <a:cxn ang="0">
                    <a:pos x="T6" y="T7"/>
                  </a:cxn>
                  <a:cxn ang="0">
                    <a:pos x="T8" y="T9"/>
                  </a:cxn>
                </a:cxnLst>
                <a:rect l="0" t="0" r="r" b="b"/>
                <a:pathLst>
                  <a:path w="63" h="36">
                    <a:moveTo>
                      <a:pt x="11" y="6"/>
                    </a:moveTo>
                    <a:cubicBezTo>
                      <a:pt x="0" y="13"/>
                      <a:pt x="0" y="23"/>
                      <a:pt x="11" y="30"/>
                    </a:cubicBezTo>
                    <a:cubicBezTo>
                      <a:pt x="22" y="36"/>
                      <a:pt x="41" y="36"/>
                      <a:pt x="52" y="30"/>
                    </a:cubicBezTo>
                    <a:cubicBezTo>
                      <a:pt x="63" y="23"/>
                      <a:pt x="63" y="13"/>
                      <a:pt x="52" y="6"/>
                    </a:cubicBezTo>
                    <a:cubicBezTo>
                      <a:pt x="41" y="0"/>
                      <a:pt x="22"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1473"/>
              <p:cNvSpPr>
                <a:spLocks/>
              </p:cNvSpPr>
              <p:nvPr userDrawn="1"/>
            </p:nvSpPr>
            <p:spPr bwMode="auto">
              <a:xfrm>
                <a:off x="3616538" y="5104216"/>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4"/>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1474"/>
              <p:cNvSpPr>
                <a:spLocks/>
              </p:cNvSpPr>
              <p:nvPr userDrawn="1"/>
            </p:nvSpPr>
            <p:spPr bwMode="auto">
              <a:xfrm>
                <a:off x="3605425" y="5035954"/>
                <a:ext cx="239713"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1475"/>
              <p:cNvSpPr>
                <a:spLocks/>
              </p:cNvSpPr>
              <p:nvPr userDrawn="1"/>
            </p:nvSpPr>
            <p:spPr bwMode="auto">
              <a:xfrm>
                <a:off x="3391113" y="5235979"/>
                <a:ext cx="217488"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1476"/>
              <p:cNvSpPr>
                <a:spLocks/>
              </p:cNvSpPr>
              <p:nvPr userDrawn="1"/>
            </p:nvSpPr>
            <p:spPr bwMode="auto">
              <a:xfrm>
                <a:off x="3380000" y="5164541"/>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4"/>
                      <a:pt x="0" y="24"/>
                      <a:pt x="12" y="31"/>
                    </a:cubicBezTo>
                    <a:cubicBezTo>
                      <a:pt x="23" y="37"/>
                      <a:pt x="41" y="37"/>
                      <a:pt x="53" y="31"/>
                    </a:cubicBezTo>
                    <a:cubicBezTo>
                      <a:pt x="64" y="24"/>
                      <a:pt x="64" y="14"/>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1477"/>
              <p:cNvSpPr>
                <a:spLocks/>
              </p:cNvSpPr>
              <p:nvPr userDrawn="1"/>
            </p:nvSpPr>
            <p:spPr bwMode="auto">
              <a:xfrm>
                <a:off x="4303925" y="4983566"/>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2" y="19"/>
                      <a:pt x="8" y="22"/>
                    </a:cubicBezTo>
                    <a:cubicBezTo>
                      <a:pt x="19" y="29"/>
                      <a:pt x="38" y="29"/>
                      <a:pt x="49" y="22"/>
                    </a:cubicBezTo>
                    <a:cubicBezTo>
                      <a:pt x="55" y="19"/>
                      <a:pt x="58" y="15"/>
                      <a:pt x="58" y="10"/>
                    </a:cubicBezTo>
                    <a:cubicBezTo>
                      <a:pt x="58" y="0"/>
                      <a:pt x="58" y="0"/>
                      <a:pt x="58" y="0"/>
                    </a:cubicBezTo>
                    <a:cubicBezTo>
                      <a:pt x="58" y="5"/>
                      <a:pt x="55" y="9"/>
                      <a:pt x="49" y="12"/>
                    </a:cubicBezTo>
                    <a:cubicBezTo>
                      <a:pt x="38" y="19"/>
                      <a:pt x="19" y="19"/>
                      <a:pt x="8" y="12"/>
                    </a:cubicBezTo>
                    <a:cubicBezTo>
                      <a:pt x="2" y="9"/>
                      <a:pt x="0" y="5"/>
                      <a:pt x="0" y="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1478"/>
              <p:cNvSpPr>
                <a:spLocks/>
              </p:cNvSpPr>
              <p:nvPr userDrawn="1"/>
            </p:nvSpPr>
            <p:spPr bwMode="auto">
              <a:xfrm>
                <a:off x="4292813" y="4916891"/>
                <a:ext cx="236538" cy="138112"/>
              </a:xfrm>
              <a:custGeom>
                <a:avLst/>
                <a:gdLst>
                  <a:gd name="T0" fmla="*/ 11 w 63"/>
                  <a:gd name="T1" fmla="*/ 7 h 37"/>
                  <a:gd name="T2" fmla="*/ 11 w 63"/>
                  <a:gd name="T3" fmla="*/ 30 h 37"/>
                  <a:gd name="T4" fmla="*/ 52 w 63"/>
                  <a:gd name="T5" fmla="*/ 30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0"/>
                    </a:cubicBezTo>
                    <a:cubicBezTo>
                      <a:pt x="22" y="37"/>
                      <a:pt x="41" y="37"/>
                      <a:pt x="52" y="30"/>
                    </a:cubicBezTo>
                    <a:cubicBezTo>
                      <a:pt x="63" y="24"/>
                      <a:pt x="63"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1479"/>
              <p:cNvSpPr>
                <a:spLocks/>
              </p:cNvSpPr>
              <p:nvPr userDrawn="1"/>
            </p:nvSpPr>
            <p:spPr bwMode="auto">
              <a:xfrm>
                <a:off x="4078500" y="5115329"/>
                <a:ext cx="217488" cy="104775"/>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20" y="18"/>
                      <a:pt x="8" y="12"/>
                    </a:cubicBezTo>
                    <a:cubicBezTo>
                      <a:pt x="3" y="9"/>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480"/>
              <p:cNvSpPr>
                <a:spLocks/>
              </p:cNvSpPr>
              <p:nvPr userDrawn="1"/>
            </p:nvSpPr>
            <p:spPr bwMode="auto">
              <a:xfrm>
                <a:off x="4067388" y="5047066"/>
                <a:ext cx="239713" cy="136525"/>
              </a:xfrm>
              <a:custGeom>
                <a:avLst/>
                <a:gdLst>
                  <a:gd name="T0" fmla="*/ 12 w 64"/>
                  <a:gd name="T1" fmla="*/ 6 h 36"/>
                  <a:gd name="T2" fmla="*/ 11 w 64"/>
                  <a:gd name="T3" fmla="*/ 30 h 36"/>
                  <a:gd name="T4" fmla="*/ 52 w 64"/>
                  <a:gd name="T5" fmla="*/ 30 h 36"/>
                  <a:gd name="T6" fmla="*/ 53 w 64"/>
                  <a:gd name="T7" fmla="*/ 6 h 36"/>
                  <a:gd name="T8" fmla="*/ 12 w 64"/>
                  <a:gd name="T9" fmla="*/ 6 h 36"/>
                </a:gdLst>
                <a:ahLst/>
                <a:cxnLst>
                  <a:cxn ang="0">
                    <a:pos x="T0" y="T1"/>
                  </a:cxn>
                  <a:cxn ang="0">
                    <a:pos x="T2" y="T3"/>
                  </a:cxn>
                  <a:cxn ang="0">
                    <a:pos x="T4" y="T5"/>
                  </a:cxn>
                  <a:cxn ang="0">
                    <a:pos x="T6" y="T7"/>
                  </a:cxn>
                  <a:cxn ang="0">
                    <a:pos x="T8" y="T9"/>
                  </a:cxn>
                </a:cxnLst>
                <a:rect l="0" t="0" r="r" b="b"/>
                <a:pathLst>
                  <a:path w="64" h="36">
                    <a:moveTo>
                      <a:pt x="12" y="6"/>
                    </a:moveTo>
                    <a:cubicBezTo>
                      <a:pt x="0" y="13"/>
                      <a:pt x="0" y="23"/>
                      <a:pt x="11" y="30"/>
                    </a:cubicBezTo>
                    <a:cubicBezTo>
                      <a:pt x="23" y="36"/>
                      <a:pt x="41" y="36"/>
                      <a:pt x="52" y="30"/>
                    </a:cubicBezTo>
                    <a:cubicBezTo>
                      <a:pt x="64" y="23"/>
                      <a:pt x="64" y="13"/>
                      <a:pt x="53" y="6"/>
                    </a:cubicBezTo>
                    <a:cubicBezTo>
                      <a:pt x="41" y="0"/>
                      <a:pt x="23" y="0"/>
                      <a:pt x="12"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481"/>
              <p:cNvSpPr>
                <a:spLocks/>
              </p:cNvSpPr>
              <p:nvPr userDrawn="1"/>
            </p:nvSpPr>
            <p:spPr bwMode="auto">
              <a:xfrm>
                <a:off x="3853075" y="5243916"/>
                <a:ext cx="217488"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9" y="22"/>
                    </a:cubicBezTo>
                    <a:cubicBezTo>
                      <a:pt x="20" y="29"/>
                      <a:pt x="39" y="29"/>
                      <a:pt x="50" y="22"/>
                    </a:cubicBezTo>
                    <a:cubicBezTo>
                      <a:pt x="56" y="19"/>
                      <a:pt x="58" y="14"/>
                      <a:pt x="58" y="10"/>
                    </a:cubicBezTo>
                    <a:cubicBezTo>
                      <a:pt x="58" y="0"/>
                      <a:pt x="58" y="0"/>
                      <a:pt x="58" y="0"/>
                    </a:cubicBezTo>
                    <a:cubicBezTo>
                      <a:pt x="58" y="5"/>
                      <a:pt x="56" y="9"/>
                      <a:pt x="50" y="12"/>
                    </a:cubicBezTo>
                    <a:cubicBezTo>
                      <a:pt x="38" y="19"/>
                      <a:pt x="20" y="19"/>
                      <a:pt x="9" y="12"/>
                    </a:cubicBezTo>
                    <a:cubicBezTo>
                      <a:pt x="3" y="9"/>
                      <a:pt x="0" y="5"/>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482"/>
              <p:cNvSpPr>
                <a:spLocks/>
              </p:cNvSpPr>
              <p:nvPr userDrawn="1"/>
            </p:nvSpPr>
            <p:spPr bwMode="auto">
              <a:xfrm>
                <a:off x="3845138" y="5175654"/>
                <a:ext cx="236538" cy="139700"/>
              </a:xfrm>
              <a:custGeom>
                <a:avLst/>
                <a:gdLst>
                  <a:gd name="T0" fmla="*/ 11 w 63"/>
                  <a:gd name="T1" fmla="*/ 6 h 37"/>
                  <a:gd name="T2" fmla="*/ 11 w 63"/>
                  <a:gd name="T3" fmla="*/ 30 h 37"/>
                  <a:gd name="T4" fmla="*/ 52 w 63"/>
                  <a:gd name="T5" fmla="*/ 30 h 37"/>
                  <a:gd name="T6" fmla="*/ 52 w 63"/>
                  <a:gd name="T7" fmla="*/ 6 h 37"/>
                  <a:gd name="T8" fmla="*/ 11 w 63"/>
                  <a:gd name="T9" fmla="*/ 6 h 37"/>
                </a:gdLst>
                <a:ahLst/>
                <a:cxnLst>
                  <a:cxn ang="0">
                    <a:pos x="T0" y="T1"/>
                  </a:cxn>
                  <a:cxn ang="0">
                    <a:pos x="T2" y="T3"/>
                  </a:cxn>
                  <a:cxn ang="0">
                    <a:pos x="T4" y="T5"/>
                  </a:cxn>
                  <a:cxn ang="0">
                    <a:pos x="T6" y="T7"/>
                  </a:cxn>
                  <a:cxn ang="0">
                    <a:pos x="T8" y="T9"/>
                  </a:cxn>
                </a:cxnLst>
                <a:rect l="0" t="0" r="r" b="b"/>
                <a:pathLst>
                  <a:path w="63" h="37">
                    <a:moveTo>
                      <a:pt x="11" y="6"/>
                    </a:moveTo>
                    <a:cubicBezTo>
                      <a:pt x="0" y="13"/>
                      <a:pt x="0" y="24"/>
                      <a:pt x="11" y="30"/>
                    </a:cubicBezTo>
                    <a:cubicBezTo>
                      <a:pt x="22" y="37"/>
                      <a:pt x="40" y="37"/>
                      <a:pt x="52" y="30"/>
                    </a:cubicBezTo>
                    <a:cubicBezTo>
                      <a:pt x="63" y="24"/>
                      <a:pt x="63" y="13"/>
                      <a:pt x="52" y="6"/>
                    </a:cubicBezTo>
                    <a:cubicBezTo>
                      <a:pt x="41" y="0"/>
                      <a:pt x="22"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483"/>
              <p:cNvSpPr>
                <a:spLocks/>
              </p:cNvSpPr>
              <p:nvPr userDrawn="1"/>
            </p:nvSpPr>
            <p:spPr bwMode="auto">
              <a:xfrm>
                <a:off x="3630825" y="5375679"/>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1"/>
                    </a:cubicBezTo>
                    <a:cubicBezTo>
                      <a:pt x="20" y="28"/>
                      <a:pt x="38" y="28"/>
                      <a:pt x="49" y="21"/>
                    </a:cubicBezTo>
                    <a:cubicBezTo>
                      <a:pt x="55" y="18"/>
                      <a:pt x="58" y="14"/>
                      <a:pt x="58" y="9"/>
                    </a:cubicBezTo>
                    <a:cubicBezTo>
                      <a:pt x="58" y="0"/>
                      <a:pt x="58" y="0"/>
                      <a:pt x="58" y="0"/>
                    </a:cubicBezTo>
                    <a:cubicBezTo>
                      <a:pt x="58" y="4"/>
                      <a:pt x="55" y="8"/>
                      <a:pt x="49" y="12"/>
                    </a:cubicBezTo>
                    <a:cubicBezTo>
                      <a:pt x="38" y="18"/>
                      <a:pt x="20" y="18"/>
                      <a:pt x="8"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484"/>
              <p:cNvSpPr>
                <a:spLocks/>
              </p:cNvSpPr>
              <p:nvPr userDrawn="1"/>
            </p:nvSpPr>
            <p:spPr bwMode="auto">
              <a:xfrm>
                <a:off x="3619713" y="5304241"/>
                <a:ext cx="241300" cy="138112"/>
              </a:xfrm>
              <a:custGeom>
                <a:avLst/>
                <a:gdLst>
                  <a:gd name="T0" fmla="*/ 11 w 64"/>
                  <a:gd name="T1" fmla="*/ 7 h 37"/>
                  <a:gd name="T2" fmla="*/ 11 w 64"/>
                  <a:gd name="T3" fmla="*/ 31 h 37"/>
                  <a:gd name="T4" fmla="*/ 52 w 64"/>
                  <a:gd name="T5" fmla="*/ 31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1"/>
                    </a:cubicBezTo>
                    <a:cubicBezTo>
                      <a:pt x="23" y="37"/>
                      <a:pt x="41" y="37"/>
                      <a:pt x="52" y="31"/>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 name="TextBox 6"/>
          <p:cNvSpPr txBox="1"/>
          <p:nvPr/>
        </p:nvSpPr>
        <p:spPr>
          <a:xfrm>
            <a:off x="498725" y="1773272"/>
            <a:ext cx="1354858"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02</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2739745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142899" y="1359345"/>
            <a:ext cx="1501663" cy="671415"/>
            <a:chOff x="465719" y="1295954"/>
            <a:chExt cx="1658494" cy="740511"/>
          </a:xfrm>
        </p:grpSpPr>
        <p:sp>
          <p:nvSpPr>
            <p:cNvPr id="38"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nvSpPr>
        <p:spPr>
          <a:xfrm>
            <a:off x="2804740" y="1515478"/>
            <a:ext cx="5511676" cy="539396"/>
          </a:xfrm>
          <a:prstGeom prst="rect">
            <a:avLst/>
          </a:prstGeom>
          <a:noFill/>
        </p:spPr>
        <p:txBody>
          <a:bodyPr wrap="square" lIns="78230" tIns="39115" rIns="78230" bIns="39115"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 单击此处添加文本单击此处添加文本单击此处添加文本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 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41" name="TextBox 40"/>
          <p:cNvSpPr txBox="1"/>
          <p:nvPr/>
        </p:nvSpPr>
        <p:spPr>
          <a:xfrm>
            <a:off x="2698744" y="1275606"/>
            <a:ext cx="2412353" cy="275570"/>
          </a:xfrm>
          <a:prstGeom prst="rect">
            <a:avLst/>
          </a:prstGeom>
          <a:noFill/>
        </p:spPr>
        <p:txBody>
          <a:bodyPr wrap="square" lIns="51764" tIns="25882" rIns="51764" bIns="25882"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zh-CN"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（一）</a:t>
            </a: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单击填加标题</a:t>
            </a:r>
          </a:p>
        </p:txBody>
      </p:sp>
      <p:grpSp>
        <p:nvGrpSpPr>
          <p:cNvPr id="42" name="组合 41"/>
          <p:cNvGrpSpPr/>
          <p:nvPr/>
        </p:nvGrpSpPr>
        <p:grpSpPr>
          <a:xfrm>
            <a:off x="1142899" y="3641919"/>
            <a:ext cx="1501663" cy="703527"/>
            <a:chOff x="465719" y="3291830"/>
            <a:chExt cx="1658494" cy="740511"/>
          </a:xfrm>
        </p:grpSpPr>
        <p:sp>
          <p:nvSpPr>
            <p:cNvPr id="43"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TextBox 44"/>
          <p:cNvSpPr txBox="1"/>
          <p:nvPr/>
        </p:nvSpPr>
        <p:spPr>
          <a:xfrm>
            <a:off x="2804740" y="2694790"/>
            <a:ext cx="5511676" cy="539396"/>
          </a:xfrm>
          <a:prstGeom prst="rect">
            <a:avLst/>
          </a:prstGeom>
          <a:noFill/>
        </p:spPr>
        <p:txBody>
          <a:bodyPr wrap="square" lIns="78230" tIns="39115" rIns="78230" bIns="39115"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 单击此处添加文本单击此处添加文本单击此处添加</a:t>
            </a:r>
            <a:r>
              <a:rPr kumimoji="0" lang="zh-CN" altLang="en-US" sz="1000" b="0" i="0" u="none" strike="noStrike" kern="1200" cap="none" spc="0" normalizeH="0" baseline="0" noProof="0" dirty="0" smtClean="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文本</a:t>
            </a:r>
            <a:endParaRPr kumimoji="0" lang="en-US" altLang="zh-CN" sz="1000" b="0" i="0" u="none" strike="noStrike" kern="1200" cap="none" spc="0" normalizeH="0" baseline="0" noProof="0" dirty="0" smtClean="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 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46" name="TextBox 45"/>
          <p:cNvSpPr txBox="1"/>
          <p:nvPr/>
        </p:nvSpPr>
        <p:spPr>
          <a:xfrm>
            <a:off x="2698744" y="2454920"/>
            <a:ext cx="2412353" cy="275570"/>
          </a:xfrm>
          <a:prstGeom prst="rect">
            <a:avLst/>
          </a:prstGeom>
          <a:noFill/>
        </p:spPr>
        <p:txBody>
          <a:bodyPr wrap="square" lIns="51764" tIns="25882" rIns="51764" bIns="25882"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zh-CN"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二</a:t>
            </a:r>
            <a:r>
              <a:rPr kumimoji="0" lang="zh-CN" altLang="zh-CN"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单击填加标题</a:t>
            </a:r>
          </a:p>
        </p:txBody>
      </p:sp>
      <p:sp>
        <p:nvSpPr>
          <p:cNvPr id="47" name="TextBox 46"/>
          <p:cNvSpPr txBox="1"/>
          <p:nvPr/>
        </p:nvSpPr>
        <p:spPr>
          <a:xfrm>
            <a:off x="2804740" y="3832554"/>
            <a:ext cx="5511676" cy="539396"/>
          </a:xfrm>
          <a:prstGeom prst="rect">
            <a:avLst/>
          </a:prstGeom>
          <a:noFill/>
        </p:spPr>
        <p:txBody>
          <a:bodyPr wrap="square" lIns="78230" tIns="39115" rIns="78230" bIns="39115"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 单击此处添加文本单击此处添加文本单击此处添加文本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 单击此处添加文本单击此处添加文本</a:t>
            </a:r>
            <a:endParaRPr kumimoji="0" lang="en-US" altLang="zh-CN" sz="10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48" name="TextBox 47"/>
          <p:cNvSpPr txBox="1"/>
          <p:nvPr/>
        </p:nvSpPr>
        <p:spPr>
          <a:xfrm>
            <a:off x="2698744" y="3592685"/>
            <a:ext cx="2412353" cy="275570"/>
          </a:xfrm>
          <a:prstGeom prst="rect">
            <a:avLst/>
          </a:prstGeom>
          <a:noFill/>
        </p:spPr>
        <p:txBody>
          <a:bodyPr wrap="square" lIns="51764" tIns="25882" rIns="51764" bIns="25882"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zh-CN"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三</a:t>
            </a:r>
            <a:r>
              <a:rPr kumimoji="0" lang="zh-CN" altLang="zh-CN"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单击填加标题</a:t>
            </a:r>
          </a:p>
        </p:txBody>
      </p:sp>
      <p:grpSp>
        <p:nvGrpSpPr>
          <p:cNvPr id="49" name="Group 4"/>
          <p:cNvGrpSpPr/>
          <p:nvPr/>
        </p:nvGrpSpPr>
        <p:grpSpPr>
          <a:xfrm>
            <a:off x="1142899" y="2503790"/>
            <a:ext cx="1501663" cy="702856"/>
            <a:chOff x="1372486" y="3793072"/>
            <a:chExt cx="6146978" cy="2804667"/>
          </a:xfrm>
        </p:grpSpPr>
        <p:sp>
          <p:nvSpPr>
            <p:cNvPr id="50"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a:grpSpLocks/>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23" name="TextBox 22"/>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4" name="TextBox 23"/>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5127066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750"/>
                                        <p:tgtEl>
                                          <p:spTgt spid="45"/>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0-#ppt_w/2"/>
                                          </p:val>
                                        </p:tav>
                                        <p:tav tm="100000">
                                          <p:val>
                                            <p:strVal val="#ppt_x"/>
                                          </p:val>
                                        </p:tav>
                                      </p:tavLst>
                                    </p:anim>
                                    <p:anim calcmode="lin" valueType="num">
                                      <p:cBhvr additive="base">
                                        <p:cTn id="34" dur="50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left)">
                                      <p:cBhvr>
                                        <p:cTn id="42"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5" grpId="0"/>
      <p:bldP spid="46" grpId="0"/>
      <p:bldP spid="47" grpId="0"/>
      <p:bldP spid="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23"/>
          <p:cNvGrpSpPr/>
          <p:nvPr/>
        </p:nvGrpSpPr>
        <p:grpSpPr>
          <a:xfrm rot="16200000">
            <a:off x="4783889" y="1729091"/>
            <a:ext cx="3569708" cy="2436089"/>
            <a:chOff x="260426" y="2358606"/>
            <a:chExt cx="4159174" cy="2194345"/>
          </a:xfrm>
          <a:solidFill>
            <a:schemeClr val="accent2">
              <a:lumMod val="75000"/>
            </a:schemeClr>
          </a:solidFill>
        </p:grpSpPr>
        <p:sp>
          <p:nvSpPr>
            <p:cNvPr id="59" name="Rectangle 21"/>
            <p:cNvSpPr/>
            <p:nvPr/>
          </p:nvSpPr>
          <p:spPr>
            <a:xfrm>
              <a:off x="260426" y="2610463"/>
              <a:ext cx="4159174" cy="1942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0" name="Right Triangle 22"/>
            <p:cNvSpPr/>
            <p:nvPr/>
          </p:nvSpPr>
          <p:spPr>
            <a:xfrm flipH="1">
              <a:off x="2107958" y="2358606"/>
              <a:ext cx="556445" cy="6460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61" name="组合 60"/>
          <p:cNvGrpSpPr/>
          <p:nvPr/>
        </p:nvGrpSpPr>
        <p:grpSpPr>
          <a:xfrm>
            <a:off x="1340028" y="1447230"/>
            <a:ext cx="3138671" cy="2769043"/>
            <a:chOff x="2209559" y="721211"/>
            <a:chExt cx="4369160" cy="3684607"/>
          </a:xfrm>
          <a:solidFill>
            <a:schemeClr val="bg1">
              <a:lumMod val="75000"/>
            </a:schemeClr>
          </a:solidFill>
        </p:grpSpPr>
        <p:sp>
          <p:nvSpPr>
            <p:cNvPr id="62" name="Freeform 6"/>
            <p:cNvSpPr>
              <a:spLocks/>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3" name="Freeform 7"/>
            <p:cNvSpPr>
              <a:spLocks/>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4" name="Freeform 8"/>
            <p:cNvSpPr>
              <a:spLocks/>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5" name="Freeform 9"/>
            <p:cNvSpPr>
              <a:spLocks/>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6" name="Freeform 10"/>
            <p:cNvSpPr>
              <a:spLocks/>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7" name="Freeform 11"/>
            <p:cNvSpPr>
              <a:spLocks/>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8" name="Freeform 12"/>
            <p:cNvSpPr>
              <a:spLocks/>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9" name="Freeform 13"/>
            <p:cNvSpPr>
              <a:spLocks/>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0" name="Freeform 14"/>
            <p:cNvSpPr>
              <a:spLocks/>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1" name="Freeform 15"/>
            <p:cNvSpPr>
              <a:spLocks/>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2" name="Freeform 16"/>
            <p:cNvSpPr>
              <a:spLocks/>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3" name="Freeform 17"/>
            <p:cNvSpPr>
              <a:spLocks/>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4" name="Freeform 18"/>
            <p:cNvSpPr>
              <a:spLocks/>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5" name="Freeform 19"/>
            <p:cNvSpPr>
              <a:spLocks/>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6" name="Freeform 20"/>
            <p:cNvSpPr>
              <a:spLocks/>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7" name="Freeform 21"/>
            <p:cNvSpPr>
              <a:spLocks/>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8" name="Freeform 22"/>
            <p:cNvSpPr>
              <a:spLocks/>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9" name="Freeform 23"/>
            <p:cNvSpPr>
              <a:spLocks/>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0" name="Freeform 24"/>
            <p:cNvSpPr>
              <a:spLocks/>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1" name="Freeform 25"/>
            <p:cNvSpPr>
              <a:spLocks/>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2" name="Freeform 26"/>
            <p:cNvSpPr>
              <a:spLocks/>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3" name="Freeform 27"/>
            <p:cNvSpPr>
              <a:spLocks/>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4" name="Freeform 28"/>
            <p:cNvSpPr>
              <a:spLocks/>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5" name="Freeform 29"/>
            <p:cNvSpPr>
              <a:spLocks/>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6" name="Freeform 30"/>
            <p:cNvSpPr>
              <a:spLocks/>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7" name="Freeform 31"/>
            <p:cNvSpPr>
              <a:spLocks/>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8" name="Freeform 32"/>
            <p:cNvSpPr>
              <a:spLocks/>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9" name="Freeform 33"/>
            <p:cNvSpPr>
              <a:spLocks/>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0" name="Freeform 34"/>
            <p:cNvSpPr>
              <a:spLocks/>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1" name="Freeform 35"/>
            <p:cNvSpPr>
              <a:spLocks/>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cxnSp>
        <p:nvCxnSpPr>
          <p:cNvPr id="92" name="直接连接符 91"/>
          <p:cNvCxnSpPr>
            <a:stCxn id="96" idx="1"/>
            <a:endCxn id="81" idx="32"/>
          </p:cNvCxnSpPr>
          <p:nvPr/>
        </p:nvCxnSpPr>
        <p:spPr bwMode="auto">
          <a:xfrm flipH="1" flipV="1">
            <a:off x="3889731" y="2828062"/>
            <a:ext cx="401764" cy="315237"/>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直接连接符 92"/>
          <p:cNvCxnSpPr>
            <a:stCxn id="106" idx="0"/>
            <a:endCxn id="70" idx="4"/>
          </p:cNvCxnSpPr>
          <p:nvPr/>
        </p:nvCxnSpPr>
        <p:spPr bwMode="auto">
          <a:xfrm flipV="1">
            <a:off x="1828785" y="3416485"/>
            <a:ext cx="905415" cy="668958"/>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直接连接符 93"/>
          <p:cNvCxnSpPr>
            <a:stCxn id="101" idx="0"/>
            <a:endCxn id="72" idx="29"/>
          </p:cNvCxnSpPr>
          <p:nvPr/>
        </p:nvCxnSpPr>
        <p:spPr bwMode="auto">
          <a:xfrm flipH="1" flipV="1">
            <a:off x="4028101" y="3424319"/>
            <a:ext cx="532900" cy="727899"/>
          </a:xfrm>
          <a:prstGeom prst="line">
            <a:avLst/>
          </a:prstGeom>
          <a:solidFill>
            <a:srgbClr val="D01C63"/>
          </a:solidFill>
          <a:ln w="6350" cap="flat" cmpd="sng" algn="ctr">
            <a:solidFill>
              <a:schemeClr val="accent2"/>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5" name="组合 94"/>
          <p:cNvGrpSpPr/>
          <p:nvPr/>
        </p:nvGrpSpPr>
        <p:grpSpPr>
          <a:xfrm>
            <a:off x="4287826" y="3016226"/>
            <a:ext cx="1247303" cy="294974"/>
            <a:chOff x="7185993" y="3672893"/>
            <a:chExt cx="2428160" cy="773491"/>
          </a:xfrm>
        </p:grpSpPr>
        <p:sp>
          <p:nvSpPr>
            <p:cNvPr id="96" name="圆角矩形 9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此处添加标题</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8" name="圆角矩形 9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99" name="TextBox 98"/>
          <p:cNvSpPr txBox="1"/>
          <p:nvPr/>
        </p:nvSpPr>
        <p:spPr>
          <a:xfrm>
            <a:off x="5797705" y="2409658"/>
            <a:ext cx="1989083" cy="2257060"/>
          </a:xfrm>
          <a:prstGeom prst="rect">
            <a:avLst/>
          </a:prstGeom>
          <a:noFill/>
        </p:spPr>
        <p:txBody>
          <a:bodyPr wrap="square" lIns="62118" tIns="31058" rIns="62118" bIns="31058"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a:t>
            </a:r>
            <a:r>
              <a:rPr kumimoji="0" lang="zh-CN" altLang="en-US"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40%</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a:t>
            </a:r>
            <a:r>
              <a:rPr kumimoji="0" lang="zh-CN" altLang="en-US"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35%</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a:t>
            </a:r>
            <a:r>
              <a:rPr kumimoji="0" lang="zh-CN" altLang="en-US"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en-US" altLang="zh-CN" sz="1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25%</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a:t>
            </a:r>
          </a:p>
        </p:txBody>
      </p:sp>
      <p:grpSp>
        <p:nvGrpSpPr>
          <p:cNvPr id="100" name="组合 99"/>
          <p:cNvGrpSpPr/>
          <p:nvPr/>
        </p:nvGrpSpPr>
        <p:grpSpPr>
          <a:xfrm>
            <a:off x="3991845" y="4149496"/>
            <a:ext cx="1247305" cy="294974"/>
            <a:chOff x="7185990" y="3672893"/>
            <a:chExt cx="2428163" cy="773491"/>
          </a:xfrm>
        </p:grpSpPr>
        <p:sp>
          <p:nvSpPr>
            <p:cNvPr id="101" name="圆角矩形 100"/>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2" name="文本框 180"/>
            <p:cNvSpPr txBox="1"/>
            <p:nvPr/>
          </p:nvSpPr>
          <p:spPr>
            <a:xfrm>
              <a:off x="7591676" y="3679716"/>
              <a:ext cx="2022477" cy="766668"/>
            </a:xfrm>
            <a:prstGeom prst="rect">
              <a:avLst/>
            </a:prstGeom>
            <a:noFill/>
            <a:ln w="12700">
              <a:noFill/>
              <a:prstDash val="solid"/>
            </a:ln>
          </p:spPr>
          <p:txBody>
            <a:bodyPr wrap="square" lIns="91424" tIns="45712" rIns="91424" bIns="45712"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此处添加标题</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3" name="圆角矩形 102"/>
            <p:cNvSpPr/>
            <p:nvPr/>
          </p:nvSpPr>
          <p:spPr>
            <a:xfrm>
              <a:off x="7185990" y="3672893"/>
              <a:ext cx="400475"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3</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graphicFrame>
        <p:nvGraphicFramePr>
          <p:cNvPr id="104" name="Chart 2"/>
          <p:cNvGraphicFramePr/>
          <p:nvPr>
            <p:extLst/>
          </p:nvPr>
        </p:nvGraphicFramePr>
        <p:xfrm>
          <a:off x="5705764" y="1248555"/>
          <a:ext cx="1965908" cy="1103515"/>
        </p:xfrm>
        <a:graphic>
          <a:graphicData uri="http://schemas.openxmlformats.org/drawingml/2006/chart">
            <c:chart xmlns:c="http://schemas.openxmlformats.org/drawingml/2006/chart" xmlns:r="http://schemas.openxmlformats.org/officeDocument/2006/relationships" r:id="rId3"/>
          </a:graphicData>
        </a:graphic>
      </p:graphicFrame>
      <p:grpSp>
        <p:nvGrpSpPr>
          <p:cNvPr id="105" name="组合 104"/>
          <p:cNvGrpSpPr/>
          <p:nvPr/>
        </p:nvGrpSpPr>
        <p:grpSpPr>
          <a:xfrm>
            <a:off x="1259632" y="4082720"/>
            <a:ext cx="1247303" cy="294974"/>
            <a:chOff x="7185993" y="3672893"/>
            <a:chExt cx="2428160" cy="773491"/>
          </a:xfrm>
        </p:grpSpPr>
        <p:sp>
          <p:nvSpPr>
            <p:cNvPr id="106" name="圆角矩形 105"/>
            <p:cNvSpPr/>
            <p:nvPr/>
          </p:nvSpPr>
          <p:spPr>
            <a:xfrm>
              <a:off x="7193137" y="3680036"/>
              <a:ext cx="2201687" cy="65214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7"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此处添加标题</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8" name="圆角矩形 107"/>
            <p:cNvSpPr/>
            <p:nvPr/>
          </p:nvSpPr>
          <p:spPr>
            <a:xfrm>
              <a:off x="7185993" y="3672893"/>
              <a:ext cx="400474" cy="6684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2</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109" name="TextBox 108"/>
          <p:cNvSpPr txBox="1"/>
          <p:nvPr/>
        </p:nvSpPr>
        <p:spPr>
          <a:xfrm>
            <a:off x="6908908" y="1587016"/>
            <a:ext cx="236057" cy="278166"/>
          </a:xfrm>
          <a:prstGeom prst="rect">
            <a:avLst/>
          </a:prstGeom>
          <a:noFill/>
        </p:spPr>
        <p:txBody>
          <a:bodyPr wrap="none" lIns="62118" tIns="31058" rIns="62118" bIns="3105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0" name="TextBox 109"/>
          <p:cNvSpPr txBox="1"/>
          <p:nvPr/>
        </p:nvSpPr>
        <p:spPr>
          <a:xfrm>
            <a:off x="6433852" y="2003943"/>
            <a:ext cx="236057" cy="278166"/>
          </a:xfrm>
          <a:prstGeom prst="rect">
            <a:avLst/>
          </a:prstGeom>
          <a:noFill/>
        </p:spPr>
        <p:txBody>
          <a:bodyPr wrap="none" lIns="62118" tIns="31058" rIns="62118" bIns="3105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1" name="TextBox 110"/>
          <p:cNvSpPr txBox="1"/>
          <p:nvPr/>
        </p:nvSpPr>
        <p:spPr>
          <a:xfrm>
            <a:off x="6346138" y="1438815"/>
            <a:ext cx="236057" cy="278166"/>
          </a:xfrm>
          <a:prstGeom prst="rect">
            <a:avLst/>
          </a:prstGeom>
          <a:noFill/>
        </p:spPr>
        <p:txBody>
          <a:bodyPr wrap="none" lIns="62118" tIns="31058" rIns="62118" bIns="3105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56" name="TextBox 5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7" name="TextBox 5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6828214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wipe(left)">
                                      <p:cBhvr>
                                        <p:cTn id="13" dur="500"/>
                                        <p:tgtEl>
                                          <p:spTgt spid="9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wipe(left)">
                                      <p:cBhvr>
                                        <p:cTn id="17" dur="500"/>
                                        <p:tgtEl>
                                          <p:spTgt spid="95"/>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right)">
                                      <p:cBhvr>
                                        <p:cTn id="21" dur="500"/>
                                        <p:tgtEl>
                                          <p:spTgt spid="9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wipe(left)">
                                      <p:cBhvr>
                                        <p:cTn id="33" dur="500"/>
                                        <p:tgtEl>
                                          <p:spTgt spid="100"/>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p:stCondLst>
                              <p:cond delay="4500"/>
                            </p:stCondLst>
                            <p:childTnLst>
                              <p:par>
                                <p:cTn id="39" presetID="21" presetClass="entr" presetSubtype="1" fill="hold" grpId="0" nodeType="afterEffect">
                                  <p:stCondLst>
                                    <p:cond delay="0"/>
                                  </p:stCondLst>
                                  <p:childTnLst>
                                    <p:set>
                                      <p:cBhvr>
                                        <p:cTn id="40" dur="1" fill="hold">
                                          <p:stCondLst>
                                            <p:cond delay="0"/>
                                          </p:stCondLst>
                                        </p:cTn>
                                        <p:tgtEl>
                                          <p:spTgt spid="104"/>
                                        </p:tgtEl>
                                        <p:attrNameLst>
                                          <p:attrName>style.visibility</p:attrName>
                                        </p:attrNameLst>
                                      </p:cBhvr>
                                      <p:to>
                                        <p:strVal val="visible"/>
                                      </p:to>
                                    </p:set>
                                    <p:animEffect transition="in" filter="wheel(1)">
                                      <p:cBhvr>
                                        <p:cTn id="41" dur="1000"/>
                                        <p:tgtEl>
                                          <p:spTgt spid="104"/>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fade">
                                      <p:cBhvr>
                                        <p:cTn id="45" dur="500"/>
                                        <p:tgtEl>
                                          <p:spTgt spid="1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500"/>
                                        <p:tgtEl>
                                          <p:spTgt spid="110"/>
                                        </p:tgtEl>
                                      </p:cBhvr>
                                    </p:animEffect>
                                  </p:childTnLst>
                                </p:cTn>
                              </p:par>
                              <p:par>
                                <p:cTn id="52" presetID="12" presetClass="entr" presetSubtype="4" fill="hold" grpId="0" nodeType="withEffect">
                                  <p:stCondLst>
                                    <p:cond delay="0"/>
                                  </p:stCondLst>
                                  <p:iterate type="lt">
                                    <p:tmPct val="5983"/>
                                  </p:iterate>
                                  <p:childTnLst>
                                    <p:set>
                                      <p:cBhvr>
                                        <p:cTn id="53" dur="1" fill="hold">
                                          <p:stCondLst>
                                            <p:cond delay="0"/>
                                          </p:stCondLst>
                                        </p:cTn>
                                        <p:tgtEl>
                                          <p:spTgt spid="99"/>
                                        </p:tgtEl>
                                        <p:attrNameLst>
                                          <p:attrName>style.visibility</p:attrName>
                                        </p:attrNameLst>
                                      </p:cBhvr>
                                      <p:to>
                                        <p:strVal val="visible"/>
                                      </p:to>
                                    </p:set>
                                    <p:anim calcmode="lin" valueType="num">
                                      <p:cBhvr additive="base">
                                        <p:cTn id="54" dur="300"/>
                                        <p:tgtEl>
                                          <p:spTgt spid="99"/>
                                        </p:tgtEl>
                                        <p:attrNameLst>
                                          <p:attrName>ppt_y</p:attrName>
                                        </p:attrNameLst>
                                      </p:cBhvr>
                                      <p:tavLst>
                                        <p:tav tm="0">
                                          <p:val>
                                            <p:strVal val="#ppt_y+#ppt_h*1.125000"/>
                                          </p:val>
                                        </p:tav>
                                        <p:tav tm="100000">
                                          <p:val>
                                            <p:strVal val="#ppt_y"/>
                                          </p:val>
                                        </p:tav>
                                      </p:tavLst>
                                    </p:anim>
                                    <p:animEffect transition="in" filter="wipe(up)">
                                      <p:cBhvr>
                                        <p:cTn id="55"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Graphic spid="104" grpId="0">
        <p:bldAsOne/>
      </p:bldGraphic>
      <p:bldP spid="109" grpId="0"/>
      <p:bldP spid="110" grpId="0"/>
      <p:bldP spid="1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705275" y="1450692"/>
            <a:ext cx="1061816" cy="253910"/>
          </a:xfrm>
          <a:prstGeom prst="rect">
            <a:avLst/>
          </a:prstGeom>
        </p:spPr>
        <p:txBody>
          <a:bodyPr wrap="none" lIns="68573" tIns="34287" rIns="68573" bIns="34287">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此处添加标题</a:t>
            </a:r>
            <a:endParaRPr kumimoji="0" lang="en-US" altLang="zh-CN"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 name="矩形 3"/>
          <p:cNvSpPr/>
          <p:nvPr/>
        </p:nvSpPr>
        <p:spPr>
          <a:xfrm>
            <a:off x="5695552" y="3085019"/>
            <a:ext cx="1061816" cy="253910"/>
          </a:xfrm>
          <a:prstGeom prst="rect">
            <a:avLst/>
          </a:prstGeom>
        </p:spPr>
        <p:txBody>
          <a:bodyPr wrap="none" lIns="68573" tIns="34287" rIns="68573" bIns="34287">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此处添加标题</a:t>
            </a:r>
            <a:endParaRPr kumimoji="0" lang="en-US" altLang="zh-CN"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 name="矩形 4"/>
          <p:cNvSpPr/>
          <p:nvPr/>
        </p:nvSpPr>
        <p:spPr>
          <a:xfrm>
            <a:off x="1979480" y="2242989"/>
            <a:ext cx="1061816" cy="253910"/>
          </a:xfrm>
          <a:prstGeom prst="rect">
            <a:avLst/>
          </a:prstGeom>
        </p:spPr>
        <p:txBody>
          <a:bodyPr wrap="none" lIns="68573" tIns="34287" rIns="68573" bIns="34287">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此处添加标题</a:t>
            </a:r>
            <a:endParaRPr kumimoji="0" lang="en-US" altLang="zh-CN" sz="12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6" name="等腰三角形 5"/>
          <p:cNvSpPr>
            <a:spLocks noChangeAspect="1" noChangeArrowheads="1"/>
          </p:cNvSpPr>
          <p:nvPr/>
        </p:nvSpPr>
        <p:spPr bwMode="auto">
          <a:xfrm rot="5400000" flipV="1">
            <a:off x="5474017" y="1832394"/>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7" name="矩形 47"/>
          <p:cNvSpPr>
            <a:spLocks noChangeArrowheads="1"/>
          </p:cNvSpPr>
          <p:nvPr/>
        </p:nvSpPr>
        <p:spPr bwMode="auto">
          <a:xfrm>
            <a:off x="5695555" y="1761746"/>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5474017" y="3469695"/>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endParaRPr>
          </a:p>
        </p:txBody>
      </p:sp>
      <p:sp>
        <p:nvSpPr>
          <p:cNvPr id="10" name="矩形 47"/>
          <p:cNvSpPr>
            <a:spLocks noChangeArrowheads="1"/>
          </p:cNvSpPr>
          <p:nvPr/>
        </p:nvSpPr>
        <p:spPr bwMode="auto">
          <a:xfrm>
            <a:off x="5695555" y="3399050"/>
            <a:ext cx="2116805"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3171284" y="2622228"/>
            <a:ext cx="179437" cy="154736"/>
          </a:xfrm>
          <a:prstGeom prst="triangle">
            <a:avLst>
              <a:gd name="adj" fmla="val 50000"/>
            </a:avLst>
          </a:prstGeom>
          <a:solidFill>
            <a:schemeClr val="accent1"/>
          </a:solidFill>
          <a:ln>
            <a:noFill/>
          </a:ln>
          <a:extLst/>
        </p:spPr>
        <p:txBody>
          <a:bodyPr lIns="68573" tIns="34287" rIns="68573" bIns="34287"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endParaRPr kumimoji="0" lang="zh-CN" altLang="zh-CN" sz="1500" b="0" i="0" u="none" strike="noStrike" kern="1200" cap="none" spc="0" normalizeH="0" baseline="0" noProof="0">
              <a:ln>
                <a:noFill/>
              </a:ln>
              <a:solidFill>
                <a:srgbClr val="A5A5A5">
                  <a:lumMod val="75000"/>
                </a:srgbClr>
              </a:solidFill>
              <a:effectLst/>
              <a:uLnTx/>
              <a:uFillTx/>
              <a:latin typeface="微软雅黑" pitchFamily="34" charset="-122"/>
              <a:ea typeface="微软雅黑" pitchFamily="34" charset="-122"/>
              <a:cs typeface="+mn-cs"/>
              <a:sym typeface="微软雅黑" pitchFamily="34" charset="-122"/>
            </a:endParaRPr>
          </a:p>
        </p:txBody>
      </p:sp>
      <p:sp>
        <p:nvSpPr>
          <p:cNvPr id="12" name="矩形 47"/>
          <p:cNvSpPr>
            <a:spLocks noChangeArrowheads="1"/>
          </p:cNvSpPr>
          <p:nvPr/>
        </p:nvSpPr>
        <p:spPr bwMode="auto">
          <a:xfrm>
            <a:off x="1302089" y="2551577"/>
            <a:ext cx="1832440" cy="8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a:t>
            </a:r>
          </a:p>
        </p:txBody>
      </p:sp>
      <p:sp>
        <p:nvSpPr>
          <p:cNvPr id="13" name="形状 12"/>
          <p:cNvSpPr/>
          <p:nvPr/>
        </p:nvSpPr>
        <p:spPr>
          <a:xfrm>
            <a:off x="3445716" y="2189127"/>
            <a:ext cx="1400989" cy="1401200"/>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sp>
      <p:sp>
        <p:nvSpPr>
          <p:cNvPr id="14" name="空心弧 13"/>
          <p:cNvSpPr/>
          <p:nvPr/>
        </p:nvSpPr>
        <p:spPr>
          <a:xfrm>
            <a:off x="3948405" y="3106035"/>
            <a:ext cx="1203665" cy="1204148"/>
          </a:xfrm>
          <a:prstGeom prst="blockArc">
            <a:avLst>
              <a:gd name="adj1" fmla="val 13624405"/>
              <a:gd name="adj2" fmla="val 17228224"/>
              <a:gd name="adj3" fmla="val 11481"/>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5" name="空心弧 14"/>
          <p:cNvSpPr/>
          <p:nvPr/>
        </p:nvSpPr>
        <p:spPr>
          <a:xfrm>
            <a:off x="3948405" y="3106035"/>
            <a:ext cx="1203665" cy="1204148"/>
          </a:xfrm>
          <a:prstGeom prst="blockArc">
            <a:avLst>
              <a:gd name="adj1" fmla="val 17085111"/>
              <a:gd name="adj2" fmla="val 10799997"/>
              <a:gd name="adj3" fmla="val 11504"/>
            </a:avLst>
          </a:prstGeom>
          <a:solidFill>
            <a:schemeClr val="accent1"/>
          </a:solidFill>
          <a:ln>
            <a:noFill/>
          </a:ln>
          <a:effectLst/>
        </p:spPr>
        <p:style>
          <a:lnRef idx="0">
            <a:scrgbClr r="0" g="0" b="0"/>
          </a:lnRef>
          <a:fillRef idx="3">
            <a:scrgbClr r="0" g="0" b="0"/>
          </a:fillRef>
          <a:effectRef idx="2">
            <a:scrgbClr r="0" g="0" b="0"/>
          </a:effectRef>
          <a:fontRef idx="minor">
            <a:schemeClr val="lt1"/>
          </a:fontRef>
        </p:style>
      </p:sp>
      <p:sp>
        <p:nvSpPr>
          <p:cNvPr id="16" name="任意多边形 15"/>
          <p:cNvSpPr/>
          <p:nvPr/>
        </p:nvSpPr>
        <p:spPr>
          <a:xfrm rot="17307692">
            <a:off x="4216529" y="1801423"/>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2272AB">
                  <a:lumMod val="75000"/>
                </a:srgbClr>
              </a:solidFill>
              <a:effectLst/>
              <a:uLnTx/>
              <a:uFillTx/>
              <a:latin typeface="Calibri"/>
              <a:ea typeface="宋体" panose="02010600030101010101" pitchFamily="2" charset="-122"/>
              <a:cs typeface="+mn-cs"/>
            </a:endParaRPr>
          </a:p>
        </p:txBody>
      </p:sp>
      <p:sp>
        <p:nvSpPr>
          <p:cNvPr id="17" name="任意多边形 16"/>
          <p:cNvSpPr/>
          <p:nvPr/>
        </p:nvSpPr>
        <p:spPr>
          <a:xfrm rot="17307692">
            <a:off x="3919473" y="1463063"/>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2272AB">
                  <a:lumMod val="75000"/>
                </a:srgbClr>
              </a:solidFill>
              <a:effectLst/>
              <a:uLnTx/>
              <a:uFillTx/>
              <a:latin typeface="Calibri"/>
              <a:ea typeface="宋体" panose="02010600030101010101" pitchFamily="2" charset="-122"/>
              <a:cs typeface="+mn-cs"/>
            </a:endParaRPr>
          </a:p>
        </p:txBody>
      </p:sp>
      <p:sp>
        <p:nvSpPr>
          <p:cNvPr id="18" name="TextBox 17"/>
          <p:cNvSpPr txBox="1"/>
          <p:nvPr/>
        </p:nvSpPr>
        <p:spPr>
          <a:xfrm>
            <a:off x="4334078" y="1689254"/>
            <a:ext cx="505588" cy="654025"/>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A</a:t>
            </a:r>
            <a:endParaRPr kumimoji="0" lang="zh-CN" altLang="en-US"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9" name="TextBox 18"/>
          <p:cNvSpPr txBox="1"/>
          <p:nvPr/>
        </p:nvSpPr>
        <p:spPr>
          <a:xfrm>
            <a:off x="3894669" y="2551577"/>
            <a:ext cx="471924" cy="654025"/>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rPr>
              <a:t>B</a:t>
            </a:r>
            <a:endParaRPr kumimoji="0" lang="zh-CN" altLang="en-US" sz="3800" b="1"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endParaRPr>
          </a:p>
        </p:txBody>
      </p:sp>
      <p:sp>
        <p:nvSpPr>
          <p:cNvPr id="20" name="TextBox 19"/>
          <p:cNvSpPr txBox="1"/>
          <p:nvPr/>
        </p:nvSpPr>
        <p:spPr>
          <a:xfrm>
            <a:off x="4321139" y="3408178"/>
            <a:ext cx="467116" cy="654025"/>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C</a:t>
            </a:r>
            <a:endParaRPr kumimoji="0" lang="zh-CN" altLang="en-US" sz="38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1" name="TextBox 20"/>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2" name="TextBox 21"/>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5447202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6"/>
          <p:cNvSpPr/>
          <p:nvPr/>
        </p:nvSpPr>
        <p:spPr>
          <a:xfrm rot="16200000">
            <a:off x="3840301" y="281150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47" name="Group 1"/>
          <p:cNvGrpSpPr/>
          <p:nvPr/>
        </p:nvGrpSpPr>
        <p:grpSpPr>
          <a:xfrm rot="16200000">
            <a:off x="3186642" y="2269744"/>
            <a:ext cx="40469" cy="1278632"/>
            <a:chOff x="6077893" y="2108487"/>
            <a:chExt cx="36214" cy="1552769"/>
          </a:xfrm>
          <a:solidFill>
            <a:schemeClr val="accent2">
              <a:lumMod val="75000"/>
            </a:schemeClr>
          </a:solidFill>
        </p:grpSpPr>
        <p:cxnSp>
          <p:nvCxnSpPr>
            <p:cNvPr id="48" name="Straight Connector 14"/>
            <p:cNvCxnSpPr/>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573515" y="2350291"/>
            <a:ext cx="40473" cy="1129452"/>
            <a:chOff x="6077893" y="3797444"/>
            <a:chExt cx="36214" cy="1371599"/>
          </a:xfrm>
          <a:solidFill>
            <a:schemeClr val="accent2">
              <a:lumMod val="75000"/>
            </a:schemeClr>
          </a:solidFill>
        </p:grpSpPr>
        <p:cxnSp>
          <p:nvCxnSpPr>
            <p:cNvPr id="51" name="Straight Connector 19"/>
            <p:cNvCxnSpPr/>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5987203" y="2277133"/>
            <a:ext cx="40471" cy="1278634"/>
            <a:chOff x="6077893" y="5305231"/>
            <a:chExt cx="36214" cy="1552769"/>
          </a:xfrm>
          <a:solidFill>
            <a:schemeClr val="accent2">
              <a:lumMod val="75000"/>
            </a:schemeClr>
          </a:solidFill>
        </p:grpSpPr>
        <p:cxnSp>
          <p:nvCxnSpPr>
            <p:cNvPr id="54" name="Straight Connector 21"/>
            <p:cNvCxnSpPr/>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nvSpPr>
        <p:spPr>
          <a:xfrm rot="16200000">
            <a:off x="2369529" y="279856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7" name="Oval 41"/>
          <p:cNvSpPr/>
          <p:nvPr/>
        </p:nvSpPr>
        <p:spPr>
          <a:xfrm rot="16200000">
            <a:off x="5162181" y="281376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sp>
        <p:nvSpPr>
          <p:cNvPr id="58" name="Isosceles Triangle 45"/>
          <p:cNvSpPr/>
          <p:nvPr/>
        </p:nvSpPr>
        <p:spPr>
          <a:xfrm>
            <a:off x="2421598" y="260354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9" name="Isosceles Triangle 48"/>
          <p:cNvSpPr/>
          <p:nvPr/>
        </p:nvSpPr>
        <p:spPr>
          <a:xfrm rot="10800000" flipH="1">
            <a:off x="3892235" y="304079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0" name="Isosceles Triangle 69"/>
          <p:cNvSpPr/>
          <p:nvPr/>
        </p:nvSpPr>
        <p:spPr>
          <a:xfrm>
            <a:off x="5204973" y="262195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sp>
        <p:nvSpPr>
          <p:cNvPr id="61" name="Rectangle 70"/>
          <p:cNvSpPr/>
          <p:nvPr/>
        </p:nvSpPr>
        <p:spPr>
          <a:xfrm>
            <a:off x="1331640" y="138773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2" name="TextBox 61"/>
          <p:cNvSpPr txBox="1"/>
          <p:nvPr/>
        </p:nvSpPr>
        <p:spPr>
          <a:xfrm>
            <a:off x="1331640" y="1710165"/>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63" name="TextBox 62"/>
          <p:cNvSpPr txBox="1"/>
          <p:nvPr/>
        </p:nvSpPr>
        <p:spPr>
          <a:xfrm>
            <a:off x="1331640" y="1401233"/>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项目一完成情况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64" name="Oval 40"/>
          <p:cNvSpPr/>
          <p:nvPr/>
        </p:nvSpPr>
        <p:spPr>
          <a:xfrm rot="16200000">
            <a:off x="6655263" y="281701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sp>
        <p:nvSpPr>
          <p:cNvPr id="65" name="Isosceles Triangle 45"/>
          <p:cNvSpPr/>
          <p:nvPr/>
        </p:nvSpPr>
        <p:spPr>
          <a:xfrm rot="10800000">
            <a:off x="6707197" y="305615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000" b="0" i="0" u="none" strike="noStrike" kern="1200" cap="none" spc="0" normalizeH="0" baseline="0" noProof="0">
              <a:ln>
                <a:noFill/>
              </a:ln>
              <a:solidFill>
                <a:prstClr val="white"/>
              </a:solidFill>
              <a:effectLst/>
              <a:uLnTx/>
              <a:uFillTx/>
              <a:latin typeface="Calibri"/>
              <a:ea typeface="+mn-ea"/>
              <a:cs typeface="+mn-cs"/>
            </a:endParaRPr>
          </a:p>
        </p:txBody>
      </p:sp>
      <p:grpSp>
        <p:nvGrpSpPr>
          <p:cNvPr id="66" name="Group 1"/>
          <p:cNvGrpSpPr/>
          <p:nvPr/>
        </p:nvGrpSpPr>
        <p:grpSpPr>
          <a:xfrm rot="16200000">
            <a:off x="7703961" y="2034884"/>
            <a:ext cx="40515" cy="1760461"/>
            <a:chOff x="6077892" y="2108486"/>
            <a:chExt cx="36254" cy="2137898"/>
          </a:xfrm>
          <a:solidFill>
            <a:schemeClr val="accent2">
              <a:lumMod val="75000"/>
            </a:schemeClr>
          </a:solidFill>
        </p:grpSpPr>
        <p:cxnSp>
          <p:nvCxnSpPr>
            <p:cNvPr id="67" name="Straight Connector 14"/>
            <p:cNvCxnSpPr/>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396086" y="1946032"/>
            <a:ext cx="41039" cy="1926701"/>
            <a:chOff x="6077893" y="1321466"/>
            <a:chExt cx="36727" cy="2339790"/>
          </a:xfrm>
          <a:solidFill>
            <a:schemeClr val="accent2">
              <a:lumMod val="75000"/>
            </a:schemeClr>
          </a:solidFill>
        </p:grpSpPr>
        <p:cxnSp>
          <p:nvCxnSpPr>
            <p:cNvPr id="70" name="Straight Connector 14"/>
            <p:cNvCxnSpPr/>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nvSpPr>
        <p:spPr>
          <a:xfrm>
            <a:off x="3346110" y="113192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1</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73" name="TextBox 72"/>
          <p:cNvSpPr txBox="1"/>
          <p:nvPr/>
        </p:nvSpPr>
        <p:spPr>
          <a:xfrm rot="16200000">
            <a:off x="5201896" y="1879196"/>
            <a:ext cx="471924"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2014</a:t>
            </a:r>
          </a:p>
        </p:txBody>
      </p:sp>
      <p:sp>
        <p:nvSpPr>
          <p:cNvPr id="74" name="Rectangle 70"/>
          <p:cNvSpPr/>
          <p:nvPr/>
        </p:nvSpPr>
        <p:spPr>
          <a:xfrm>
            <a:off x="4106831" y="138740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5" name="TextBox 74"/>
          <p:cNvSpPr txBox="1"/>
          <p:nvPr/>
        </p:nvSpPr>
        <p:spPr>
          <a:xfrm>
            <a:off x="4106831" y="1709834"/>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6" name="TextBox 75"/>
          <p:cNvSpPr txBox="1"/>
          <p:nvPr/>
        </p:nvSpPr>
        <p:spPr>
          <a:xfrm>
            <a:off x="4106831" y="1400902"/>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项目三完成情况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7" name="Oval 71"/>
          <p:cNvSpPr/>
          <p:nvPr/>
        </p:nvSpPr>
        <p:spPr>
          <a:xfrm>
            <a:off x="6121301" y="113159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3</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78" name="Rectangle 70"/>
          <p:cNvSpPr/>
          <p:nvPr/>
        </p:nvSpPr>
        <p:spPr>
          <a:xfrm>
            <a:off x="2797167" y="34524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9" name="TextBox 78"/>
          <p:cNvSpPr txBox="1"/>
          <p:nvPr/>
        </p:nvSpPr>
        <p:spPr>
          <a:xfrm>
            <a:off x="2797167" y="3774828"/>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0" name="TextBox 79"/>
          <p:cNvSpPr txBox="1"/>
          <p:nvPr/>
        </p:nvSpPr>
        <p:spPr>
          <a:xfrm>
            <a:off x="2797167" y="3465896"/>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项目二完成情况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1" name="Oval 71"/>
          <p:cNvSpPr/>
          <p:nvPr/>
        </p:nvSpPr>
        <p:spPr>
          <a:xfrm>
            <a:off x="4811638" y="31965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2</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82" name="TextBox 81"/>
          <p:cNvSpPr txBox="1"/>
          <p:nvPr/>
        </p:nvSpPr>
        <p:spPr>
          <a:xfrm rot="16200000">
            <a:off x="6708746" y="3943632"/>
            <a:ext cx="471924"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2014</a:t>
            </a:r>
          </a:p>
        </p:txBody>
      </p:sp>
      <p:sp>
        <p:nvSpPr>
          <p:cNvPr id="83" name="Rectangle 70"/>
          <p:cNvSpPr/>
          <p:nvPr/>
        </p:nvSpPr>
        <p:spPr>
          <a:xfrm>
            <a:off x="5613681" y="3451842"/>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4" name="TextBox 83"/>
          <p:cNvSpPr txBox="1"/>
          <p:nvPr/>
        </p:nvSpPr>
        <p:spPr>
          <a:xfrm>
            <a:off x="5613681" y="3774270"/>
            <a:ext cx="2295722" cy="577081"/>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id-ID"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5" name="TextBox 84"/>
          <p:cNvSpPr txBox="1"/>
          <p:nvPr/>
        </p:nvSpPr>
        <p:spPr>
          <a:xfrm>
            <a:off x="5613681" y="3465338"/>
            <a:ext cx="2295722" cy="253916"/>
          </a:xfrm>
          <a:prstGeom prst="rect">
            <a:avLst/>
          </a:prstGeom>
          <a:solidFill>
            <a:schemeClr val="accent1"/>
          </a:solidFill>
          <a:ln>
            <a:noFill/>
          </a:ln>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项目四完成情况</a:t>
            </a:r>
            <a:endParaRPr kumimoji="0" lang="id-ID"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6" name="Oval 71"/>
          <p:cNvSpPr/>
          <p:nvPr/>
        </p:nvSpPr>
        <p:spPr>
          <a:xfrm>
            <a:off x="7628152" y="3196027"/>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rPr>
              <a:t>4</a:t>
            </a:r>
            <a:endParaRPr kumimoji="0" lang="id-ID" sz="23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3" name="TextBox 42"/>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4" name="TextBox 43"/>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3141409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18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24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33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36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42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48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51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54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57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63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66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72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7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78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81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84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87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9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0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par>
                          <p:cTn id="144" fill="hold">
                            <p:stCondLst>
                              <p:cond delay="10300"/>
                            </p:stCondLst>
                            <p:childTnLst>
                              <p:par>
                                <p:cTn id="145" presetID="10" presetClass="entr" presetSubtype="0" fill="hold" grpId="0" nodeType="afterEffect">
                                  <p:stCondLst>
                                    <p:cond delay="0"/>
                                  </p:stCondLst>
                                  <p:childTnLst>
                                    <p:set>
                                      <p:cBhvr>
                                        <p:cTn id="146" dur="1" fill="hold">
                                          <p:stCondLst>
                                            <p:cond delay="0"/>
                                          </p:stCondLst>
                                        </p:cTn>
                                        <p:tgtEl>
                                          <p:spTgt spid="73"/>
                                        </p:tgtEl>
                                        <p:attrNameLst>
                                          <p:attrName>style.visibility</p:attrName>
                                        </p:attrNameLst>
                                      </p:cBhvr>
                                      <p:to>
                                        <p:strVal val="visible"/>
                                      </p:to>
                                    </p:set>
                                    <p:animEffect transition="in" filter="fade">
                                      <p:cBhvr>
                                        <p:cTn id="147" dur="300"/>
                                        <p:tgtEl>
                                          <p:spTgt spid="73"/>
                                        </p:tgtEl>
                                      </p:cBhvr>
                                    </p:animEffect>
                                  </p:childTnLst>
                                </p:cTn>
                              </p:par>
                            </p:childTnLst>
                          </p:cTn>
                        </p:par>
                        <p:par>
                          <p:cTn id="148" fill="hold">
                            <p:stCondLst>
                              <p:cond delay="10600"/>
                            </p:stCondLst>
                            <p:childTnLst>
                              <p:par>
                                <p:cTn id="149" presetID="10" presetClass="entr" presetSubtype="0" fill="hold" grpId="0" nodeType="after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1" grpId="0" animBg="1"/>
      <p:bldP spid="62" grpId="0"/>
      <p:bldP spid="63" grpId="0" animBg="1"/>
      <p:bldP spid="64" grpId="0" animBg="1"/>
      <p:bldP spid="65" grpId="0" animBg="1"/>
      <p:bldP spid="72" grpId="0" animBg="1"/>
      <p:bldP spid="73" grpId="0"/>
      <p:bldP spid="74" grpId="0" animBg="1"/>
      <p:bldP spid="75" grpId="0"/>
      <p:bldP spid="76" grpId="0" animBg="1"/>
      <p:bldP spid="77" grpId="0" animBg="1"/>
      <p:bldP spid="78" grpId="0" animBg="1"/>
      <p:bldP spid="79" grpId="0"/>
      <p:bldP spid="80" grpId="0" animBg="1"/>
      <p:bldP spid="81" grpId="0" animBg="1"/>
      <p:bldP spid="82" grpId="0"/>
      <p:bldP spid="83" grpId="0" animBg="1"/>
      <p:bldP spid="84" grpId="0"/>
      <p:bldP spid="85" grpId="0" animBg="1"/>
      <p:bldP spid="8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820877" y="330510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136717"/>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807654" y="3317164"/>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807655" y="238423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34103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013940" y="2025918"/>
            <a:ext cx="817690" cy="714916"/>
            <a:chOff x="6842760" y="2637270"/>
            <a:chExt cx="1203960" cy="1051560"/>
          </a:xfrm>
          <a:solidFill>
            <a:schemeClr val="accent2">
              <a:lumMod val="75000"/>
            </a:schemeClr>
          </a:solidFill>
        </p:grpSpPr>
        <p:sp>
          <p:nvSpPr>
            <p:cNvPr id="55" name="六边形 54"/>
            <p:cNvSpPr/>
            <p:nvPr/>
          </p:nvSpPr>
          <p:spPr>
            <a:xfrm>
              <a:off x="684276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2400" b="0" i="0" u="none" strike="noStrike" kern="1200" cap="none" spc="0" normalizeH="0" baseline="-300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510452"/>
            <a:ext cx="817690" cy="714917"/>
            <a:chOff x="5525852" y="1879080"/>
            <a:chExt cx="1203960" cy="1051560"/>
          </a:xfrm>
          <a:solidFill>
            <a:schemeClr val="accent2">
              <a:lumMod val="75000"/>
            </a:schemeClr>
          </a:solidFill>
        </p:grpSpPr>
        <p:sp>
          <p:nvSpPr>
            <p:cNvPr id="58" name="六边形 57"/>
            <p:cNvSpPr/>
            <p:nvPr/>
          </p:nvSpPr>
          <p:spPr>
            <a:xfrm>
              <a:off x="5525852" y="187908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2400" b="0"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003188" y="2947652"/>
            <a:ext cx="817690" cy="714917"/>
            <a:chOff x="6842760" y="4008870"/>
            <a:chExt cx="1203960" cy="1051560"/>
          </a:xfrm>
          <a:solidFill>
            <a:schemeClr val="accent2">
              <a:lumMod val="75000"/>
            </a:schemeClr>
          </a:solidFill>
        </p:grpSpPr>
        <p:sp>
          <p:nvSpPr>
            <p:cNvPr id="61" name="六边形 60"/>
            <p:cNvSpPr/>
            <p:nvPr/>
          </p:nvSpPr>
          <p:spPr>
            <a:xfrm>
              <a:off x="684276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2400" b="0"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223302" y="2958416"/>
            <a:ext cx="817690" cy="714917"/>
            <a:chOff x="4206240" y="4008870"/>
            <a:chExt cx="1203960" cy="1051560"/>
          </a:xfrm>
          <a:solidFill>
            <a:schemeClr val="accent2">
              <a:lumMod val="75000"/>
            </a:schemeClr>
          </a:solidFill>
        </p:grpSpPr>
        <p:sp>
          <p:nvSpPr>
            <p:cNvPr id="64" name="六边形 63"/>
            <p:cNvSpPr/>
            <p:nvPr/>
          </p:nvSpPr>
          <p:spPr>
            <a:xfrm>
              <a:off x="4206240" y="40088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19151"/>
              <a:ext cx="820724" cy="727721"/>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2400" b="0"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223302" y="2025918"/>
            <a:ext cx="817690" cy="714916"/>
            <a:chOff x="4206240" y="2637270"/>
            <a:chExt cx="1203960" cy="1051560"/>
          </a:xfrm>
          <a:solidFill>
            <a:schemeClr val="accent2">
              <a:lumMod val="75000"/>
            </a:schemeClr>
          </a:solidFill>
        </p:grpSpPr>
        <p:sp>
          <p:nvSpPr>
            <p:cNvPr id="67" name="六边形 66"/>
            <p:cNvSpPr/>
            <p:nvPr/>
          </p:nvSpPr>
          <p:spPr>
            <a:xfrm>
              <a:off x="4206240" y="263727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2400" b="0" i="0" u="none" strike="noStrike" kern="1200" cap="none" spc="0" normalizeH="0" baseline="-300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119540" y="3427660"/>
            <a:ext cx="817690" cy="714916"/>
            <a:chOff x="5525852" y="4683240"/>
            <a:chExt cx="1203960" cy="1051560"/>
          </a:xfrm>
          <a:solidFill>
            <a:schemeClr val="accent2">
              <a:lumMod val="75000"/>
            </a:schemeClr>
          </a:solidFill>
        </p:grpSpPr>
        <p:sp>
          <p:nvSpPr>
            <p:cNvPr id="70" name="六边形 69"/>
            <p:cNvSpPr/>
            <p:nvPr/>
          </p:nvSpPr>
          <p:spPr>
            <a:xfrm>
              <a:off x="5525852" y="4683240"/>
              <a:ext cx="1203960" cy="105156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2400" b="0" i="0" u="none" strike="noStrike" kern="1200" cap="none" spc="0" normalizeH="0" baseline="-3000" noProof="0" dirty="0">
                <a:ln>
                  <a:noFill/>
                </a:ln>
                <a:solidFill>
                  <a:srgbClr val="E7E7E7"/>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182292"/>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矩形 47"/>
          <p:cNvSpPr>
            <a:spLocks noChangeArrowheads="1"/>
          </p:cNvSpPr>
          <p:nvPr/>
        </p:nvSpPr>
        <p:spPr bwMode="auto">
          <a:xfrm>
            <a:off x="1331640" y="143040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4" name="矩形 73"/>
          <p:cNvSpPr/>
          <p:nvPr/>
        </p:nvSpPr>
        <p:spPr>
          <a:xfrm>
            <a:off x="1782472" y="2104082"/>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5" name="矩形 47"/>
          <p:cNvSpPr>
            <a:spLocks noChangeArrowheads="1"/>
          </p:cNvSpPr>
          <p:nvPr/>
        </p:nvSpPr>
        <p:spPr bwMode="auto">
          <a:xfrm>
            <a:off x="1043609" y="235219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6" name="矩形 75"/>
          <p:cNvSpPr/>
          <p:nvPr/>
        </p:nvSpPr>
        <p:spPr>
          <a:xfrm>
            <a:off x="1782472" y="3069053"/>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7" name="矩形 47"/>
          <p:cNvSpPr>
            <a:spLocks noChangeArrowheads="1"/>
          </p:cNvSpPr>
          <p:nvPr/>
        </p:nvSpPr>
        <p:spPr bwMode="auto">
          <a:xfrm>
            <a:off x="1043608" y="3317164"/>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8" name="矩形 77"/>
          <p:cNvSpPr/>
          <p:nvPr/>
        </p:nvSpPr>
        <p:spPr>
          <a:xfrm>
            <a:off x="6259748" y="1701957"/>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9" name="矩形 47"/>
          <p:cNvSpPr>
            <a:spLocks noChangeArrowheads="1"/>
          </p:cNvSpPr>
          <p:nvPr/>
        </p:nvSpPr>
        <p:spPr bwMode="auto">
          <a:xfrm>
            <a:off x="6279402" y="1960787"/>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0" name="矩形 79"/>
          <p:cNvSpPr/>
          <p:nvPr/>
        </p:nvSpPr>
        <p:spPr>
          <a:xfrm>
            <a:off x="6279025" y="2846293"/>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1" name="矩形 47"/>
          <p:cNvSpPr>
            <a:spLocks noChangeArrowheads="1"/>
          </p:cNvSpPr>
          <p:nvPr/>
        </p:nvSpPr>
        <p:spPr bwMode="auto">
          <a:xfrm>
            <a:off x="6291460" y="3105124"/>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2" name="矩形 81"/>
          <p:cNvSpPr/>
          <p:nvPr/>
        </p:nvSpPr>
        <p:spPr>
          <a:xfrm>
            <a:off x="5678017" y="3785973"/>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3" name="矩形 47"/>
          <p:cNvSpPr>
            <a:spLocks noChangeArrowheads="1"/>
          </p:cNvSpPr>
          <p:nvPr/>
        </p:nvSpPr>
        <p:spPr bwMode="auto">
          <a:xfrm>
            <a:off x="5697675" y="4044806"/>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grpSp>
        <p:nvGrpSpPr>
          <p:cNvPr id="84" name="组合 83"/>
          <p:cNvGrpSpPr/>
          <p:nvPr/>
        </p:nvGrpSpPr>
        <p:grpSpPr>
          <a:xfrm flipH="1">
            <a:off x="5646818" y="1856647"/>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p:grpSpPr>
        <p:sp>
          <p:nvSpPr>
            <p:cNvPr id="88" name="六边形 87"/>
            <p:cNvSpPr/>
            <p:nvPr/>
          </p:nvSpPr>
          <p:spPr>
            <a:xfrm>
              <a:off x="5927099" y="3207123"/>
              <a:ext cx="1887055" cy="159258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50"/>
              <a:ext cx="1157998" cy="114064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项目情况</a:t>
              </a:r>
            </a:p>
          </p:txBody>
        </p:sp>
      </p:grpSp>
      <p:sp>
        <p:nvSpPr>
          <p:cNvPr id="45" name="TextBox 44"/>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6" name="TextBox 45"/>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3410929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887495"/>
            <a:ext cx="5532650" cy="3198033"/>
            <a:chOff x="0" y="1887495"/>
            <a:chExt cx="8578596" cy="4958678"/>
          </a:xfrm>
        </p:grpSpPr>
        <p:sp>
          <p:nvSpPr>
            <p:cNvPr id="9" name="任意多边形 8"/>
            <p:cNvSpPr>
              <a:spLocks/>
            </p:cNvSpPr>
            <p:nvPr/>
          </p:nvSpPr>
          <p:spPr bwMode="auto">
            <a:xfrm>
              <a:off x="0" y="1887495"/>
              <a:ext cx="8578596" cy="4958678"/>
            </a:xfrm>
            <a:custGeom>
              <a:avLst/>
              <a:gdLst>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8980144 w 9265862"/>
                <a:gd name="connsiteY11" fmla="*/ 6695996 h 6860815"/>
                <a:gd name="connsiteX12" fmla="*/ 9265862 w 9265862"/>
                <a:gd name="connsiteY12" fmla="*/ 6860815 h 6860815"/>
                <a:gd name="connsiteX13" fmla="*/ 4610311 w 9265862"/>
                <a:gd name="connsiteY13" fmla="*/ 6860815 h 6860815"/>
                <a:gd name="connsiteX14" fmla="*/ 940557 w 9265862"/>
                <a:gd name="connsiteY14" fmla="*/ 4741712 h 6860815"/>
                <a:gd name="connsiteX15" fmla="*/ 961572 w 9265862"/>
                <a:gd name="connsiteY15" fmla="*/ 4729059 h 6860815"/>
                <a:gd name="connsiteX16" fmla="*/ 704592 w 9265862"/>
                <a:gd name="connsiteY16" fmla="*/ 4580666 h 6860815"/>
                <a:gd name="connsiteX17" fmla="*/ 687266 w 9265862"/>
                <a:gd name="connsiteY17" fmla="*/ 4591086 h 6860815"/>
                <a:gd name="connsiteX18" fmla="*/ 687266 w 9265862"/>
                <a:gd name="connsiteY18" fmla="*/ 4585358 h 6860815"/>
                <a:gd name="connsiteX19" fmla="*/ 0 w 9265862"/>
                <a:gd name="connsiteY19" fmla="*/ 4982487 h 6860815"/>
                <a:gd name="connsiteX20" fmla="*/ 0 w 9265862"/>
                <a:gd name="connsiteY20" fmla="*/ 2298810 h 6860815"/>
                <a:gd name="connsiteX21" fmla="*/ 687266 w 9265862"/>
                <a:gd name="connsiteY21" fmla="*/ 1902137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9265862 w 9265862"/>
                <a:gd name="connsiteY11" fmla="*/ 6860815 h 6860815"/>
                <a:gd name="connsiteX12" fmla="*/ 4610311 w 9265862"/>
                <a:gd name="connsiteY12" fmla="*/ 6860815 h 6860815"/>
                <a:gd name="connsiteX13" fmla="*/ 940557 w 9265862"/>
                <a:gd name="connsiteY13" fmla="*/ 4741712 h 6860815"/>
                <a:gd name="connsiteX14" fmla="*/ 961572 w 9265862"/>
                <a:gd name="connsiteY14" fmla="*/ 4729059 h 6860815"/>
                <a:gd name="connsiteX15" fmla="*/ 704592 w 9265862"/>
                <a:gd name="connsiteY15" fmla="*/ 4580666 h 6860815"/>
                <a:gd name="connsiteX16" fmla="*/ 687266 w 9265862"/>
                <a:gd name="connsiteY16" fmla="*/ 4591086 h 6860815"/>
                <a:gd name="connsiteX17" fmla="*/ 687266 w 9265862"/>
                <a:gd name="connsiteY17" fmla="*/ 4585358 h 6860815"/>
                <a:gd name="connsiteX18" fmla="*/ 0 w 9265862"/>
                <a:gd name="connsiteY18" fmla="*/ 4982487 h 6860815"/>
                <a:gd name="connsiteX19" fmla="*/ 0 w 9265862"/>
                <a:gd name="connsiteY19" fmla="*/ 2298810 h 6860815"/>
                <a:gd name="connsiteX20" fmla="*/ 687266 w 9265862"/>
                <a:gd name="connsiteY20" fmla="*/ 1902137 h 6860815"/>
                <a:gd name="connsiteX21" fmla="*/ 687266 w 9265862"/>
                <a:gd name="connsiteY21"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961572 w 9265862"/>
                <a:gd name="connsiteY13" fmla="*/ 4729059 h 6860815"/>
                <a:gd name="connsiteX14" fmla="*/ 704592 w 9265862"/>
                <a:gd name="connsiteY14" fmla="*/ 4580666 h 6860815"/>
                <a:gd name="connsiteX15" fmla="*/ 687266 w 9265862"/>
                <a:gd name="connsiteY15" fmla="*/ 4591086 h 6860815"/>
                <a:gd name="connsiteX16" fmla="*/ 687266 w 9265862"/>
                <a:gd name="connsiteY16" fmla="*/ 4585358 h 6860815"/>
                <a:gd name="connsiteX17" fmla="*/ 0 w 9265862"/>
                <a:gd name="connsiteY17" fmla="*/ 4982487 h 6860815"/>
                <a:gd name="connsiteX18" fmla="*/ 0 w 9265862"/>
                <a:gd name="connsiteY18" fmla="*/ 2298810 h 6860815"/>
                <a:gd name="connsiteX19" fmla="*/ 687266 w 9265862"/>
                <a:gd name="connsiteY19" fmla="*/ 1902137 h 6860815"/>
                <a:gd name="connsiteX20" fmla="*/ 687266 w 9265862"/>
                <a:gd name="connsiteY20"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704592 w 9265862"/>
                <a:gd name="connsiteY13" fmla="*/ 4580666 h 6860815"/>
                <a:gd name="connsiteX14" fmla="*/ 687266 w 9265862"/>
                <a:gd name="connsiteY14" fmla="*/ 4591086 h 6860815"/>
                <a:gd name="connsiteX15" fmla="*/ 687266 w 9265862"/>
                <a:gd name="connsiteY15" fmla="*/ 4585358 h 6860815"/>
                <a:gd name="connsiteX16" fmla="*/ 0 w 9265862"/>
                <a:gd name="connsiteY16" fmla="*/ 4982487 h 6860815"/>
                <a:gd name="connsiteX17" fmla="*/ 0 w 9265862"/>
                <a:gd name="connsiteY17" fmla="*/ 2298810 h 6860815"/>
                <a:gd name="connsiteX18" fmla="*/ 687266 w 9265862"/>
                <a:gd name="connsiteY18" fmla="*/ 1902137 h 6860815"/>
                <a:gd name="connsiteX19" fmla="*/ 687266 w 9265862"/>
                <a:gd name="connsiteY19"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704592 w 9265862"/>
                <a:gd name="connsiteY12" fmla="*/ 4580666 h 6860815"/>
                <a:gd name="connsiteX13" fmla="*/ 687266 w 9265862"/>
                <a:gd name="connsiteY13" fmla="*/ 4591086 h 6860815"/>
                <a:gd name="connsiteX14" fmla="*/ 687266 w 9265862"/>
                <a:gd name="connsiteY14" fmla="*/ 4585358 h 6860815"/>
                <a:gd name="connsiteX15" fmla="*/ 0 w 9265862"/>
                <a:gd name="connsiteY15" fmla="*/ 4982487 h 6860815"/>
                <a:gd name="connsiteX16" fmla="*/ 0 w 9265862"/>
                <a:gd name="connsiteY16" fmla="*/ 2298810 h 6860815"/>
                <a:gd name="connsiteX17" fmla="*/ 687266 w 9265862"/>
                <a:gd name="connsiteY17" fmla="*/ 1902137 h 6860815"/>
                <a:gd name="connsiteX18" fmla="*/ 687266 w 9265862"/>
                <a:gd name="connsiteY18"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3021506 w 9265862"/>
                <a:gd name="connsiteY6" fmla="*/ 3236544 h 6860815"/>
                <a:gd name="connsiteX7" fmla="*/ 4666430 w 9265862"/>
                <a:gd name="connsiteY7" fmla="*/ 4184733 h 6860815"/>
                <a:gd name="connsiteX8" fmla="*/ 4670027 w 9265862"/>
                <a:gd name="connsiteY8" fmla="*/ 4184733 h 6860815"/>
                <a:gd name="connsiteX9" fmla="*/ 9265862 w 9265862"/>
                <a:gd name="connsiteY9" fmla="*/ 6860815 h 6860815"/>
                <a:gd name="connsiteX10" fmla="*/ 4610311 w 9265862"/>
                <a:gd name="connsiteY10" fmla="*/ 6860815 h 6860815"/>
                <a:gd name="connsiteX11" fmla="*/ 704592 w 9265862"/>
                <a:gd name="connsiteY11" fmla="*/ 4580666 h 6860815"/>
                <a:gd name="connsiteX12" fmla="*/ 687266 w 9265862"/>
                <a:gd name="connsiteY12" fmla="*/ 4591086 h 6860815"/>
                <a:gd name="connsiteX13" fmla="*/ 687266 w 9265862"/>
                <a:gd name="connsiteY13" fmla="*/ 4585358 h 6860815"/>
                <a:gd name="connsiteX14" fmla="*/ 0 w 9265862"/>
                <a:gd name="connsiteY14" fmla="*/ 4982487 h 6860815"/>
                <a:gd name="connsiteX15" fmla="*/ 0 w 9265862"/>
                <a:gd name="connsiteY15" fmla="*/ 2298810 h 6860815"/>
                <a:gd name="connsiteX16" fmla="*/ 687266 w 9265862"/>
                <a:gd name="connsiteY16" fmla="*/ 1902137 h 6860815"/>
                <a:gd name="connsiteX17" fmla="*/ 687266 w 9265862"/>
                <a:gd name="connsiteY17"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3021506 w 9265862"/>
                <a:gd name="connsiteY5" fmla="*/ 3236544 h 6860815"/>
                <a:gd name="connsiteX6" fmla="*/ 4666430 w 9265862"/>
                <a:gd name="connsiteY6" fmla="*/ 4184733 h 6860815"/>
                <a:gd name="connsiteX7" fmla="*/ 4670027 w 9265862"/>
                <a:gd name="connsiteY7" fmla="*/ 4184733 h 6860815"/>
                <a:gd name="connsiteX8" fmla="*/ 9265862 w 9265862"/>
                <a:gd name="connsiteY8" fmla="*/ 6860815 h 6860815"/>
                <a:gd name="connsiteX9" fmla="*/ 4610311 w 9265862"/>
                <a:gd name="connsiteY9" fmla="*/ 6860815 h 6860815"/>
                <a:gd name="connsiteX10" fmla="*/ 704592 w 9265862"/>
                <a:gd name="connsiteY10" fmla="*/ 4580666 h 6860815"/>
                <a:gd name="connsiteX11" fmla="*/ 687266 w 9265862"/>
                <a:gd name="connsiteY11" fmla="*/ 4591086 h 6860815"/>
                <a:gd name="connsiteX12" fmla="*/ 687266 w 9265862"/>
                <a:gd name="connsiteY12" fmla="*/ 4585358 h 6860815"/>
                <a:gd name="connsiteX13" fmla="*/ 0 w 9265862"/>
                <a:gd name="connsiteY13" fmla="*/ 4982487 h 6860815"/>
                <a:gd name="connsiteX14" fmla="*/ 0 w 9265862"/>
                <a:gd name="connsiteY14" fmla="*/ 2298810 h 6860815"/>
                <a:gd name="connsiteX15" fmla="*/ 687266 w 9265862"/>
                <a:gd name="connsiteY15" fmla="*/ 1902137 h 6860815"/>
                <a:gd name="connsiteX16" fmla="*/ 687266 w 9265862"/>
                <a:gd name="connsiteY16"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3021506 w 9265862"/>
                <a:gd name="connsiteY4" fmla="*/ 3236544 h 6860815"/>
                <a:gd name="connsiteX5" fmla="*/ 4666430 w 9265862"/>
                <a:gd name="connsiteY5" fmla="*/ 4184733 h 6860815"/>
                <a:gd name="connsiteX6" fmla="*/ 4670027 w 9265862"/>
                <a:gd name="connsiteY6" fmla="*/ 4184733 h 6860815"/>
                <a:gd name="connsiteX7" fmla="*/ 9265862 w 9265862"/>
                <a:gd name="connsiteY7" fmla="*/ 6860815 h 6860815"/>
                <a:gd name="connsiteX8" fmla="*/ 4610311 w 9265862"/>
                <a:gd name="connsiteY8" fmla="*/ 6860815 h 6860815"/>
                <a:gd name="connsiteX9" fmla="*/ 704592 w 9265862"/>
                <a:gd name="connsiteY9" fmla="*/ 4580666 h 6860815"/>
                <a:gd name="connsiteX10" fmla="*/ 687266 w 9265862"/>
                <a:gd name="connsiteY10" fmla="*/ 4591086 h 6860815"/>
                <a:gd name="connsiteX11" fmla="*/ 687266 w 9265862"/>
                <a:gd name="connsiteY11" fmla="*/ 4585358 h 6860815"/>
                <a:gd name="connsiteX12" fmla="*/ 0 w 9265862"/>
                <a:gd name="connsiteY12" fmla="*/ 4982487 h 6860815"/>
                <a:gd name="connsiteX13" fmla="*/ 0 w 9265862"/>
                <a:gd name="connsiteY13" fmla="*/ 2298810 h 6860815"/>
                <a:gd name="connsiteX14" fmla="*/ 687266 w 9265862"/>
                <a:gd name="connsiteY14" fmla="*/ 1902137 h 6860815"/>
                <a:gd name="connsiteX15" fmla="*/ 687266 w 9265862"/>
                <a:gd name="connsiteY15"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021506 w 9265862"/>
                <a:gd name="connsiteY3" fmla="*/ 3236544 h 6860815"/>
                <a:gd name="connsiteX4" fmla="*/ 4666430 w 9265862"/>
                <a:gd name="connsiteY4" fmla="*/ 4184733 h 6860815"/>
                <a:gd name="connsiteX5" fmla="*/ 4670027 w 9265862"/>
                <a:gd name="connsiteY5" fmla="*/ 4184733 h 6860815"/>
                <a:gd name="connsiteX6" fmla="*/ 9265862 w 9265862"/>
                <a:gd name="connsiteY6" fmla="*/ 6860815 h 6860815"/>
                <a:gd name="connsiteX7" fmla="*/ 4610311 w 9265862"/>
                <a:gd name="connsiteY7" fmla="*/ 6860815 h 6860815"/>
                <a:gd name="connsiteX8" fmla="*/ 704592 w 9265862"/>
                <a:gd name="connsiteY8" fmla="*/ 4580666 h 6860815"/>
                <a:gd name="connsiteX9" fmla="*/ 687266 w 9265862"/>
                <a:gd name="connsiteY9" fmla="*/ 4591086 h 6860815"/>
                <a:gd name="connsiteX10" fmla="*/ 687266 w 9265862"/>
                <a:gd name="connsiteY10" fmla="*/ 4585358 h 6860815"/>
                <a:gd name="connsiteX11" fmla="*/ 0 w 9265862"/>
                <a:gd name="connsiteY11" fmla="*/ 4982487 h 6860815"/>
                <a:gd name="connsiteX12" fmla="*/ 0 w 9265862"/>
                <a:gd name="connsiteY12" fmla="*/ 2298810 h 6860815"/>
                <a:gd name="connsiteX13" fmla="*/ 687266 w 9265862"/>
                <a:gd name="connsiteY13" fmla="*/ 1902137 h 6860815"/>
                <a:gd name="connsiteX14" fmla="*/ 687266 w 9265862"/>
                <a:gd name="connsiteY14" fmla="*/ 0 h 6860815"/>
                <a:gd name="connsiteX0" fmla="*/ 687266 w 9265862"/>
                <a:gd name="connsiteY0" fmla="*/ 0 h 6860815"/>
                <a:gd name="connsiteX1" fmla="*/ 2982661 w 9265862"/>
                <a:gd name="connsiteY1" fmla="*/ 577291 h 6860815"/>
                <a:gd name="connsiteX2" fmla="*/ 3021506 w 9265862"/>
                <a:gd name="connsiteY2" fmla="*/ 3236544 h 6860815"/>
                <a:gd name="connsiteX3" fmla="*/ 4666430 w 9265862"/>
                <a:gd name="connsiteY3" fmla="*/ 4184733 h 6860815"/>
                <a:gd name="connsiteX4" fmla="*/ 4670027 w 9265862"/>
                <a:gd name="connsiteY4" fmla="*/ 4184733 h 6860815"/>
                <a:gd name="connsiteX5" fmla="*/ 9265862 w 9265862"/>
                <a:gd name="connsiteY5" fmla="*/ 6860815 h 6860815"/>
                <a:gd name="connsiteX6" fmla="*/ 4610311 w 9265862"/>
                <a:gd name="connsiteY6" fmla="*/ 6860815 h 6860815"/>
                <a:gd name="connsiteX7" fmla="*/ 704592 w 9265862"/>
                <a:gd name="connsiteY7" fmla="*/ 4580666 h 6860815"/>
                <a:gd name="connsiteX8" fmla="*/ 687266 w 9265862"/>
                <a:gd name="connsiteY8" fmla="*/ 4591086 h 6860815"/>
                <a:gd name="connsiteX9" fmla="*/ 687266 w 9265862"/>
                <a:gd name="connsiteY9" fmla="*/ 4585358 h 6860815"/>
                <a:gd name="connsiteX10" fmla="*/ 0 w 9265862"/>
                <a:gd name="connsiteY10" fmla="*/ 4982487 h 6860815"/>
                <a:gd name="connsiteX11" fmla="*/ 0 w 9265862"/>
                <a:gd name="connsiteY11" fmla="*/ 2298810 h 6860815"/>
                <a:gd name="connsiteX12" fmla="*/ 687266 w 9265862"/>
                <a:gd name="connsiteY12" fmla="*/ 1902137 h 6860815"/>
                <a:gd name="connsiteX13" fmla="*/ 687266 w 9265862"/>
                <a:gd name="connsiteY13" fmla="*/ 0 h 6860815"/>
                <a:gd name="connsiteX0" fmla="*/ 687266 w 9265862"/>
                <a:gd name="connsiteY0" fmla="*/ 0 h 6860815"/>
                <a:gd name="connsiteX1" fmla="*/ 3021506 w 9265862"/>
                <a:gd name="connsiteY1" fmla="*/ 3236544 h 6860815"/>
                <a:gd name="connsiteX2" fmla="*/ 4666430 w 9265862"/>
                <a:gd name="connsiteY2" fmla="*/ 4184733 h 6860815"/>
                <a:gd name="connsiteX3" fmla="*/ 4670027 w 9265862"/>
                <a:gd name="connsiteY3" fmla="*/ 4184733 h 6860815"/>
                <a:gd name="connsiteX4" fmla="*/ 9265862 w 9265862"/>
                <a:gd name="connsiteY4" fmla="*/ 6860815 h 6860815"/>
                <a:gd name="connsiteX5" fmla="*/ 4610311 w 9265862"/>
                <a:gd name="connsiteY5" fmla="*/ 6860815 h 6860815"/>
                <a:gd name="connsiteX6" fmla="*/ 704592 w 9265862"/>
                <a:gd name="connsiteY6" fmla="*/ 4580666 h 6860815"/>
                <a:gd name="connsiteX7" fmla="*/ 687266 w 9265862"/>
                <a:gd name="connsiteY7" fmla="*/ 4591086 h 6860815"/>
                <a:gd name="connsiteX8" fmla="*/ 687266 w 9265862"/>
                <a:gd name="connsiteY8" fmla="*/ 4585358 h 6860815"/>
                <a:gd name="connsiteX9" fmla="*/ 0 w 9265862"/>
                <a:gd name="connsiteY9" fmla="*/ 4982487 h 6860815"/>
                <a:gd name="connsiteX10" fmla="*/ 0 w 9265862"/>
                <a:gd name="connsiteY10" fmla="*/ 2298810 h 6860815"/>
                <a:gd name="connsiteX11" fmla="*/ 687266 w 9265862"/>
                <a:gd name="connsiteY11" fmla="*/ 1902137 h 6860815"/>
                <a:gd name="connsiteX12" fmla="*/ 687266 w 9265862"/>
                <a:gd name="connsiteY12" fmla="*/ 0 h 6860815"/>
                <a:gd name="connsiteX0" fmla="*/ 687266 w 9265862"/>
                <a:gd name="connsiteY0" fmla="*/ 0 h 4958678"/>
                <a:gd name="connsiteX1" fmla="*/ 3021506 w 9265862"/>
                <a:gd name="connsiteY1" fmla="*/ 1334407 h 4958678"/>
                <a:gd name="connsiteX2" fmla="*/ 4666430 w 9265862"/>
                <a:gd name="connsiteY2" fmla="*/ 2282596 h 4958678"/>
                <a:gd name="connsiteX3" fmla="*/ 4670027 w 9265862"/>
                <a:gd name="connsiteY3" fmla="*/ 2282596 h 4958678"/>
                <a:gd name="connsiteX4" fmla="*/ 9265862 w 9265862"/>
                <a:gd name="connsiteY4" fmla="*/ 4958678 h 4958678"/>
                <a:gd name="connsiteX5" fmla="*/ 4610311 w 9265862"/>
                <a:gd name="connsiteY5" fmla="*/ 4958678 h 4958678"/>
                <a:gd name="connsiteX6" fmla="*/ 704592 w 9265862"/>
                <a:gd name="connsiteY6" fmla="*/ 2678529 h 4958678"/>
                <a:gd name="connsiteX7" fmla="*/ 687266 w 9265862"/>
                <a:gd name="connsiteY7" fmla="*/ 2688949 h 4958678"/>
                <a:gd name="connsiteX8" fmla="*/ 687266 w 9265862"/>
                <a:gd name="connsiteY8" fmla="*/ 2683221 h 4958678"/>
                <a:gd name="connsiteX9" fmla="*/ 0 w 9265862"/>
                <a:gd name="connsiteY9" fmla="*/ 3080350 h 4958678"/>
                <a:gd name="connsiteX10" fmla="*/ 0 w 9265862"/>
                <a:gd name="connsiteY10" fmla="*/ 396673 h 4958678"/>
                <a:gd name="connsiteX11" fmla="*/ 687266 w 9265862"/>
                <a:gd name="connsiteY11" fmla="*/ 0 h 4958678"/>
                <a:gd name="connsiteX0" fmla="*/ 687266 w 9265862"/>
                <a:gd name="connsiteY0" fmla="*/ 0 h 4958678"/>
                <a:gd name="connsiteX1" fmla="*/ 4666430 w 9265862"/>
                <a:gd name="connsiteY1" fmla="*/ 2282596 h 4958678"/>
                <a:gd name="connsiteX2" fmla="*/ 4670027 w 9265862"/>
                <a:gd name="connsiteY2" fmla="*/ 2282596 h 4958678"/>
                <a:gd name="connsiteX3" fmla="*/ 9265862 w 9265862"/>
                <a:gd name="connsiteY3" fmla="*/ 4958678 h 4958678"/>
                <a:gd name="connsiteX4" fmla="*/ 4610311 w 9265862"/>
                <a:gd name="connsiteY4" fmla="*/ 4958678 h 4958678"/>
                <a:gd name="connsiteX5" fmla="*/ 704592 w 9265862"/>
                <a:gd name="connsiteY5" fmla="*/ 2678529 h 4958678"/>
                <a:gd name="connsiteX6" fmla="*/ 687266 w 9265862"/>
                <a:gd name="connsiteY6" fmla="*/ 2688949 h 4958678"/>
                <a:gd name="connsiteX7" fmla="*/ 687266 w 9265862"/>
                <a:gd name="connsiteY7" fmla="*/ 2683221 h 4958678"/>
                <a:gd name="connsiteX8" fmla="*/ 0 w 9265862"/>
                <a:gd name="connsiteY8" fmla="*/ 3080350 h 4958678"/>
                <a:gd name="connsiteX9" fmla="*/ 0 w 9265862"/>
                <a:gd name="connsiteY9" fmla="*/ 396673 h 4958678"/>
                <a:gd name="connsiteX10" fmla="*/ 687266 w 9265862"/>
                <a:gd name="connsiteY10" fmla="*/ 0 h 4958678"/>
                <a:gd name="connsiteX0" fmla="*/ 687266 w 9265862"/>
                <a:gd name="connsiteY0" fmla="*/ 0 h 4958678"/>
                <a:gd name="connsiteX1" fmla="*/ 4666430 w 9265862"/>
                <a:gd name="connsiteY1" fmla="*/ 2282596 h 4958678"/>
                <a:gd name="connsiteX2" fmla="*/ 4670027 w 9265862"/>
                <a:gd name="connsiteY2" fmla="*/ 2282596 h 4958678"/>
                <a:gd name="connsiteX3" fmla="*/ 9265862 w 9265862"/>
                <a:gd name="connsiteY3" fmla="*/ 4958678 h 4958678"/>
                <a:gd name="connsiteX4" fmla="*/ 4610311 w 9265862"/>
                <a:gd name="connsiteY4" fmla="*/ 4958678 h 4958678"/>
                <a:gd name="connsiteX5" fmla="*/ 704592 w 9265862"/>
                <a:gd name="connsiteY5" fmla="*/ 2678529 h 4958678"/>
                <a:gd name="connsiteX6" fmla="*/ 687266 w 9265862"/>
                <a:gd name="connsiteY6" fmla="*/ 2688949 h 4958678"/>
                <a:gd name="connsiteX7" fmla="*/ 687266 w 9265862"/>
                <a:gd name="connsiteY7" fmla="*/ 2683221 h 4958678"/>
                <a:gd name="connsiteX8" fmla="*/ 0 w 9265862"/>
                <a:gd name="connsiteY8" fmla="*/ 3080350 h 4958678"/>
                <a:gd name="connsiteX9" fmla="*/ 687266 w 9265862"/>
                <a:gd name="connsiteY9" fmla="*/ 0 h 4958678"/>
                <a:gd name="connsiteX0" fmla="*/ 0 w 8578596"/>
                <a:gd name="connsiteY0" fmla="*/ 0 h 4958678"/>
                <a:gd name="connsiteX1" fmla="*/ 3979164 w 8578596"/>
                <a:gd name="connsiteY1" fmla="*/ 2282596 h 4958678"/>
                <a:gd name="connsiteX2" fmla="*/ 3982761 w 8578596"/>
                <a:gd name="connsiteY2" fmla="*/ 2282596 h 4958678"/>
                <a:gd name="connsiteX3" fmla="*/ 8578596 w 8578596"/>
                <a:gd name="connsiteY3" fmla="*/ 4958678 h 4958678"/>
                <a:gd name="connsiteX4" fmla="*/ 3923045 w 8578596"/>
                <a:gd name="connsiteY4" fmla="*/ 4958678 h 4958678"/>
                <a:gd name="connsiteX5" fmla="*/ 17326 w 8578596"/>
                <a:gd name="connsiteY5" fmla="*/ 2678529 h 4958678"/>
                <a:gd name="connsiteX6" fmla="*/ 0 w 8578596"/>
                <a:gd name="connsiteY6" fmla="*/ 2688949 h 4958678"/>
                <a:gd name="connsiteX7" fmla="*/ 0 w 8578596"/>
                <a:gd name="connsiteY7" fmla="*/ 2683221 h 4958678"/>
                <a:gd name="connsiteX8" fmla="*/ 0 w 8578596"/>
                <a:gd name="connsiteY8" fmla="*/ 0 h 4958678"/>
                <a:gd name="connsiteX0" fmla="*/ 0 w 8578596"/>
                <a:gd name="connsiteY0" fmla="*/ 0 h 4958678"/>
                <a:gd name="connsiteX1" fmla="*/ 3979164 w 8578596"/>
                <a:gd name="connsiteY1" fmla="*/ 2282596 h 4958678"/>
                <a:gd name="connsiteX2" fmla="*/ 8578596 w 8578596"/>
                <a:gd name="connsiteY2" fmla="*/ 4958678 h 4958678"/>
                <a:gd name="connsiteX3" fmla="*/ 3923045 w 8578596"/>
                <a:gd name="connsiteY3" fmla="*/ 4958678 h 4958678"/>
                <a:gd name="connsiteX4" fmla="*/ 17326 w 8578596"/>
                <a:gd name="connsiteY4" fmla="*/ 2678529 h 4958678"/>
                <a:gd name="connsiteX5" fmla="*/ 0 w 8578596"/>
                <a:gd name="connsiteY5" fmla="*/ 2688949 h 4958678"/>
                <a:gd name="connsiteX6" fmla="*/ 0 w 8578596"/>
                <a:gd name="connsiteY6" fmla="*/ 2683221 h 4958678"/>
                <a:gd name="connsiteX7" fmla="*/ 0 w 8578596"/>
                <a:gd name="connsiteY7" fmla="*/ 0 h 4958678"/>
                <a:gd name="connsiteX0" fmla="*/ 0 w 8578596"/>
                <a:gd name="connsiteY0" fmla="*/ 0 h 4958678"/>
                <a:gd name="connsiteX1" fmla="*/ 8578596 w 8578596"/>
                <a:gd name="connsiteY1" fmla="*/ 4958678 h 4958678"/>
                <a:gd name="connsiteX2" fmla="*/ 3923045 w 8578596"/>
                <a:gd name="connsiteY2" fmla="*/ 4958678 h 4958678"/>
                <a:gd name="connsiteX3" fmla="*/ 17326 w 8578596"/>
                <a:gd name="connsiteY3" fmla="*/ 2678529 h 4958678"/>
                <a:gd name="connsiteX4" fmla="*/ 0 w 8578596"/>
                <a:gd name="connsiteY4" fmla="*/ 2688949 h 4958678"/>
                <a:gd name="connsiteX5" fmla="*/ 0 w 8578596"/>
                <a:gd name="connsiteY5" fmla="*/ 2683221 h 4958678"/>
                <a:gd name="connsiteX6" fmla="*/ 0 w 8578596"/>
                <a:gd name="connsiteY6" fmla="*/ 0 h 495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8596" h="4958678">
                  <a:moveTo>
                    <a:pt x="0" y="0"/>
                  </a:moveTo>
                  <a:lnTo>
                    <a:pt x="8578596" y="4958678"/>
                  </a:lnTo>
                  <a:lnTo>
                    <a:pt x="3923045" y="4958678"/>
                  </a:lnTo>
                  <a:lnTo>
                    <a:pt x="17326" y="2678529"/>
                  </a:lnTo>
                  <a:lnTo>
                    <a:pt x="0" y="2688949"/>
                  </a:lnTo>
                  <a:lnTo>
                    <a:pt x="0" y="2683221"/>
                  </a:lnTo>
                  <a:lnTo>
                    <a:pt x="0" y="0"/>
                  </a:lnTo>
                  <a:close/>
                </a:path>
              </a:pathLst>
            </a:custGeom>
            <a:solidFill>
              <a:schemeClr val="tx2">
                <a:lumMod val="20000"/>
                <a:lumOff val="80000"/>
                <a:alpha val="50000"/>
              </a:scheme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grpSp>
          <p:nvGrpSpPr>
            <p:cNvPr id="10" name="组合 9"/>
            <p:cNvGrpSpPr/>
            <p:nvPr/>
          </p:nvGrpSpPr>
          <p:grpSpPr>
            <a:xfrm>
              <a:off x="813013" y="4251729"/>
              <a:ext cx="4895850" cy="1574800"/>
              <a:chOff x="813013" y="4251729"/>
              <a:chExt cx="4895850" cy="1574800"/>
            </a:xfrm>
          </p:grpSpPr>
          <p:sp>
            <p:nvSpPr>
              <p:cNvPr id="11" name="Freeform 1332"/>
              <p:cNvSpPr>
                <a:spLocks/>
              </p:cNvSpPr>
              <p:nvPr userDrawn="1"/>
            </p:nvSpPr>
            <p:spPr bwMode="auto">
              <a:xfrm>
                <a:off x="974938" y="4661304"/>
                <a:ext cx="60325" cy="127000"/>
              </a:xfrm>
              <a:custGeom>
                <a:avLst/>
                <a:gdLst>
                  <a:gd name="T0" fmla="*/ 14 w 16"/>
                  <a:gd name="T1" fmla="*/ 2 h 34"/>
                  <a:gd name="T2" fmla="*/ 16 w 16"/>
                  <a:gd name="T3" fmla="*/ 0 h 34"/>
                  <a:gd name="T4" fmla="*/ 16 w 16"/>
                  <a:gd name="T5" fmla="*/ 23 h 34"/>
                  <a:gd name="T6" fmla="*/ 14 w 16"/>
                  <a:gd name="T7" fmla="*/ 25 h 34"/>
                  <a:gd name="T8" fmla="*/ 0 w 16"/>
                  <a:gd name="T9" fmla="*/ 34 h 34"/>
                  <a:gd name="T10" fmla="*/ 0 w 16"/>
                  <a:gd name="T11" fmla="*/ 11 h 34"/>
                  <a:gd name="T12" fmla="*/ 14 w 16"/>
                  <a:gd name="T13" fmla="*/ 2 h 34"/>
                </a:gdLst>
                <a:ahLst/>
                <a:cxnLst>
                  <a:cxn ang="0">
                    <a:pos x="T0" y="T1"/>
                  </a:cxn>
                  <a:cxn ang="0">
                    <a:pos x="T2" y="T3"/>
                  </a:cxn>
                  <a:cxn ang="0">
                    <a:pos x="T4" y="T5"/>
                  </a:cxn>
                  <a:cxn ang="0">
                    <a:pos x="T6" y="T7"/>
                  </a:cxn>
                  <a:cxn ang="0">
                    <a:pos x="T8" y="T9"/>
                  </a:cxn>
                  <a:cxn ang="0">
                    <a:pos x="T10" y="T11"/>
                  </a:cxn>
                  <a:cxn ang="0">
                    <a:pos x="T12" y="T13"/>
                  </a:cxn>
                </a:cxnLst>
                <a:rect l="0" t="0" r="r" b="b"/>
                <a:pathLst>
                  <a:path w="16" h="34">
                    <a:moveTo>
                      <a:pt x="14" y="2"/>
                    </a:moveTo>
                    <a:cubicBezTo>
                      <a:pt x="16" y="2"/>
                      <a:pt x="16" y="1"/>
                      <a:pt x="16" y="0"/>
                    </a:cubicBezTo>
                    <a:cubicBezTo>
                      <a:pt x="16" y="23"/>
                      <a:pt x="16" y="23"/>
                      <a:pt x="16" y="23"/>
                    </a:cubicBezTo>
                    <a:cubicBezTo>
                      <a:pt x="16" y="24"/>
                      <a:pt x="16" y="25"/>
                      <a:pt x="14" y="25"/>
                    </a:cubicBezTo>
                    <a:cubicBezTo>
                      <a:pt x="0" y="34"/>
                      <a:pt x="0" y="34"/>
                      <a:pt x="0" y="34"/>
                    </a:cubicBezTo>
                    <a:cubicBezTo>
                      <a:pt x="0" y="11"/>
                      <a:pt x="0" y="11"/>
                      <a:pt x="0" y="11"/>
                    </a:cubicBezTo>
                    <a:lnTo>
                      <a:pt x="14"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33"/>
              <p:cNvSpPr>
                <a:spLocks/>
              </p:cNvSpPr>
              <p:nvPr userDrawn="1"/>
            </p:nvSpPr>
            <p:spPr bwMode="auto">
              <a:xfrm>
                <a:off x="940013" y="4683529"/>
                <a:ext cx="34925" cy="104775"/>
              </a:xfrm>
              <a:custGeom>
                <a:avLst/>
                <a:gdLst>
                  <a:gd name="T0" fmla="*/ 0 w 22"/>
                  <a:gd name="T1" fmla="*/ 0 h 66"/>
                  <a:gd name="T2" fmla="*/ 0 w 22"/>
                  <a:gd name="T3" fmla="*/ 54 h 66"/>
                  <a:gd name="T4" fmla="*/ 22 w 22"/>
                  <a:gd name="T5" fmla="*/ 66 h 66"/>
                  <a:gd name="T6" fmla="*/ 22 w 22"/>
                  <a:gd name="T7" fmla="*/ 12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2"/>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34"/>
              <p:cNvSpPr>
                <a:spLocks/>
              </p:cNvSpPr>
              <p:nvPr userDrawn="1"/>
            </p:nvSpPr>
            <p:spPr bwMode="auto">
              <a:xfrm>
                <a:off x="940013" y="4645429"/>
                <a:ext cx="98425" cy="57150"/>
              </a:xfrm>
              <a:custGeom>
                <a:avLst/>
                <a:gdLst>
                  <a:gd name="T0" fmla="*/ 0 w 26"/>
                  <a:gd name="T1" fmla="*/ 10 h 15"/>
                  <a:gd name="T2" fmla="*/ 9 w 26"/>
                  <a:gd name="T3" fmla="*/ 15 h 15"/>
                  <a:gd name="T4" fmla="*/ 23 w 26"/>
                  <a:gd name="T5" fmla="*/ 6 h 15"/>
                  <a:gd name="T6" fmla="*/ 23 w 26"/>
                  <a:gd name="T7" fmla="*/ 1 h 15"/>
                  <a:gd name="T8" fmla="*/ 15 w 26"/>
                  <a:gd name="T9" fmla="*/ 1 h 15"/>
                  <a:gd name="T10" fmla="*/ 0 w 26"/>
                  <a:gd name="T11" fmla="*/ 10 h 15"/>
                </a:gdLst>
                <a:ahLst/>
                <a:cxnLst>
                  <a:cxn ang="0">
                    <a:pos x="T0" y="T1"/>
                  </a:cxn>
                  <a:cxn ang="0">
                    <a:pos x="T2" y="T3"/>
                  </a:cxn>
                  <a:cxn ang="0">
                    <a:pos x="T4" y="T5"/>
                  </a:cxn>
                  <a:cxn ang="0">
                    <a:pos x="T6" y="T7"/>
                  </a:cxn>
                  <a:cxn ang="0">
                    <a:pos x="T8" y="T9"/>
                  </a:cxn>
                  <a:cxn ang="0">
                    <a:pos x="T10" y="T11"/>
                  </a:cxn>
                </a:cxnLst>
                <a:rect l="0" t="0" r="r" b="b"/>
                <a:pathLst>
                  <a:path w="26" h="15">
                    <a:moveTo>
                      <a:pt x="0" y="10"/>
                    </a:moveTo>
                    <a:cubicBezTo>
                      <a:pt x="9" y="15"/>
                      <a:pt x="9" y="15"/>
                      <a:pt x="9" y="15"/>
                    </a:cubicBezTo>
                    <a:cubicBezTo>
                      <a:pt x="23" y="6"/>
                      <a:pt x="23" y="6"/>
                      <a:pt x="23" y="6"/>
                    </a:cubicBezTo>
                    <a:cubicBezTo>
                      <a:pt x="26" y="5"/>
                      <a:pt x="26" y="3"/>
                      <a:pt x="23" y="1"/>
                    </a:cubicBezTo>
                    <a:cubicBezTo>
                      <a:pt x="21" y="0"/>
                      <a:pt x="17" y="0"/>
                      <a:pt x="15" y="1"/>
                    </a:cubicBezTo>
                    <a:lnTo>
                      <a:pt x="0" y="1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335"/>
              <p:cNvSpPr>
                <a:spLocks/>
              </p:cNvSpPr>
              <p:nvPr userDrawn="1"/>
            </p:nvSpPr>
            <p:spPr bwMode="auto">
              <a:xfrm>
                <a:off x="1297200" y="4477154"/>
                <a:ext cx="34925" cy="104775"/>
              </a:xfrm>
              <a:custGeom>
                <a:avLst/>
                <a:gdLst>
                  <a:gd name="T0" fmla="*/ 0 w 22"/>
                  <a:gd name="T1" fmla="*/ 0 h 66"/>
                  <a:gd name="T2" fmla="*/ 0 w 22"/>
                  <a:gd name="T3" fmla="*/ 54 h 66"/>
                  <a:gd name="T4" fmla="*/ 22 w 22"/>
                  <a:gd name="T5" fmla="*/ 66 h 66"/>
                  <a:gd name="T6" fmla="*/ 22 w 22"/>
                  <a:gd name="T7" fmla="*/ 11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1"/>
                    </a:lnTo>
                    <a:lnTo>
                      <a:pt x="0" y="0"/>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336"/>
              <p:cNvSpPr>
                <a:spLocks/>
              </p:cNvSpPr>
              <p:nvPr userDrawn="1"/>
            </p:nvSpPr>
            <p:spPr bwMode="auto">
              <a:xfrm>
                <a:off x="2500525" y="4280304"/>
                <a:ext cx="698500" cy="339725"/>
              </a:xfrm>
              <a:custGeom>
                <a:avLst/>
                <a:gdLst>
                  <a:gd name="T0" fmla="*/ 16 w 186"/>
                  <a:gd name="T1" fmla="*/ 11 h 90"/>
                  <a:gd name="T2" fmla="*/ 90 w 186"/>
                  <a:gd name="T3" fmla="*/ 11 h 90"/>
                  <a:gd name="T4" fmla="*/ 186 w 186"/>
                  <a:gd name="T5" fmla="*/ 67 h 90"/>
                  <a:gd name="T6" fmla="*/ 186 w 186"/>
                  <a:gd name="T7" fmla="*/ 90 h 90"/>
                  <a:gd name="T8" fmla="*/ 90 w 186"/>
                  <a:gd name="T9" fmla="*/ 34 h 90"/>
                  <a:gd name="T10" fmla="*/ 16 w 186"/>
                  <a:gd name="T11" fmla="*/ 34 h 90"/>
                  <a:gd name="T12" fmla="*/ 0 w 186"/>
                  <a:gd name="T13" fmla="*/ 56 h 90"/>
                  <a:gd name="T14" fmla="*/ 0 w 186"/>
                  <a:gd name="T15" fmla="*/ 33 h 90"/>
                  <a:gd name="T16" fmla="*/ 16 w 186"/>
                  <a:gd name="T17" fmla="*/ 1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90">
                    <a:moveTo>
                      <a:pt x="16" y="11"/>
                    </a:moveTo>
                    <a:cubicBezTo>
                      <a:pt x="36" y="0"/>
                      <a:pt x="70" y="0"/>
                      <a:pt x="90" y="11"/>
                    </a:cubicBezTo>
                    <a:cubicBezTo>
                      <a:pt x="186" y="67"/>
                      <a:pt x="186" y="67"/>
                      <a:pt x="186" y="67"/>
                    </a:cubicBezTo>
                    <a:cubicBezTo>
                      <a:pt x="186" y="90"/>
                      <a:pt x="186" y="90"/>
                      <a:pt x="186" y="90"/>
                    </a:cubicBezTo>
                    <a:cubicBezTo>
                      <a:pt x="90" y="34"/>
                      <a:pt x="90" y="34"/>
                      <a:pt x="90" y="34"/>
                    </a:cubicBezTo>
                    <a:cubicBezTo>
                      <a:pt x="70" y="22"/>
                      <a:pt x="36" y="22"/>
                      <a:pt x="16" y="34"/>
                    </a:cubicBezTo>
                    <a:cubicBezTo>
                      <a:pt x="5" y="40"/>
                      <a:pt x="0" y="48"/>
                      <a:pt x="0" y="56"/>
                    </a:cubicBezTo>
                    <a:cubicBezTo>
                      <a:pt x="0" y="33"/>
                      <a:pt x="0" y="33"/>
                      <a:pt x="0" y="33"/>
                    </a:cubicBezTo>
                    <a:cubicBezTo>
                      <a:pt x="0" y="25"/>
                      <a:pt x="5" y="17"/>
                      <a:pt x="16" y="1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337"/>
              <p:cNvSpPr>
                <a:spLocks/>
              </p:cNvSpPr>
              <p:nvPr userDrawn="1"/>
            </p:nvSpPr>
            <p:spPr bwMode="auto">
              <a:xfrm>
                <a:off x="3199025" y="4513666"/>
                <a:ext cx="33338" cy="106362"/>
              </a:xfrm>
              <a:custGeom>
                <a:avLst/>
                <a:gdLst>
                  <a:gd name="T0" fmla="*/ 0 w 9"/>
                  <a:gd name="T1" fmla="*/ 5 h 28"/>
                  <a:gd name="T2" fmla="*/ 0 w 9"/>
                  <a:gd name="T3" fmla="*/ 28 h 28"/>
                  <a:gd name="T4" fmla="*/ 4 w 9"/>
                  <a:gd name="T5" fmla="*/ 25 h 28"/>
                  <a:gd name="T6" fmla="*/ 9 w 9"/>
                  <a:gd name="T7" fmla="*/ 23 h 28"/>
                  <a:gd name="T8" fmla="*/ 9 w 9"/>
                  <a:gd name="T9" fmla="*/ 0 h 28"/>
                  <a:gd name="T10" fmla="*/ 4 w 9"/>
                  <a:gd name="T11" fmla="*/ 2 h 28"/>
                  <a:gd name="T12" fmla="*/ 0 w 9"/>
                  <a:gd name="T13" fmla="*/ 5 h 28"/>
                </a:gdLst>
                <a:ahLst/>
                <a:cxnLst>
                  <a:cxn ang="0">
                    <a:pos x="T0" y="T1"/>
                  </a:cxn>
                  <a:cxn ang="0">
                    <a:pos x="T2" y="T3"/>
                  </a:cxn>
                  <a:cxn ang="0">
                    <a:pos x="T4" y="T5"/>
                  </a:cxn>
                  <a:cxn ang="0">
                    <a:pos x="T6" y="T7"/>
                  </a:cxn>
                  <a:cxn ang="0">
                    <a:pos x="T8" y="T9"/>
                  </a:cxn>
                  <a:cxn ang="0">
                    <a:pos x="T10" y="T11"/>
                  </a:cxn>
                  <a:cxn ang="0">
                    <a:pos x="T12" y="T13"/>
                  </a:cxn>
                </a:cxnLst>
                <a:rect l="0" t="0" r="r" b="b"/>
                <a:pathLst>
                  <a:path w="9" h="28">
                    <a:moveTo>
                      <a:pt x="0" y="5"/>
                    </a:moveTo>
                    <a:cubicBezTo>
                      <a:pt x="0" y="28"/>
                      <a:pt x="0" y="28"/>
                      <a:pt x="0" y="28"/>
                    </a:cubicBezTo>
                    <a:cubicBezTo>
                      <a:pt x="1" y="27"/>
                      <a:pt x="3" y="26"/>
                      <a:pt x="4" y="25"/>
                    </a:cubicBezTo>
                    <a:cubicBezTo>
                      <a:pt x="6" y="24"/>
                      <a:pt x="7" y="23"/>
                      <a:pt x="9" y="23"/>
                    </a:cubicBezTo>
                    <a:cubicBezTo>
                      <a:pt x="9" y="0"/>
                      <a:pt x="9" y="0"/>
                      <a:pt x="9" y="0"/>
                    </a:cubicBezTo>
                    <a:cubicBezTo>
                      <a:pt x="7" y="1"/>
                      <a:pt x="5" y="1"/>
                      <a:pt x="4" y="2"/>
                    </a:cubicBezTo>
                    <a:cubicBezTo>
                      <a:pt x="2" y="3"/>
                      <a:pt x="1" y="4"/>
                      <a:pt x="0" y="5"/>
                    </a:cubicBez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38"/>
              <p:cNvSpPr>
                <a:spLocks/>
              </p:cNvSpPr>
              <p:nvPr userDrawn="1"/>
            </p:nvSpPr>
            <p:spPr bwMode="auto">
              <a:xfrm>
                <a:off x="3168863" y="4581929"/>
                <a:ext cx="296863" cy="180975"/>
              </a:xfrm>
              <a:custGeom>
                <a:avLst/>
                <a:gdLst>
                  <a:gd name="T0" fmla="*/ 0 w 79"/>
                  <a:gd name="T1" fmla="*/ 0 h 48"/>
                  <a:gd name="T2" fmla="*/ 1 w 79"/>
                  <a:gd name="T3" fmla="*/ 23 h 48"/>
                  <a:gd name="T4" fmla="*/ 12 w 79"/>
                  <a:gd name="T5" fmla="*/ 39 h 48"/>
                  <a:gd name="T6" fmla="*/ 67 w 79"/>
                  <a:gd name="T7" fmla="*/ 39 h 48"/>
                  <a:gd name="T8" fmla="*/ 79 w 79"/>
                  <a:gd name="T9" fmla="*/ 23 h 48"/>
                  <a:gd name="T10" fmla="*/ 78 w 79"/>
                  <a:gd name="T11" fmla="*/ 0 h 48"/>
                  <a:gd name="T12" fmla="*/ 67 w 79"/>
                  <a:gd name="T13" fmla="*/ 16 h 48"/>
                  <a:gd name="T14" fmla="*/ 12 w 79"/>
                  <a:gd name="T15" fmla="*/ 16 h 48"/>
                  <a:gd name="T16" fmla="*/ 0 w 79"/>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8">
                    <a:moveTo>
                      <a:pt x="0" y="0"/>
                    </a:moveTo>
                    <a:cubicBezTo>
                      <a:pt x="1" y="23"/>
                      <a:pt x="1" y="23"/>
                      <a:pt x="1" y="23"/>
                    </a:cubicBezTo>
                    <a:cubicBezTo>
                      <a:pt x="1" y="29"/>
                      <a:pt x="4" y="35"/>
                      <a:pt x="12" y="39"/>
                    </a:cubicBezTo>
                    <a:cubicBezTo>
                      <a:pt x="27" y="48"/>
                      <a:pt x="52" y="48"/>
                      <a:pt x="67" y="39"/>
                    </a:cubicBezTo>
                    <a:cubicBezTo>
                      <a:pt x="75" y="35"/>
                      <a:pt x="79" y="29"/>
                      <a:pt x="79" y="23"/>
                    </a:cubicBezTo>
                    <a:cubicBezTo>
                      <a:pt x="78" y="0"/>
                      <a:pt x="78" y="0"/>
                      <a:pt x="78" y="0"/>
                    </a:cubicBezTo>
                    <a:cubicBezTo>
                      <a:pt x="78" y="6"/>
                      <a:pt x="75" y="12"/>
                      <a:pt x="67" y="16"/>
                    </a:cubicBezTo>
                    <a:cubicBezTo>
                      <a:pt x="52" y="25"/>
                      <a:pt x="27" y="25"/>
                      <a:pt x="12" y="16"/>
                    </a:cubicBezTo>
                    <a:cubicBezTo>
                      <a:pt x="4" y="12"/>
                      <a:pt x="1" y="6"/>
                      <a:pt x="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339"/>
              <p:cNvSpPr>
                <a:spLocks/>
              </p:cNvSpPr>
              <p:nvPr userDrawn="1"/>
            </p:nvSpPr>
            <p:spPr bwMode="auto">
              <a:xfrm>
                <a:off x="3157750" y="4488266"/>
                <a:ext cx="319088" cy="187325"/>
              </a:xfrm>
              <a:custGeom>
                <a:avLst/>
                <a:gdLst>
                  <a:gd name="T0" fmla="*/ 15 w 85"/>
                  <a:gd name="T1" fmla="*/ 9 h 50"/>
                  <a:gd name="T2" fmla="*/ 15 w 85"/>
                  <a:gd name="T3" fmla="*/ 41 h 50"/>
                  <a:gd name="T4" fmla="*/ 70 w 85"/>
                  <a:gd name="T5" fmla="*/ 41 h 50"/>
                  <a:gd name="T6" fmla="*/ 70 w 85"/>
                  <a:gd name="T7" fmla="*/ 9 h 50"/>
                  <a:gd name="T8" fmla="*/ 15 w 85"/>
                  <a:gd name="T9" fmla="*/ 9 h 50"/>
                </a:gdLst>
                <a:ahLst/>
                <a:cxnLst>
                  <a:cxn ang="0">
                    <a:pos x="T0" y="T1"/>
                  </a:cxn>
                  <a:cxn ang="0">
                    <a:pos x="T2" y="T3"/>
                  </a:cxn>
                  <a:cxn ang="0">
                    <a:pos x="T4" y="T5"/>
                  </a:cxn>
                  <a:cxn ang="0">
                    <a:pos x="T6" y="T7"/>
                  </a:cxn>
                  <a:cxn ang="0">
                    <a:pos x="T8" y="T9"/>
                  </a:cxn>
                </a:cxnLst>
                <a:rect l="0" t="0" r="r" b="b"/>
                <a:pathLst>
                  <a:path w="85" h="50">
                    <a:moveTo>
                      <a:pt x="15" y="9"/>
                    </a:moveTo>
                    <a:cubicBezTo>
                      <a:pt x="0" y="18"/>
                      <a:pt x="0" y="32"/>
                      <a:pt x="15" y="41"/>
                    </a:cubicBezTo>
                    <a:cubicBezTo>
                      <a:pt x="30" y="50"/>
                      <a:pt x="55" y="50"/>
                      <a:pt x="70" y="41"/>
                    </a:cubicBezTo>
                    <a:cubicBezTo>
                      <a:pt x="85" y="32"/>
                      <a:pt x="85" y="18"/>
                      <a:pt x="70" y="9"/>
                    </a:cubicBezTo>
                    <a:cubicBezTo>
                      <a:pt x="55" y="0"/>
                      <a:pt x="30" y="0"/>
                      <a:pt x="15" y="9"/>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340"/>
              <p:cNvSpPr>
                <a:spLocks/>
              </p:cNvSpPr>
              <p:nvPr userDrawn="1"/>
            </p:nvSpPr>
            <p:spPr bwMode="auto">
              <a:xfrm>
                <a:off x="2033800" y="4747029"/>
                <a:ext cx="38100" cy="104775"/>
              </a:xfrm>
              <a:custGeom>
                <a:avLst/>
                <a:gdLst>
                  <a:gd name="T0" fmla="*/ 0 w 24"/>
                  <a:gd name="T1" fmla="*/ 12 h 66"/>
                  <a:gd name="T2" fmla="*/ 0 w 24"/>
                  <a:gd name="T3" fmla="*/ 66 h 66"/>
                  <a:gd name="T4" fmla="*/ 24 w 24"/>
                  <a:gd name="T5" fmla="*/ 55 h 66"/>
                  <a:gd name="T6" fmla="*/ 24 w 24"/>
                  <a:gd name="T7" fmla="*/ 0 h 66"/>
                  <a:gd name="T8" fmla="*/ 0 w 24"/>
                  <a:gd name="T9" fmla="*/ 12 h 66"/>
                </a:gdLst>
                <a:ahLst/>
                <a:cxnLst>
                  <a:cxn ang="0">
                    <a:pos x="T0" y="T1"/>
                  </a:cxn>
                  <a:cxn ang="0">
                    <a:pos x="T2" y="T3"/>
                  </a:cxn>
                  <a:cxn ang="0">
                    <a:pos x="T4" y="T5"/>
                  </a:cxn>
                  <a:cxn ang="0">
                    <a:pos x="T6" y="T7"/>
                  </a:cxn>
                  <a:cxn ang="0">
                    <a:pos x="T8" y="T9"/>
                  </a:cxn>
                </a:cxnLst>
                <a:rect l="0" t="0" r="r" b="b"/>
                <a:pathLst>
                  <a:path w="24" h="66">
                    <a:moveTo>
                      <a:pt x="0" y="12"/>
                    </a:moveTo>
                    <a:lnTo>
                      <a:pt x="0" y="66"/>
                    </a:lnTo>
                    <a:lnTo>
                      <a:pt x="24" y="55"/>
                    </a:lnTo>
                    <a:lnTo>
                      <a:pt x="24"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341"/>
              <p:cNvSpPr>
                <a:spLocks/>
              </p:cNvSpPr>
              <p:nvPr userDrawn="1"/>
            </p:nvSpPr>
            <p:spPr bwMode="auto">
              <a:xfrm>
                <a:off x="1332125" y="4431116"/>
                <a:ext cx="701675" cy="420687"/>
              </a:xfrm>
              <a:custGeom>
                <a:avLst/>
                <a:gdLst>
                  <a:gd name="T0" fmla="*/ 12 w 187"/>
                  <a:gd name="T1" fmla="*/ 10 h 112"/>
                  <a:gd name="T2" fmla="*/ 55 w 187"/>
                  <a:gd name="T3" fmla="*/ 1 h 112"/>
                  <a:gd name="T4" fmla="*/ 96 w 187"/>
                  <a:gd name="T5" fmla="*/ 14 h 112"/>
                  <a:gd name="T6" fmla="*/ 178 w 187"/>
                  <a:gd name="T7" fmla="*/ 80 h 112"/>
                  <a:gd name="T8" fmla="*/ 187 w 187"/>
                  <a:gd name="T9" fmla="*/ 89 h 112"/>
                  <a:gd name="T10" fmla="*/ 187 w 187"/>
                  <a:gd name="T11" fmla="*/ 112 h 112"/>
                  <a:gd name="T12" fmla="*/ 178 w 187"/>
                  <a:gd name="T13" fmla="*/ 103 h 112"/>
                  <a:gd name="T14" fmla="*/ 96 w 187"/>
                  <a:gd name="T15" fmla="*/ 37 h 112"/>
                  <a:gd name="T16" fmla="*/ 55 w 187"/>
                  <a:gd name="T17" fmla="*/ 24 h 112"/>
                  <a:gd name="T18" fmla="*/ 12 w 187"/>
                  <a:gd name="T19" fmla="*/ 33 h 112"/>
                  <a:gd name="T20" fmla="*/ 0 w 187"/>
                  <a:gd name="T21" fmla="*/ 40 h 112"/>
                  <a:gd name="T22" fmla="*/ 0 w 187"/>
                  <a:gd name="T23" fmla="*/ 17 h 112"/>
                  <a:gd name="T24" fmla="*/ 12 w 187"/>
                  <a:gd name="T25" fmla="*/ 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7" h="112">
                    <a:moveTo>
                      <a:pt x="12" y="10"/>
                    </a:moveTo>
                    <a:cubicBezTo>
                      <a:pt x="23" y="3"/>
                      <a:pt x="39" y="0"/>
                      <a:pt x="55" y="1"/>
                    </a:cubicBezTo>
                    <a:cubicBezTo>
                      <a:pt x="71" y="2"/>
                      <a:pt x="86" y="6"/>
                      <a:pt x="96" y="14"/>
                    </a:cubicBezTo>
                    <a:cubicBezTo>
                      <a:pt x="178" y="80"/>
                      <a:pt x="178" y="80"/>
                      <a:pt x="178" y="80"/>
                    </a:cubicBezTo>
                    <a:cubicBezTo>
                      <a:pt x="182" y="83"/>
                      <a:pt x="185" y="86"/>
                      <a:pt x="187" y="89"/>
                    </a:cubicBezTo>
                    <a:cubicBezTo>
                      <a:pt x="187" y="112"/>
                      <a:pt x="187" y="112"/>
                      <a:pt x="187" y="112"/>
                    </a:cubicBezTo>
                    <a:cubicBezTo>
                      <a:pt x="185" y="109"/>
                      <a:pt x="182" y="106"/>
                      <a:pt x="178" y="103"/>
                    </a:cubicBezTo>
                    <a:cubicBezTo>
                      <a:pt x="96" y="37"/>
                      <a:pt x="96" y="37"/>
                      <a:pt x="96" y="37"/>
                    </a:cubicBezTo>
                    <a:cubicBezTo>
                      <a:pt x="86" y="29"/>
                      <a:pt x="71" y="24"/>
                      <a:pt x="55" y="24"/>
                    </a:cubicBezTo>
                    <a:cubicBezTo>
                      <a:pt x="39" y="23"/>
                      <a:pt x="23" y="26"/>
                      <a:pt x="12" y="33"/>
                    </a:cubicBezTo>
                    <a:cubicBezTo>
                      <a:pt x="0" y="40"/>
                      <a:pt x="0" y="40"/>
                      <a:pt x="0" y="40"/>
                    </a:cubicBezTo>
                    <a:cubicBezTo>
                      <a:pt x="0" y="17"/>
                      <a:pt x="0" y="17"/>
                      <a:pt x="0" y="17"/>
                    </a:cubicBezTo>
                    <a:lnTo>
                      <a:pt x="12" y="10"/>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342"/>
              <p:cNvSpPr>
                <a:spLocks/>
              </p:cNvSpPr>
              <p:nvPr userDrawn="1"/>
            </p:nvSpPr>
            <p:spPr bwMode="auto">
              <a:xfrm>
                <a:off x="1297200" y="4405716"/>
                <a:ext cx="774700" cy="360362"/>
              </a:xfrm>
              <a:custGeom>
                <a:avLst/>
                <a:gdLst>
                  <a:gd name="T0" fmla="*/ 0 w 206"/>
                  <a:gd name="T1" fmla="*/ 19 h 96"/>
                  <a:gd name="T2" fmla="*/ 9 w 206"/>
                  <a:gd name="T3" fmla="*/ 24 h 96"/>
                  <a:gd name="T4" fmla="*/ 21 w 206"/>
                  <a:gd name="T5" fmla="*/ 17 h 96"/>
                  <a:gd name="T6" fmla="*/ 64 w 206"/>
                  <a:gd name="T7" fmla="*/ 8 h 96"/>
                  <a:gd name="T8" fmla="*/ 105 w 206"/>
                  <a:gd name="T9" fmla="*/ 21 h 96"/>
                  <a:gd name="T10" fmla="*/ 187 w 206"/>
                  <a:gd name="T11" fmla="*/ 87 h 96"/>
                  <a:gd name="T12" fmla="*/ 196 w 206"/>
                  <a:gd name="T13" fmla="*/ 96 h 96"/>
                  <a:gd name="T14" fmla="*/ 206 w 206"/>
                  <a:gd name="T15" fmla="*/ 91 h 96"/>
                  <a:gd name="T16" fmla="*/ 197 w 206"/>
                  <a:gd name="T17" fmla="*/ 83 h 96"/>
                  <a:gd name="T18" fmla="*/ 115 w 206"/>
                  <a:gd name="T19" fmla="*/ 17 h 96"/>
                  <a:gd name="T20" fmla="*/ 65 w 206"/>
                  <a:gd name="T21" fmla="*/ 1 h 96"/>
                  <a:gd name="T22" fmla="*/ 12 w 206"/>
                  <a:gd name="T23" fmla="*/ 12 h 96"/>
                  <a:gd name="T24" fmla="*/ 0 w 206"/>
                  <a:gd name="T25" fmla="*/ 1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96">
                    <a:moveTo>
                      <a:pt x="0" y="19"/>
                    </a:moveTo>
                    <a:cubicBezTo>
                      <a:pt x="9" y="24"/>
                      <a:pt x="9" y="24"/>
                      <a:pt x="9" y="24"/>
                    </a:cubicBezTo>
                    <a:cubicBezTo>
                      <a:pt x="21" y="17"/>
                      <a:pt x="21" y="17"/>
                      <a:pt x="21" y="17"/>
                    </a:cubicBezTo>
                    <a:cubicBezTo>
                      <a:pt x="32" y="10"/>
                      <a:pt x="48" y="7"/>
                      <a:pt x="64" y="8"/>
                    </a:cubicBezTo>
                    <a:cubicBezTo>
                      <a:pt x="80" y="9"/>
                      <a:pt x="95" y="13"/>
                      <a:pt x="105" y="21"/>
                    </a:cubicBezTo>
                    <a:cubicBezTo>
                      <a:pt x="187" y="87"/>
                      <a:pt x="187" y="87"/>
                      <a:pt x="187" y="87"/>
                    </a:cubicBezTo>
                    <a:cubicBezTo>
                      <a:pt x="191" y="90"/>
                      <a:pt x="194" y="93"/>
                      <a:pt x="196" y="96"/>
                    </a:cubicBezTo>
                    <a:cubicBezTo>
                      <a:pt x="206" y="91"/>
                      <a:pt x="206" y="91"/>
                      <a:pt x="206" y="91"/>
                    </a:cubicBezTo>
                    <a:cubicBezTo>
                      <a:pt x="203" y="88"/>
                      <a:pt x="201" y="85"/>
                      <a:pt x="197" y="83"/>
                    </a:cubicBezTo>
                    <a:cubicBezTo>
                      <a:pt x="115" y="17"/>
                      <a:pt x="115" y="17"/>
                      <a:pt x="115" y="17"/>
                    </a:cubicBezTo>
                    <a:cubicBezTo>
                      <a:pt x="103" y="7"/>
                      <a:pt x="85" y="1"/>
                      <a:pt x="65" y="1"/>
                    </a:cubicBezTo>
                    <a:cubicBezTo>
                      <a:pt x="45" y="0"/>
                      <a:pt x="26" y="4"/>
                      <a:pt x="12" y="12"/>
                    </a:cubicBezTo>
                    <a:lnTo>
                      <a:pt x="0" y="19"/>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343"/>
              <p:cNvSpPr>
                <a:spLocks/>
              </p:cNvSpPr>
              <p:nvPr userDrawn="1"/>
            </p:nvSpPr>
            <p:spPr bwMode="auto">
              <a:xfrm>
                <a:off x="865400" y="4702579"/>
                <a:ext cx="109538" cy="198437"/>
              </a:xfrm>
              <a:custGeom>
                <a:avLst/>
                <a:gdLst>
                  <a:gd name="T0" fmla="*/ 17 w 29"/>
                  <a:gd name="T1" fmla="*/ 7 h 53"/>
                  <a:gd name="T2" fmla="*/ 29 w 29"/>
                  <a:gd name="T3" fmla="*/ 0 h 53"/>
                  <a:gd name="T4" fmla="*/ 29 w 29"/>
                  <a:gd name="T5" fmla="*/ 23 h 53"/>
                  <a:gd name="T6" fmla="*/ 17 w 29"/>
                  <a:gd name="T7" fmla="*/ 30 h 53"/>
                  <a:gd name="T8" fmla="*/ 0 w 29"/>
                  <a:gd name="T9" fmla="*/ 53 h 53"/>
                  <a:gd name="T10" fmla="*/ 0 w 29"/>
                  <a:gd name="T11" fmla="*/ 30 h 53"/>
                  <a:gd name="T12" fmla="*/ 17 w 29"/>
                  <a:gd name="T13" fmla="*/ 7 h 53"/>
                </a:gdLst>
                <a:ahLst/>
                <a:cxnLst>
                  <a:cxn ang="0">
                    <a:pos x="T0" y="T1"/>
                  </a:cxn>
                  <a:cxn ang="0">
                    <a:pos x="T2" y="T3"/>
                  </a:cxn>
                  <a:cxn ang="0">
                    <a:pos x="T4" y="T5"/>
                  </a:cxn>
                  <a:cxn ang="0">
                    <a:pos x="T6" y="T7"/>
                  </a:cxn>
                  <a:cxn ang="0">
                    <a:pos x="T8" y="T9"/>
                  </a:cxn>
                  <a:cxn ang="0">
                    <a:pos x="T10" y="T11"/>
                  </a:cxn>
                  <a:cxn ang="0">
                    <a:pos x="T12" y="T13"/>
                  </a:cxn>
                </a:cxnLst>
                <a:rect l="0" t="0" r="r" b="b"/>
                <a:pathLst>
                  <a:path w="29" h="53">
                    <a:moveTo>
                      <a:pt x="17" y="7"/>
                    </a:moveTo>
                    <a:cubicBezTo>
                      <a:pt x="29" y="0"/>
                      <a:pt x="29" y="0"/>
                      <a:pt x="29" y="0"/>
                    </a:cubicBezTo>
                    <a:cubicBezTo>
                      <a:pt x="29" y="23"/>
                      <a:pt x="29" y="23"/>
                      <a:pt x="29" y="23"/>
                    </a:cubicBezTo>
                    <a:cubicBezTo>
                      <a:pt x="17" y="30"/>
                      <a:pt x="17" y="30"/>
                      <a:pt x="17" y="30"/>
                    </a:cubicBezTo>
                    <a:cubicBezTo>
                      <a:pt x="6" y="36"/>
                      <a:pt x="0" y="44"/>
                      <a:pt x="0" y="53"/>
                    </a:cubicBezTo>
                    <a:cubicBezTo>
                      <a:pt x="0" y="30"/>
                      <a:pt x="0" y="30"/>
                      <a:pt x="0" y="30"/>
                    </a:cubicBezTo>
                    <a:cubicBezTo>
                      <a:pt x="0" y="21"/>
                      <a:pt x="6" y="13"/>
                      <a:pt x="17" y="7"/>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344"/>
              <p:cNvSpPr>
                <a:spLocks/>
              </p:cNvSpPr>
              <p:nvPr userDrawn="1"/>
            </p:nvSpPr>
            <p:spPr bwMode="auto">
              <a:xfrm>
                <a:off x="2033800" y="4766079"/>
                <a:ext cx="15875" cy="134937"/>
              </a:xfrm>
              <a:custGeom>
                <a:avLst/>
                <a:gdLst>
                  <a:gd name="T0" fmla="*/ 4 w 4"/>
                  <a:gd name="T1" fmla="*/ 36 h 36"/>
                  <a:gd name="T2" fmla="*/ 4 w 4"/>
                  <a:gd name="T3" fmla="*/ 13 h 36"/>
                  <a:gd name="T4" fmla="*/ 0 w 4"/>
                  <a:gd name="T5" fmla="*/ 0 h 36"/>
                  <a:gd name="T6" fmla="*/ 0 w 4"/>
                  <a:gd name="T7" fmla="*/ 23 h 36"/>
                  <a:gd name="T8" fmla="*/ 4 w 4"/>
                  <a:gd name="T9" fmla="*/ 36 h 36"/>
                </a:gdLst>
                <a:ahLst/>
                <a:cxnLst>
                  <a:cxn ang="0">
                    <a:pos x="T0" y="T1"/>
                  </a:cxn>
                  <a:cxn ang="0">
                    <a:pos x="T2" y="T3"/>
                  </a:cxn>
                  <a:cxn ang="0">
                    <a:pos x="T4" y="T5"/>
                  </a:cxn>
                  <a:cxn ang="0">
                    <a:pos x="T6" y="T7"/>
                  </a:cxn>
                  <a:cxn ang="0">
                    <a:pos x="T8" y="T9"/>
                  </a:cxn>
                </a:cxnLst>
                <a:rect l="0" t="0" r="r" b="b"/>
                <a:pathLst>
                  <a:path w="4" h="36">
                    <a:moveTo>
                      <a:pt x="4" y="36"/>
                    </a:moveTo>
                    <a:cubicBezTo>
                      <a:pt x="4" y="13"/>
                      <a:pt x="4" y="13"/>
                      <a:pt x="4" y="13"/>
                    </a:cubicBezTo>
                    <a:cubicBezTo>
                      <a:pt x="4" y="9"/>
                      <a:pt x="2" y="4"/>
                      <a:pt x="0" y="0"/>
                    </a:cubicBezTo>
                    <a:cubicBezTo>
                      <a:pt x="0" y="23"/>
                      <a:pt x="0" y="23"/>
                      <a:pt x="0" y="23"/>
                    </a:cubicBezTo>
                    <a:cubicBezTo>
                      <a:pt x="2" y="27"/>
                      <a:pt x="4" y="31"/>
                      <a:pt x="4" y="36"/>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345"/>
              <p:cNvSpPr>
                <a:spLocks/>
              </p:cNvSpPr>
              <p:nvPr userDrawn="1"/>
            </p:nvSpPr>
            <p:spPr bwMode="auto">
              <a:xfrm>
                <a:off x="2071900" y="4747029"/>
                <a:ext cx="22225" cy="153987"/>
              </a:xfrm>
              <a:custGeom>
                <a:avLst/>
                <a:gdLst>
                  <a:gd name="T0" fmla="*/ 6 w 6"/>
                  <a:gd name="T1" fmla="*/ 41 h 41"/>
                  <a:gd name="T2" fmla="*/ 6 w 6"/>
                  <a:gd name="T3" fmla="*/ 18 h 41"/>
                  <a:gd name="T4" fmla="*/ 0 w 6"/>
                  <a:gd name="T5" fmla="*/ 0 h 41"/>
                  <a:gd name="T6" fmla="*/ 0 w 6"/>
                  <a:gd name="T7" fmla="*/ 23 h 41"/>
                  <a:gd name="T8" fmla="*/ 6 w 6"/>
                  <a:gd name="T9" fmla="*/ 41 h 41"/>
                </a:gdLst>
                <a:ahLst/>
                <a:cxnLst>
                  <a:cxn ang="0">
                    <a:pos x="T0" y="T1"/>
                  </a:cxn>
                  <a:cxn ang="0">
                    <a:pos x="T2" y="T3"/>
                  </a:cxn>
                  <a:cxn ang="0">
                    <a:pos x="T4" y="T5"/>
                  </a:cxn>
                  <a:cxn ang="0">
                    <a:pos x="T6" y="T7"/>
                  </a:cxn>
                  <a:cxn ang="0">
                    <a:pos x="T8" y="T9"/>
                  </a:cxn>
                </a:cxnLst>
                <a:rect l="0" t="0" r="r" b="b"/>
                <a:pathLst>
                  <a:path w="6" h="41">
                    <a:moveTo>
                      <a:pt x="6" y="41"/>
                    </a:moveTo>
                    <a:cubicBezTo>
                      <a:pt x="6" y="18"/>
                      <a:pt x="6" y="18"/>
                      <a:pt x="6" y="18"/>
                    </a:cubicBezTo>
                    <a:cubicBezTo>
                      <a:pt x="6" y="12"/>
                      <a:pt x="4" y="6"/>
                      <a:pt x="0" y="0"/>
                    </a:cubicBezTo>
                    <a:cubicBezTo>
                      <a:pt x="0" y="23"/>
                      <a:pt x="0" y="23"/>
                      <a:pt x="0" y="23"/>
                    </a:cubicBezTo>
                    <a:cubicBezTo>
                      <a:pt x="4" y="28"/>
                      <a:pt x="6" y="35"/>
                      <a:pt x="6" y="4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346"/>
              <p:cNvSpPr>
                <a:spLocks/>
              </p:cNvSpPr>
              <p:nvPr userDrawn="1"/>
            </p:nvSpPr>
            <p:spPr bwMode="auto">
              <a:xfrm>
                <a:off x="2025863" y="4774016"/>
                <a:ext cx="12700" cy="127000"/>
              </a:xfrm>
              <a:custGeom>
                <a:avLst/>
                <a:gdLst>
                  <a:gd name="T0" fmla="*/ 3 w 3"/>
                  <a:gd name="T1" fmla="*/ 34 h 34"/>
                  <a:gd name="T2" fmla="*/ 3 w 3"/>
                  <a:gd name="T3" fmla="*/ 11 h 34"/>
                  <a:gd name="T4" fmla="*/ 0 w 3"/>
                  <a:gd name="T5" fmla="*/ 0 h 34"/>
                  <a:gd name="T6" fmla="*/ 0 w 3"/>
                  <a:gd name="T7" fmla="*/ 22 h 34"/>
                  <a:gd name="T8" fmla="*/ 3 w 3"/>
                  <a:gd name="T9" fmla="*/ 34 h 34"/>
                </a:gdLst>
                <a:ahLst/>
                <a:cxnLst>
                  <a:cxn ang="0">
                    <a:pos x="T0" y="T1"/>
                  </a:cxn>
                  <a:cxn ang="0">
                    <a:pos x="T2" y="T3"/>
                  </a:cxn>
                  <a:cxn ang="0">
                    <a:pos x="T4" y="T5"/>
                  </a:cxn>
                  <a:cxn ang="0">
                    <a:pos x="T6" y="T7"/>
                  </a:cxn>
                  <a:cxn ang="0">
                    <a:pos x="T8" y="T9"/>
                  </a:cxn>
                </a:cxnLst>
                <a:rect l="0" t="0" r="r" b="b"/>
                <a:pathLst>
                  <a:path w="3" h="34">
                    <a:moveTo>
                      <a:pt x="3" y="34"/>
                    </a:moveTo>
                    <a:cubicBezTo>
                      <a:pt x="3" y="11"/>
                      <a:pt x="3" y="11"/>
                      <a:pt x="3" y="11"/>
                    </a:cubicBezTo>
                    <a:cubicBezTo>
                      <a:pt x="3" y="7"/>
                      <a:pt x="2" y="3"/>
                      <a:pt x="0" y="0"/>
                    </a:cubicBezTo>
                    <a:cubicBezTo>
                      <a:pt x="0" y="22"/>
                      <a:pt x="0" y="22"/>
                      <a:pt x="0" y="22"/>
                    </a:cubicBezTo>
                    <a:cubicBezTo>
                      <a:pt x="2" y="26"/>
                      <a:pt x="3" y="30"/>
                      <a:pt x="3" y="34"/>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347"/>
              <p:cNvSpPr>
                <a:spLocks/>
              </p:cNvSpPr>
              <p:nvPr userDrawn="1"/>
            </p:nvSpPr>
            <p:spPr bwMode="auto">
              <a:xfrm>
                <a:off x="1978238" y="4815291"/>
                <a:ext cx="71438" cy="184150"/>
              </a:xfrm>
              <a:custGeom>
                <a:avLst/>
                <a:gdLst>
                  <a:gd name="T0" fmla="*/ 19 w 19"/>
                  <a:gd name="T1" fmla="*/ 23 h 49"/>
                  <a:gd name="T2" fmla="*/ 19 w 19"/>
                  <a:gd name="T3" fmla="*/ 0 h 49"/>
                  <a:gd name="T4" fmla="*/ 0 w 19"/>
                  <a:gd name="T5" fmla="*/ 26 h 49"/>
                  <a:gd name="T6" fmla="*/ 0 w 19"/>
                  <a:gd name="T7" fmla="*/ 49 h 49"/>
                  <a:gd name="T8" fmla="*/ 19 w 19"/>
                  <a:gd name="T9" fmla="*/ 23 h 49"/>
                </a:gdLst>
                <a:ahLst/>
                <a:cxnLst>
                  <a:cxn ang="0">
                    <a:pos x="T0" y="T1"/>
                  </a:cxn>
                  <a:cxn ang="0">
                    <a:pos x="T2" y="T3"/>
                  </a:cxn>
                  <a:cxn ang="0">
                    <a:pos x="T4" y="T5"/>
                  </a:cxn>
                  <a:cxn ang="0">
                    <a:pos x="T6" y="T7"/>
                  </a:cxn>
                  <a:cxn ang="0">
                    <a:pos x="T8" y="T9"/>
                  </a:cxn>
                </a:cxnLst>
                <a:rect l="0" t="0" r="r" b="b"/>
                <a:pathLst>
                  <a:path w="19" h="49">
                    <a:moveTo>
                      <a:pt x="19" y="23"/>
                    </a:moveTo>
                    <a:cubicBezTo>
                      <a:pt x="19" y="0"/>
                      <a:pt x="19" y="0"/>
                      <a:pt x="19" y="0"/>
                    </a:cubicBezTo>
                    <a:cubicBezTo>
                      <a:pt x="19" y="9"/>
                      <a:pt x="12" y="19"/>
                      <a:pt x="0" y="26"/>
                    </a:cubicBezTo>
                    <a:cubicBezTo>
                      <a:pt x="0" y="49"/>
                      <a:pt x="0" y="49"/>
                      <a:pt x="0" y="49"/>
                    </a:cubicBezTo>
                    <a:cubicBezTo>
                      <a:pt x="12" y="42"/>
                      <a:pt x="19" y="32"/>
                      <a:pt x="19" y="23"/>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348"/>
              <p:cNvSpPr>
                <a:spLocks/>
              </p:cNvSpPr>
              <p:nvPr userDrawn="1"/>
            </p:nvSpPr>
            <p:spPr bwMode="auto">
              <a:xfrm>
                <a:off x="2454488" y="4405716"/>
                <a:ext cx="557213" cy="593725"/>
              </a:xfrm>
              <a:custGeom>
                <a:avLst/>
                <a:gdLst>
                  <a:gd name="T0" fmla="*/ 19 w 148"/>
                  <a:gd name="T1" fmla="*/ 27 h 158"/>
                  <a:gd name="T2" fmla="*/ 107 w 148"/>
                  <a:gd name="T3" fmla="*/ 78 h 158"/>
                  <a:gd name="T4" fmla="*/ 148 w 148"/>
                  <a:gd name="T5" fmla="*/ 136 h 158"/>
                  <a:gd name="T6" fmla="*/ 148 w 148"/>
                  <a:gd name="T7" fmla="*/ 158 h 158"/>
                  <a:gd name="T8" fmla="*/ 107 w 148"/>
                  <a:gd name="T9" fmla="*/ 101 h 158"/>
                  <a:gd name="T10" fmla="*/ 19 w 148"/>
                  <a:gd name="T11" fmla="*/ 50 h 158"/>
                  <a:gd name="T12" fmla="*/ 0 w 148"/>
                  <a:gd name="T13" fmla="*/ 23 h 158"/>
                  <a:gd name="T14" fmla="*/ 0 w 148"/>
                  <a:gd name="T15" fmla="*/ 0 h 158"/>
                  <a:gd name="T16" fmla="*/ 19 w 148"/>
                  <a:gd name="T17" fmla="*/ 2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8">
                    <a:moveTo>
                      <a:pt x="19" y="27"/>
                    </a:moveTo>
                    <a:cubicBezTo>
                      <a:pt x="107" y="78"/>
                      <a:pt x="107" y="78"/>
                      <a:pt x="107" y="78"/>
                    </a:cubicBezTo>
                    <a:cubicBezTo>
                      <a:pt x="134" y="94"/>
                      <a:pt x="148" y="115"/>
                      <a:pt x="148" y="136"/>
                    </a:cubicBezTo>
                    <a:cubicBezTo>
                      <a:pt x="148" y="158"/>
                      <a:pt x="148" y="158"/>
                      <a:pt x="148" y="158"/>
                    </a:cubicBezTo>
                    <a:cubicBezTo>
                      <a:pt x="148" y="138"/>
                      <a:pt x="134" y="117"/>
                      <a:pt x="107" y="101"/>
                    </a:cubicBezTo>
                    <a:cubicBezTo>
                      <a:pt x="19" y="50"/>
                      <a:pt x="19" y="50"/>
                      <a:pt x="19" y="50"/>
                    </a:cubicBezTo>
                    <a:cubicBezTo>
                      <a:pt x="6" y="42"/>
                      <a:pt x="0" y="33"/>
                      <a:pt x="0" y="23"/>
                    </a:cubicBezTo>
                    <a:cubicBezTo>
                      <a:pt x="0" y="0"/>
                      <a:pt x="0" y="0"/>
                      <a:pt x="0" y="0"/>
                    </a:cubicBezTo>
                    <a:cubicBezTo>
                      <a:pt x="0" y="10"/>
                      <a:pt x="6" y="19"/>
                      <a:pt x="19" y="2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349"/>
              <p:cNvSpPr>
                <a:spLocks/>
              </p:cNvSpPr>
              <p:nvPr userDrawn="1"/>
            </p:nvSpPr>
            <p:spPr bwMode="auto">
              <a:xfrm>
                <a:off x="1835363" y="4912129"/>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50"/>
              <p:cNvSpPr>
                <a:spLocks/>
              </p:cNvSpPr>
              <p:nvPr userDrawn="1"/>
            </p:nvSpPr>
            <p:spPr bwMode="auto">
              <a:xfrm>
                <a:off x="1884575" y="4931179"/>
                <a:ext cx="123825" cy="158750"/>
              </a:xfrm>
              <a:custGeom>
                <a:avLst/>
                <a:gdLst>
                  <a:gd name="T0" fmla="*/ 0 w 78"/>
                  <a:gd name="T1" fmla="*/ 47 h 100"/>
                  <a:gd name="T2" fmla="*/ 0 w 78"/>
                  <a:gd name="T3" fmla="*/ 100 h 100"/>
                  <a:gd name="T4" fmla="*/ 78 w 78"/>
                  <a:gd name="T5" fmla="*/ 55 h 100"/>
                  <a:gd name="T6" fmla="*/ 78 w 78"/>
                  <a:gd name="T7" fmla="*/ 0 h 100"/>
                  <a:gd name="T8" fmla="*/ 0 w 78"/>
                  <a:gd name="T9" fmla="*/ 47 h 100"/>
                </a:gdLst>
                <a:ahLst/>
                <a:cxnLst>
                  <a:cxn ang="0">
                    <a:pos x="T0" y="T1"/>
                  </a:cxn>
                  <a:cxn ang="0">
                    <a:pos x="T2" y="T3"/>
                  </a:cxn>
                  <a:cxn ang="0">
                    <a:pos x="T4" y="T5"/>
                  </a:cxn>
                  <a:cxn ang="0">
                    <a:pos x="T6" y="T7"/>
                  </a:cxn>
                  <a:cxn ang="0">
                    <a:pos x="T8" y="T9"/>
                  </a:cxn>
                </a:cxnLst>
                <a:rect l="0" t="0" r="r" b="b"/>
                <a:pathLst>
                  <a:path w="78" h="100">
                    <a:moveTo>
                      <a:pt x="0" y="47"/>
                    </a:moveTo>
                    <a:lnTo>
                      <a:pt x="0" y="100"/>
                    </a:lnTo>
                    <a:lnTo>
                      <a:pt x="78" y="55"/>
                    </a:lnTo>
                    <a:lnTo>
                      <a:pt x="78" y="0"/>
                    </a:lnTo>
                    <a:lnTo>
                      <a:pt x="0" y="47"/>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351"/>
              <p:cNvSpPr>
                <a:spLocks/>
              </p:cNvSpPr>
              <p:nvPr userDrawn="1"/>
            </p:nvSpPr>
            <p:spPr bwMode="auto">
              <a:xfrm>
                <a:off x="2008400" y="4815291"/>
                <a:ext cx="85725" cy="203200"/>
              </a:xfrm>
              <a:custGeom>
                <a:avLst/>
                <a:gdLst>
                  <a:gd name="T0" fmla="*/ 23 w 23"/>
                  <a:gd name="T1" fmla="*/ 23 h 54"/>
                  <a:gd name="T2" fmla="*/ 23 w 23"/>
                  <a:gd name="T3" fmla="*/ 0 h 54"/>
                  <a:gd name="T4" fmla="*/ 0 w 23"/>
                  <a:gd name="T5" fmla="*/ 31 h 54"/>
                  <a:gd name="T6" fmla="*/ 0 w 23"/>
                  <a:gd name="T7" fmla="*/ 54 h 54"/>
                  <a:gd name="T8" fmla="*/ 23 w 23"/>
                  <a:gd name="T9" fmla="*/ 23 h 54"/>
                </a:gdLst>
                <a:ahLst/>
                <a:cxnLst>
                  <a:cxn ang="0">
                    <a:pos x="T0" y="T1"/>
                  </a:cxn>
                  <a:cxn ang="0">
                    <a:pos x="T2" y="T3"/>
                  </a:cxn>
                  <a:cxn ang="0">
                    <a:pos x="T4" y="T5"/>
                  </a:cxn>
                  <a:cxn ang="0">
                    <a:pos x="T6" y="T7"/>
                  </a:cxn>
                  <a:cxn ang="0">
                    <a:pos x="T8" y="T9"/>
                  </a:cxn>
                </a:cxnLst>
                <a:rect l="0" t="0" r="r" b="b"/>
                <a:pathLst>
                  <a:path w="23" h="54">
                    <a:moveTo>
                      <a:pt x="23" y="23"/>
                    </a:moveTo>
                    <a:cubicBezTo>
                      <a:pt x="23" y="0"/>
                      <a:pt x="23" y="0"/>
                      <a:pt x="23" y="0"/>
                    </a:cubicBezTo>
                    <a:cubicBezTo>
                      <a:pt x="23" y="11"/>
                      <a:pt x="15" y="23"/>
                      <a:pt x="0" y="31"/>
                    </a:cubicBezTo>
                    <a:cubicBezTo>
                      <a:pt x="0" y="54"/>
                      <a:pt x="0" y="54"/>
                      <a:pt x="0" y="54"/>
                    </a:cubicBezTo>
                    <a:cubicBezTo>
                      <a:pt x="16" y="46"/>
                      <a:pt x="23" y="34"/>
                      <a:pt x="23" y="23"/>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52"/>
              <p:cNvSpPr>
                <a:spLocks/>
              </p:cNvSpPr>
              <p:nvPr userDrawn="1"/>
            </p:nvSpPr>
            <p:spPr bwMode="auto">
              <a:xfrm>
                <a:off x="1898863" y="4815291"/>
                <a:ext cx="206375" cy="274637"/>
              </a:xfrm>
              <a:custGeom>
                <a:avLst/>
                <a:gdLst>
                  <a:gd name="T0" fmla="*/ 31 w 55"/>
                  <a:gd name="T1" fmla="*/ 32 h 73"/>
                  <a:gd name="T2" fmla="*/ 55 w 55"/>
                  <a:gd name="T3" fmla="*/ 0 h 73"/>
                  <a:gd name="T4" fmla="*/ 55 w 55"/>
                  <a:gd name="T5" fmla="*/ 23 h 73"/>
                  <a:gd name="T6" fmla="*/ 31 w 55"/>
                  <a:gd name="T7" fmla="*/ 55 h 73"/>
                  <a:gd name="T8" fmla="*/ 0 w 55"/>
                  <a:gd name="T9" fmla="*/ 73 h 73"/>
                  <a:gd name="T10" fmla="*/ 0 w 55"/>
                  <a:gd name="T11" fmla="*/ 51 h 73"/>
                  <a:gd name="T12" fmla="*/ 31 w 55"/>
                  <a:gd name="T13" fmla="*/ 32 h 73"/>
                </a:gdLst>
                <a:ahLst/>
                <a:cxnLst>
                  <a:cxn ang="0">
                    <a:pos x="T0" y="T1"/>
                  </a:cxn>
                  <a:cxn ang="0">
                    <a:pos x="T2" y="T3"/>
                  </a:cxn>
                  <a:cxn ang="0">
                    <a:pos x="T4" y="T5"/>
                  </a:cxn>
                  <a:cxn ang="0">
                    <a:pos x="T6" y="T7"/>
                  </a:cxn>
                  <a:cxn ang="0">
                    <a:pos x="T8" y="T9"/>
                  </a:cxn>
                  <a:cxn ang="0">
                    <a:pos x="T10" y="T11"/>
                  </a:cxn>
                  <a:cxn ang="0">
                    <a:pos x="T12" y="T13"/>
                  </a:cxn>
                </a:cxnLst>
                <a:rect l="0" t="0" r="r" b="b"/>
                <a:pathLst>
                  <a:path w="55" h="73">
                    <a:moveTo>
                      <a:pt x="31" y="32"/>
                    </a:moveTo>
                    <a:cubicBezTo>
                      <a:pt x="47" y="23"/>
                      <a:pt x="55" y="12"/>
                      <a:pt x="55" y="0"/>
                    </a:cubicBezTo>
                    <a:cubicBezTo>
                      <a:pt x="55" y="23"/>
                      <a:pt x="55" y="23"/>
                      <a:pt x="55" y="23"/>
                    </a:cubicBezTo>
                    <a:cubicBezTo>
                      <a:pt x="55" y="34"/>
                      <a:pt x="47" y="46"/>
                      <a:pt x="31" y="55"/>
                    </a:cubicBezTo>
                    <a:cubicBezTo>
                      <a:pt x="0" y="73"/>
                      <a:pt x="0" y="73"/>
                      <a:pt x="0" y="73"/>
                    </a:cubicBezTo>
                    <a:cubicBezTo>
                      <a:pt x="0" y="51"/>
                      <a:pt x="0" y="51"/>
                      <a:pt x="0" y="51"/>
                    </a:cubicBezTo>
                    <a:lnTo>
                      <a:pt x="31" y="3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353"/>
              <p:cNvSpPr>
                <a:spLocks/>
              </p:cNvSpPr>
              <p:nvPr userDrawn="1"/>
            </p:nvSpPr>
            <p:spPr bwMode="auto">
              <a:xfrm>
                <a:off x="1692488" y="4994679"/>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354"/>
              <p:cNvSpPr>
                <a:spLocks/>
              </p:cNvSpPr>
              <p:nvPr userDrawn="1"/>
            </p:nvSpPr>
            <p:spPr bwMode="auto">
              <a:xfrm>
                <a:off x="2019513" y="5081991"/>
                <a:ext cx="6350" cy="90487"/>
              </a:xfrm>
              <a:custGeom>
                <a:avLst/>
                <a:gdLst>
                  <a:gd name="T0" fmla="*/ 0 w 4"/>
                  <a:gd name="T1" fmla="*/ 2 h 57"/>
                  <a:gd name="T2" fmla="*/ 0 w 4"/>
                  <a:gd name="T3" fmla="*/ 57 h 57"/>
                  <a:gd name="T4" fmla="*/ 4 w 4"/>
                  <a:gd name="T5" fmla="*/ 54 h 57"/>
                  <a:gd name="T6" fmla="*/ 4 w 4"/>
                  <a:gd name="T7" fmla="*/ 0 h 57"/>
                  <a:gd name="T8" fmla="*/ 0 w 4"/>
                  <a:gd name="T9" fmla="*/ 2 h 57"/>
                </a:gdLst>
                <a:ahLst/>
                <a:cxnLst>
                  <a:cxn ang="0">
                    <a:pos x="T0" y="T1"/>
                  </a:cxn>
                  <a:cxn ang="0">
                    <a:pos x="T2" y="T3"/>
                  </a:cxn>
                  <a:cxn ang="0">
                    <a:pos x="T4" y="T5"/>
                  </a:cxn>
                  <a:cxn ang="0">
                    <a:pos x="T6" y="T7"/>
                  </a:cxn>
                  <a:cxn ang="0">
                    <a:pos x="T8" y="T9"/>
                  </a:cxn>
                </a:cxnLst>
                <a:rect l="0" t="0" r="r" b="b"/>
                <a:pathLst>
                  <a:path w="4" h="57">
                    <a:moveTo>
                      <a:pt x="0" y="2"/>
                    </a:moveTo>
                    <a:lnTo>
                      <a:pt x="0" y="57"/>
                    </a:lnTo>
                    <a:lnTo>
                      <a:pt x="4" y="54"/>
                    </a:lnTo>
                    <a:lnTo>
                      <a:pt x="4" y="0"/>
                    </a:lnTo>
                    <a:lnTo>
                      <a:pt x="0"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355"/>
              <p:cNvSpPr>
                <a:spLocks/>
              </p:cNvSpPr>
              <p:nvPr userDrawn="1"/>
            </p:nvSpPr>
            <p:spPr bwMode="auto">
              <a:xfrm>
                <a:off x="1884575" y="4743854"/>
                <a:ext cx="242888" cy="341312"/>
              </a:xfrm>
              <a:custGeom>
                <a:avLst/>
                <a:gdLst>
                  <a:gd name="T0" fmla="*/ 50 w 65"/>
                  <a:gd name="T1" fmla="*/ 1 h 91"/>
                  <a:gd name="T2" fmla="*/ 33 w 65"/>
                  <a:gd name="T3" fmla="*/ 50 h 91"/>
                  <a:gd name="T4" fmla="*/ 0 w 65"/>
                  <a:gd name="T5" fmla="*/ 70 h 91"/>
                  <a:gd name="T6" fmla="*/ 36 w 65"/>
                  <a:gd name="T7" fmla="*/ 91 h 91"/>
                  <a:gd name="T8" fmla="*/ 38 w 65"/>
                  <a:gd name="T9" fmla="*/ 90 h 91"/>
                  <a:gd name="T10" fmla="*/ 4 w 65"/>
                  <a:gd name="T11" fmla="*/ 70 h 91"/>
                  <a:gd name="T12" fmla="*/ 35 w 65"/>
                  <a:gd name="T13" fmla="*/ 51 h 91"/>
                  <a:gd name="T14" fmla="*/ 51 w 65"/>
                  <a:gd name="T15" fmla="*/ 0 h 91"/>
                  <a:gd name="T16" fmla="*/ 50 w 65"/>
                  <a:gd name="T1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91">
                    <a:moveTo>
                      <a:pt x="50" y="1"/>
                    </a:moveTo>
                    <a:cubicBezTo>
                      <a:pt x="62" y="17"/>
                      <a:pt x="56" y="37"/>
                      <a:pt x="33" y="50"/>
                    </a:cubicBezTo>
                    <a:cubicBezTo>
                      <a:pt x="0" y="70"/>
                      <a:pt x="0" y="70"/>
                      <a:pt x="0" y="70"/>
                    </a:cubicBezTo>
                    <a:cubicBezTo>
                      <a:pt x="36" y="91"/>
                      <a:pt x="36" y="91"/>
                      <a:pt x="36" y="91"/>
                    </a:cubicBezTo>
                    <a:cubicBezTo>
                      <a:pt x="38" y="90"/>
                      <a:pt x="38" y="90"/>
                      <a:pt x="38" y="90"/>
                    </a:cubicBezTo>
                    <a:cubicBezTo>
                      <a:pt x="4" y="70"/>
                      <a:pt x="4" y="70"/>
                      <a:pt x="4" y="70"/>
                    </a:cubicBezTo>
                    <a:cubicBezTo>
                      <a:pt x="35" y="51"/>
                      <a:pt x="35" y="51"/>
                      <a:pt x="35" y="51"/>
                    </a:cubicBezTo>
                    <a:cubicBezTo>
                      <a:pt x="59" y="38"/>
                      <a:pt x="65" y="17"/>
                      <a:pt x="51" y="0"/>
                    </a:cubicBezTo>
                    <a:lnTo>
                      <a:pt x="50" y="1"/>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356"/>
              <p:cNvSpPr>
                <a:spLocks/>
              </p:cNvSpPr>
              <p:nvPr userDrawn="1"/>
            </p:nvSpPr>
            <p:spPr bwMode="auto">
              <a:xfrm>
                <a:off x="1884575" y="5005791"/>
                <a:ext cx="134938" cy="166687"/>
              </a:xfrm>
              <a:custGeom>
                <a:avLst/>
                <a:gdLst>
                  <a:gd name="T0" fmla="*/ 0 w 85"/>
                  <a:gd name="T1" fmla="*/ 0 h 105"/>
                  <a:gd name="T2" fmla="*/ 0 w 85"/>
                  <a:gd name="T3" fmla="*/ 53 h 105"/>
                  <a:gd name="T4" fmla="*/ 85 w 85"/>
                  <a:gd name="T5" fmla="*/ 105 h 105"/>
                  <a:gd name="T6" fmla="*/ 85 w 85"/>
                  <a:gd name="T7" fmla="*/ 50 h 105"/>
                  <a:gd name="T8" fmla="*/ 0 w 85"/>
                  <a:gd name="T9" fmla="*/ 0 h 105"/>
                </a:gdLst>
                <a:ahLst/>
                <a:cxnLst>
                  <a:cxn ang="0">
                    <a:pos x="T0" y="T1"/>
                  </a:cxn>
                  <a:cxn ang="0">
                    <a:pos x="T2" y="T3"/>
                  </a:cxn>
                  <a:cxn ang="0">
                    <a:pos x="T4" y="T5"/>
                  </a:cxn>
                  <a:cxn ang="0">
                    <a:pos x="T6" y="T7"/>
                  </a:cxn>
                  <a:cxn ang="0">
                    <a:pos x="T8" y="T9"/>
                  </a:cxn>
                </a:cxnLst>
                <a:rect l="0" t="0" r="r" b="b"/>
                <a:pathLst>
                  <a:path w="85" h="105">
                    <a:moveTo>
                      <a:pt x="0" y="0"/>
                    </a:moveTo>
                    <a:lnTo>
                      <a:pt x="0" y="53"/>
                    </a:lnTo>
                    <a:lnTo>
                      <a:pt x="85" y="105"/>
                    </a:lnTo>
                    <a:lnTo>
                      <a:pt x="85" y="50"/>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357"/>
              <p:cNvSpPr>
                <a:spLocks/>
              </p:cNvSpPr>
              <p:nvPr userDrawn="1"/>
            </p:nvSpPr>
            <p:spPr bwMode="auto">
              <a:xfrm>
                <a:off x="1725825" y="5024841"/>
                <a:ext cx="123825" cy="158750"/>
              </a:xfrm>
              <a:custGeom>
                <a:avLst/>
                <a:gdLst>
                  <a:gd name="T0" fmla="*/ 0 w 78"/>
                  <a:gd name="T1" fmla="*/ 45 h 100"/>
                  <a:gd name="T2" fmla="*/ 0 w 78"/>
                  <a:gd name="T3" fmla="*/ 100 h 100"/>
                  <a:gd name="T4" fmla="*/ 78 w 78"/>
                  <a:gd name="T5" fmla="*/ 55 h 100"/>
                  <a:gd name="T6" fmla="*/ 78 w 78"/>
                  <a:gd name="T7" fmla="*/ 0 h 100"/>
                  <a:gd name="T8" fmla="*/ 0 w 78"/>
                  <a:gd name="T9" fmla="*/ 45 h 100"/>
                </a:gdLst>
                <a:ahLst/>
                <a:cxnLst>
                  <a:cxn ang="0">
                    <a:pos x="T0" y="T1"/>
                  </a:cxn>
                  <a:cxn ang="0">
                    <a:pos x="T2" y="T3"/>
                  </a:cxn>
                  <a:cxn ang="0">
                    <a:pos x="T4" y="T5"/>
                  </a:cxn>
                  <a:cxn ang="0">
                    <a:pos x="T6" y="T7"/>
                  </a:cxn>
                  <a:cxn ang="0">
                    <a:pos x="T8" y="T9"/>
                  </a:cxn>
                </a:cxnLst>
                <a:rect l="0" t="0" r="r" b="b"/>
                <a:pathLst>
                  <a:path w="78" h="100">
                    <a:moveTo>
                      <a:pt x="0" y="45"/>
                    </a:moveTo>
                    <a:lnTo>
                      <a:pt x="0" y="100"/>
                    </a:lnTo>
                    <a:lnTo>
                      <a:pt x="78" y="55"/>
                    </a:lnTo>
                    <a:lnTo>
                      <a:pt x="78" y="0"/>
                    </a:lnTo>
                    <a:lnTo>
                      <a:pt x="0" y="45"/>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1358"/>
              <p:cNvSpPr>
                <a:spLocks/>
              </p:cNvSpPr>
              <p:nvPr userDrawn="1"/>
            </p:nvSpPr>
            <p:spPr bwMode="auto">
              <a:xfrm>
                <a:off x="1989350" y="5085166"/>
                <a:ext cx="30163" cy="104775"/>
              </a:xfrm>
              <a:custGeom>
                <a:avLst/>
                <a:gdLst>
                  <a:gd name="T0" fmla="*/ 0 w 19"/>
                  <a:gd name="T1" fmla="*/ 12 h 66"/>
                  <a:gd name="T2" fmla="*/ 0 w 19"/>
                  <a:gd name="T3" fmla="*/ 66 h 66"/>
                  <a:gd name="T4" fmla="*/ 19 w 19"/>
                  <a:gd name="T5" fmla="*/ 55 h 66"/>
                  <a:gd name="T6" fmla="*/ 19 w 19"/>
                  <a:gd name="T7" fmla="*/ 0 h 66"/>
                  <a:gd name="T8" fmla="*/ 0 w 19"/>
                  <a:gd name="T9" fmla="*/ 12 h 66"/>
                </a:gdLst>
                <a:ahLst/>
                <a:cxnLst>
                  <a:cxn ang="0">
                    <a:pos x="T0" y="T1"/>
                  </a:cxn>
                  <a:cxn ang="0">
                    <a:pos x="T2" y="T3"/>
                  </a:cxn>
                  <a:cxn ang="0">
                    <a:pos x="T4" y="T5"/>
                  </a:cxn>
                  <a:cxn ang="0">
                    <a:pos x="T6" y="T7"/>
                  </a:cxn>
                  <a:cxn ang="0">
                    <a:pos x="T8" y="T9"/>
                  </a:cxn>
                </a:cxnLst>
                <a:rect l="0" t="0" r="r" b="b"/>
                <a:pathLst>
                  <a:path w="19" h="66">
                    <a:moveTo>
                      <a:pt x="0" y="12"/>
                    </a:moveTo>
                    <a:lnTo>
                      <a:pt x="0" y="66"/>
                    </a:lnTo>
                    <a:lnTo>
                      <a:pt x="19" y="55"/>
                    </a:lnTo>
                    <a:lnTo>
                      <a:pt x="19" y="0"/>
                    </a:lnTo>
                    <a:lnTo>
                      <a:pt x="0" y="1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1359"/>
              <p:cNvSpPr>
                <a:spLocks/>
              </p:cNvSpPr>
              <p:nvPr userDrawn="1"/>
            </p:nvSpPr>
            <p:spPr bwMode="auto">
              <a:xfrm>
                <a:off x="1981413" y="5104216"/>
                <a:ext cx="7938" cy="90487"/>
              </a:xfrm>
              <a:custGeom>
                <a:avLst/>
                <a:gdLst>
                  <a:gd name="T0" fmla="*/ 0 w 5"/>
                  <a:gd name="T1" fmla="*/ 2 h 57"/>
                  <a:gd name="T2" fmla="*/ 0 w 5"/>
                  <a:gd name="T3" fmla="*/ 57 h 57"/>
                  <a:gd name="T4" fmla="*/ 5 w 5"/>
                  <a:gd name="T5" fmla="*/ 54 h 57"/>
                  <a:gd name="T6" fmla="*/ 5 w 5"/>
                  <a:gd name="T7" fmla="*/ 0 h 57"/>
                  <a:gd name="T8" fmla="*/ 0 w 5"/>
                  <a:gd name="T9" fmla="*/ 2 h 57"/>
                </a:gdLst>
                <a:ahLst/>
                <a:cxnLst>
                  <a:cxn ang="0">
                    <a:pos x="T0" y="T1"/>
                  </a:cxn>
                  <a:cxn ang="0">
                    <a:pos x="T2" y="T3"/>
                  </a:cxn>
                  <a:cxn ang="0">
                    <a:pos x="T4" y="T5"/>
                  </a:cxn>
                  <a:cxn ang="0">
                    <a:pos x="T6" y="T7"/>
                  </a:cxn>
                  <a:cxn ang="0">
                    <a:pos x="T8" y="T9"/>
                  </a:cxn>
                </a:cxnLst>
                <a:rect l="0" t="0" r="r" b="b"/>
                <a:pathLst>
                  <a:path w="5" h="57">
                    <a:moveTo>
                      <a:pt x="0" y="2"/>
                    </a:moveTo>
                    <a:lnTo>
                      <a:pt x="0" y="57"/>
                    </a:lnTo>
                    <a:lnTo>
                      <a:pt x="5" y="54"/>
                    </a:lnTo>
                    <a:lnTo>
                      <a:pt x="5" y="0"/>
                    </a:lnTo>
                    <a:lnTo>
                      <a:pt x="0"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1360"/>
              <p:cNvSpPr>
                <a:spLocks/>
              </p:cNvSpPr>
              <p:nvPr userDrawn="1"/>
            </p:nvSpPr>
            <p:spPr bwMode="auto">
              <a:xfrm>
                <a:off x="1440075" y="5077229"/>
                <a:ext cx="252413" cy="136525"/>
              </a:xfrm>
              <a:custGeom>
                <a:avLst/>
                <a:gdLst>
                  <a:gd name="T0" fmla="*/ 0 w 67"/>
                  <a:gd name="T1" fmla="*/ 9 h 36"/>
                  <a:gd name="T2" fmla="*/ 0 w 67"/>
                  <a:gd name="T3" fmla="*/ 31 h 36"/>
                  <a:gd name="T4" fmla="*/ 67 w 67"/>
                  <a:gd name="T5" fmla="*/ 23 h 36"/>
                  <a:gd name="T6" fmla="*/ 67 w 67"/>
                  <a:gd name="T7" fmla="*/ 0 h 36"/>
                  <a:gd name="T8" fmla="*/ 0 w 67"/>
                  <a:gd name="T9" fmla="*/ 9 h 36"/>
                </a:gdLst>
                <a:ahLst/>
                <a:cxnLst>
                  <a:cxn ang="0">
                    <a:pos x="T0" y="T1"/>
                  </a:cxn>
                  <a:cxn ang="0">
                    <a:pos x="T2" y="T3"/>
                  </a:cxn>
                  <a:cxn ang="0">
                    <a:pos x="T4" y="T5"/>
                  </a:cxn>
                  <a:cxn ang="0">
                    <a:pos x="T6" y="T7"/>
                  </a:cxn>
                  <a:cxn ang="0">
                    <a:pos x="T8" y="T9"/>
                  </a:cxn>
                </a:cxnLst>
                <a:rect l="0" t="0" r="r" b="b"/>
                <a:pathLst>
                  <a:path w="67" h="36">
                    <a:moveTo>
                      <a:pt x="0" y="9"/>
                    </a:moveTo>
                    <a:cubicBezTo>
                      <a:pt x="0" y="31"/>
                      <a:pt x="0" y="31"/>
                      <a:pt x="0" y="31"/>
                    </a:cubicBezTo>
                    <a:cubicBezTo>
                      <a:pt x="23" y="36"/>
                      <a:pt x="49" y="33"/>
                      <a:pt x="67" y="23"/>
                    </a:cubicBezTo>
                    <a:cubicBezTo>
                      <a:pt x="67" y="0"/>
                      <a:pt x="67" y="0"/>
                      <a:pt x="67" y="0"/>
                    </a:cubicBezTo>
                    <a:cubicBezTo>
                      <a:pt x="49" y="10"/>
                      <a:pt x="23" y="13"/>
                      <a:pt x="0"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361"/>
              <p:cNvSpPr>
                <a:spLocks/>
              </p:cNvSpPr>
              <p:nvPr userDrawn="1"/>
            </p:nvSpPr>
            <p:spPr bwMode="auto">
              <a:xfrm>
                <a:off x="1403563" y="5112154"/>
                <a:ext cx="36513" cy="104775"/>
              </a:xfrm>
              <a:custGeom>
                <a:avLst/>
                <a:gdLst>
                  <a:gd name="T0" fmla="*/ 0 w 23"/>
                  <a:gd name="T1" fmla="*/ 12 h 66"/>
                  <a:gd name="T2" fmla="*/ 0 w 23"/>
                  <a:gd name="T3" fmla="*/ 66 h 66"/>
                  <a:gd name="T4" fmla="*/ 23 w 23"/>
                  <a:gd name="T5" fmla="*/ 52 h 66"/>
                  <a:gd name="T6" fmla="*/ 23 w 23"/>
                  <a:gd name="T7" fmla="*/ 0 h 66"/>
                  <a:gd name="T8" fmla="*/ 0 w 23"/>
                  <a:gd name="T9" fmla="*/ 12 h 66"/>
                </a:gdLst>
                <a:ahLst/>
                <a:cxnLst>
                  <a:cxn ang="0">
                    <a:pos x="T0" y="T1"/>
                  </a:cxn>
                  <a:cxn ang="0">
                    <a:pos x="T2" y="T3"/>
                  </a:cxn>
                  <a:cxn ang="0">
                    <a:pos x="T4" y="T5"/>
                  </a:cxn>
                  <a:cxn ang="0">
                    <a:pos x="T6" y="T7"/>
                  </a:cxn>
                  <a:cxn ang="0">
                    <a:pos x="T8" y="T9"/>
                  </a:cxn>
                </a:cxnLst>
                <a:rect l="0" t="0" r="r" b="b"/>
                <a:pathLst>
                  <a:path w="23" h="66">
                    <a:moveTo>
                      <a:pt x="0" y="12"/>
                    </a:moveTo>
                    <a:lnTo>
                      <a:pt x="0" y="66"/>
                    </a:lnTo>
                    <a:lnTo>
                      <a:pt x="23" y="52"/>
                    </a:lnTo>
                    <a:lnTo>
                      <a:pt x="23"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362"/>
              <p:cNvSpPr>
                <a:spLocks/>
              </p:cNvSpPr>
              <p:nvPr userDrawn="1"/>
            </p:nvSpPr>
            <p:spPr bwMode="auto">
              <a:xfrm>
                <a:off x="1403563" y="5096279"/>
                <a:ext cx="322263" cy="147637"/>
              </a:xfrm>
              <a:custGeom>
                <a:avLst/>
                <a:gdLst>
                  <a:gd name="T0" fmla="*/ 0 w 86"/>
                  <a:gd name="T1" fmla="*/ 9 h 39"/>
                  <a:gd name="T2" fmla="*/ 0 w 86"/>
                  <a:gd name="T3" fmla="*/ 32 h 39"/>
                  <a:gd name="T4" fmla="*/ 86 w 86"/>
                  <a:gd name="T5" fmla="*/ 23 h 39"/>
                  <a:gd name="T6" fmla="*/ 86 w 86"/>
                  <a:gd name="T7" fmla="*/ 0 h 39"/>
                  <a:gd name="T8" fmla="*/ 0 w 86"/>
                  <a:gd name="T9" fmla="*/ 9 h 39"/>
                </a:gdLst>
                <a:ahLst/>
                <a:cxnLst>
                  <a:cxn ang="0">
                    <a:pos x="T0" y="T1"/>
                  </a:cxn>
                  <a:cxn ang="0">
                    <a:pos x="T2" y="T3"/>
                  </a:cxn>
                  <a:cxn ang="0">
                    <a:pos x="T4" y="T5"/>
                  </a:cxn>
                  <a:cxn ang="0">
                    <a:pos x="T6" y="T7"/>
                  </a:cxn>
                  <a:cxn ang="0">
                    <a:pos x="T8" y="T9"/>
                  </a:cxn>
                </a:cxnLst>
                <a:rect l="0" t="0" r="r" b="b"/>
                <a:pathLst>
                  <a:path w="86" h="39">
                    <a:moveTo>
                      <a:pt x="0" y="9"/>
                    </a:moveTo>
                    <a:cubicBezTo>
                      <a:pt x="0" y="32"/>
                      <a:pt x="0" y="32"/>
                      <a:pt x="0" y="32"/>
                    </a:cubicBezTo>
                    <a:cubicBezTo>
                      <a:pt x="29" y="39"/>
                      <a:pt x="63" y="36"/>
                      <a:pt x="86" y="23"/>
                    </a:cubicBezTo>
                    <a:cubicBezTo>
                      <a:pt x="86" y="0"/>
                      <a:pt x="86" y="0"/>
                      <a:pt x="86" y="0"/>
                    </a:cubicBezTo>
                    <a:cubicBezTo>
                      <a:pt x="63" y="13"/>
                      <a:pt x="29" y="17"/>
                      <a:pt x="0"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1363"/>
              <p:cNvSpPr>
                <a:spLocks/>
              </p:cNvSpPr>
              <p:nvPr userDrawn="1"/>
            </p:nvSpPr>
            <p:spPr bwMode="auto">
              <a:xfrm>
                <a:off x="1849650" y="5024841"/>
                <a:ext cx="139700" cy="165100"/>
              </a:xfrm>
              <a:custGeom>
                <a:avLst/>
                <a:gdLst>
                  <a:gd name="T0" fmla="*/ 0 w 88"/>
                  <a:gd name="T1" fmla="*/ 0 h 104"/>
                  <a:gd name="T2" fmla="*/ 0 w 88"/>
                  <a:gd name="T3" fmla="*/ 55 h 104"/>
                  <a:gd name="T4" fmla="*/ 88 w 88"/>
                  <a:gd name="T5" fmla="*/ 104 h 104"/>
                  <a:gd name="T6" fmla="*/ 88 w 88"/>
                  <a:gd name="T7" fmla="*/ 50 h 104"/>
                  <a:gd name="T8" fmla="*/ 0 w 88"/>
                  <a:gd name="T9" fmla="*/ 0 h 104"/>
                </a:gdLst>
                <a:ahLst/>
                <a:cxnLst>
                  <a:cxn ang="0">
                    <a:pos x="T0" y="T1"/>
                  </a:cxn>
                  <a:cxn ang="0">
                    <a:pos x="T2" y="T3"/>
                  </a:cxn>
                  <a:cxn ang="0">
                    <a:pos x="T4" y="T5"/>
                  </a:cxn>
                  <a:cxn ang="0">
                    <a:pos x="T6" y="T7"/>
                  </a:cxn>
                  <a:cxn ang="0">
                    <a:pos x="T8" y="T9"/>
                  </a:cxn>
                </a:cxnLst>
                <a:rect l="0" t="0" r="r" b="b"/>
                <a:pathLst>
                  <a:path w="88" h="104">
                    <a:moveTo>
                      <a:pt x="0" y="0"/>
                    </a:moveTo>
                    <a:lnTo>
                      <a:pt x="0" y="55"/>
                    </a:lnTo>
                    <a:lnTo>
                      <a:pt x="88" y="104"/>
                    </a:lnTo>
                    <a:lnTo>
                      <a:pt x="88" y="50"/>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1364"/>
              <p:cNvSpPr>
                <a:spLocks/>
              </p:cNvSpPr>
              <p:nvPr userDrawn="1"/>
            </p:nvSpPr>
            <p:spPr bwMode="auto">
              <a:xfrm>
                <a:off x="1849650" y="5032779"/>
                <a:ext cx="131763" cy="161925"/>
              </a:xfrm>
              <a:custGeom>
                <a:avLst/>
                <a:gdLst>
                  <a:gd name="T0" fmla="*/ 0 w 83"/>
                  <a:gd name="T1" fmla="*/ 0 h 102"/>
                  <a:gd name="T2" fmla="*/ 0 w 83"/>
                  <a:gd name="T3" fmla="*/ 54 h 102"/>
                  <a:gd name="T4" fmla="*/ 83 w 83"/>
                  <a:gd name="T5" fmla="*/ 102 h 102"/>
                  <a:gd name="T6" fmla="*/ 83 w 83"/>
                  <a:gd name="T7" fmla="*/ 47 h 102"/>
                  <a:gd name="T8" fmla="*/ 0 w 83"/>
                  <a:gd name="T9" fmla="*/ 0 h 102"/>
                </a:gdLst>
                <a:ahLst/>
                <a:cxnLst>
                  <a:cxn ang="0">
                    <a:pos x="T0" y="T1"/>
                  </a:cxn>
                  <a:cxn ang="0">
                    <a:pos x="T2" y="T3"/>
                  </a:cxn>
                  <a:cxn ang="0">
                    <a:pos x="T4" y="T5"/>
                  </a:cxn>
                  <a:cxn ang="0">
                    <a:pos x="T6" y="T7"/>
                  </a:cxn>
                  <a:cxn ang="0">
                    <a:pos x="T8" y="T9"/>
                  </a:cxn>
                </a:cxnLst>
                <a:rect l="0" t="0" r="r" b="b"/>
                <a:pathLst>
                  <a:path w="83" h="102">
                    <a:moveTo>
                      <a:pt x="0" y="0"/>
                    </a:moveTo>
                    <a:lnTo>
                      <a:pt x="0" y="54"/>
                    </a:lnTo>
                    <a:lnTo>
                      <a:pt x="83" y="102"/>
                    </a:lnTo>
                    <a:lnTo>
                      <a:pt x="83" y="47"/>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1365"/>
              <p:cNvSpPr>
                <a:spLocks/>
              </p:cNvSpPr>
              <p:nvPr userDrawn="1"/>
            </p:nvSpPr>
            <p:spPr bwMode="auto">
              <a:xfrm>
                <a:off x="1440075" y="4766079"/>
                <a:ext cx="623888" cy="360362"/>
              </a:xfrm>
              <a:custGeom>
                <a:avLst/>
                <a:gdLst>
                  <a:gd name="T0" fmla="*/ 0 w 166"/>
                  <a:gd name="T1" fmla="*/ 92 h 96"/>
                  <a:gd name="T2" fmla="*/ 67 w 166"/>
                  <a:gd name="T3" fmla="*/ 83 h 96"/>
                  <a:gd name="T4" fmla="*/ 105 w 166"/>
                  <a:gd name="T5" fmla="*/ 61 h 96"/>
                  <a:gd name="T6" fmla="*/ 143 w 166"/>
                  <a:gd name="T7" fmla="*/ 39 h 96"/>
                  <a:gd name="T8" fmla="*/ 158 w 166"/>
                  <a:gd name="T9" fmla="*/ 0 h 96"/>
                  <a:gd name="T10" fmla="*/ 156 w 166"/>
                  <a:gd name="T11" fmla="*/ 2 h 96"/>
                  <a:gd name="T12" fmla="*/ 141 w 166"/>
                  <a:gd name="T13" fmla="*/ 38 h 96"/>
                  <a:gd name="T14" fmla="*/ 103 w 166"/>
                  <a:gd name="T15" fmla="*/ 60 h 96"/>
                  <a:gd name="T16" fmla="*/ 65 w 166"/>
                  <a:gd name="T17" fmla="*/ 82 h 96"/>
                  <a:gd name="T18" fmla="*/ 2 w 166"/>
                  <a:gd name="T19" fmla="*/ 91 h 96"/>
                  <a:gd name="T20" fmla="*/ 0 w 166"/>
                  <a:gd name="T2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96">
                    <a:moveTo>
                      <a:pt x="0" y="92"/>
                    </a:moveTo>
                    <a:cubicBezTo>
                      <a:pt x="23" y="96"/>
                      <a:pt x="49" y="93"/>
                      <a:pt x="67" y="83"/>
                    </a:cubicBezTo>
                    <a:cubicBezTo>
                      <a:pt x="105" y="61"/>
                      <a:pt x="105" y="61"/>
                      <a:pt x="105" y="61"/>
                    </a:cubicBezTo>
                    <a:cubicBezTo>
                      <a:pt x="143" y="39"/>
                      <a:pt x="143" y="39"/>
                      <a:pt x="143" y="39"/>
                    </a:cubicBezTo>
                    <a:cubicBezTo>
                      <a:pt x="161" y="29"/>
                      <a:pt x="166" y="14"/>
                      <a:pt x="158" y="0"/>
                    </a:cubicBezTo>
                    <a:cubicBezTo>
                      <a:pt x="156" y="2"/>
                      <a:pt x="156" y="2"/>
                      <a:pt x="156" y="2"/>
                    </a:cubicBezTo>
                    <a:cubicBezTo>
                      <a:pt x="163" y="14"/>
                      <a:pt x="158" y="28"/>
                      <a:pt x="141" y="38"/>
                    </a:cubicBezTo>
                    <a:cubicBezTo>
                      <a:pt x="103" y="60"/>
                      <a:pt x="103" y="60"/>
                      <a:pt x="103" y="60"/>
                    </a:cubicBezTo>
                    <a:cubicBezTo>
                      <a:pt x="65" y="82"/>
                      <a:pt x="65" y="82"/>
                      <a:pt x="65" y="82"/>
                    </a:cubicBezTo>
                    <a:cubicBezTo>
                      <a:pt x="48" y="92"/>
                      <a:pt x="24" y="95"/>
                      <a:pt x="2" y="91"/>
                    </a:cubicBezTo>
                    <a:lnTo>
                      <a:pt x="0" y="9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366"/>
              <p:cNvSpPr>
                <a:spLocks/>
              </p:cNvSpPr>
              <p:nvPr userDrawn="1"/>
            </p:nvSpPr>
            <p:spPr bwMode="auto">
              <a:xfrm>
                <a:off x="813013" y="4683529"/>
                <a:ext cx="627063" cy="447675"/>
              </a:xfrm>
              <a:custGeom>
                <a:avLst/>
                <a:gdLst>
                  <a:gd name="T0" fmla="*/ 22 w 167"/>
                  <a:gd name="T1" fmla="*/ 7 h 119"/>
                  <a:gd name="T2" fmla="*/ 2 w 167"/>
                  <a:gd name="T3" fmla="*/ 38 h 119"/>
                  <a:gd name="T4" fmla="*/ 29 w 167"/>
                  <a:gd name="T5" fmla="*/ 66 h 119"/>
                  <a:gd name="T6" fmla="*/ 143 w 167"/>
                  <a:gd name="T7" fmla="*/ 114 h 119"/>
                  <a:gd name="T8" fmla="*/ 157 w 167"/>
                  <a:gd name="T9" fmla="*/ 119 h 119"/>
                  <a:gd name="T10" fmla="*/ 167 w 167"/>
                  <a:gd name="T11" fmla="*/ 114 h 119"/>
                  <a:gd name="T12" fmla="*/ 151 w 167"/>
                  <a:gd name="T13" fmla="*/ 109 h 119"/>
                  <a:gd name="T14" fmla="*/ 37 w 167"/>
                  <a:gd name="T15" fmla="*/ 60 h 119"/>
                  <a:gd name="T16" fmla="*/ 14 w 167"/>
                  <a:gd name="T17" fmla="*/ 37 h 119"/>
                  <a:gd name="T18" fmla="*/ 31 w 167"/>
                  <a:gd name="T19" fmla="*/ 12 h 119"/>
                  <a:gd name="T20" fmla="*/ 43 w 167"/>
                  <a:gd name="T21" fmla="*/ 5 h 119"/>
                  <a:gd name="T22" fmla="*/ 34 w 167"/>
                  <a:gd name="T23" fmla="*/ 0 h 119"/>
                  <a:gd name="T24" fmla="*/ 22 w 167"/>
                  <a:gd name="T25"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7" h="119">
                    <a:moveTo>
                      <a:pt x="22" y="7"/>
                    </a:moveTo>
                    <a:cubicBezTo>
                      <a:pt x="8" y="15"/>
                      <a:pt x="0" y="26"/>
                      <a:pt x="2" y="38"/>
                    </a:cubicBezTo>
                    <a:cubicBezTo>
                      <a:pt x="3" y="49"/>
                      <a:pt x="13" y="60"/>
                      <a:pt x="29" y="66"/>
                    </a:cubicBezTo>
                    <a:cubicBezTo>
                      <a:pt x="143" y="114"/>
                      <a:pt x="143" y="114"/>
                      <a:pt x="143" y="114"/>
                    </a:cubicBezTo>
                    <a:cubicBezTo>
                      <a:pt x="148" y="116"/>
                      <a:pt x="152" y="118"/>
                      <a:pt x="157" y="119"/>
                    </a:cubicBezTo>
                    <a:cubicBezTo>
                      <a:pt x="167" y="114"/>
                      <a:pt x="167" y="114"/>
                      <a:pt x="167" y="114"/>
                    </a:cubicBezTo>
                    <a:cubicBezTo>
                      <a:pt x="161" y="112"/>
                      <a:pt x="156" y="111"/>
                      <a:pt x="151" y="109"/>
                    </a:cubicBezTo>
                    <a:cubicBezTo>
                      <a:pt x="37" y="60"/>
                      <a:pt x="37" y="60"/>
                      <a:pt x="37" y="60"/>
                    </a:cubicBezTo>
                    <a:cubicBezTo>
                      <a:pt x="24" y="55"/>
                      <a:pt x="16" y="46"/>
                      <a:pt x="14" y="37"/>
                    </a:cubicBezTo>
                    <a:cubicBezTo>
                      <a:pt x="13" y="28"/>
                      <a:pt x="19" y="19"/>
                      <a:pt x="31" y="12"/>
                    </a:cubicBezTo>
                    <a:cubicBezTo>
                      <a:pt x="43" y="5"/>
                      <a:pt x="43" y="5"/>
                      <a:pt x="43" y="5"/>
                    </a:cubicBezTo>
                    <a:cubicBezTo>
                      <a:pt x="34" y="0"/>
                      <a:pt x="34" y="0"/>
                      <a:pt x="34" y="0"/>
                    </a:cubicBezTo>
                    <a:lnTo>
                      <a:pt x="22" y="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367"/>
              <p:cNvSpPr>
                <a:spLocks/>
              </p:cNvSpPr>
              <p:nvPr userDrawn="1"/>
            </p:nvSpPr>
            <p:spPr bwMode="auto">
              <a:xfrm>
                <a:off x="820950" y="4815291"/>
                <a:ext cx="582613" cy="401637"/>
              </a:xfrm>
              <a:custGeom>
                <a:avLst/>
                <a:gdLst>
                  <a:gd name="T0" fmla="*/ 0 w 155"/>
                  <a:gd name="T1" fmla="*/ 3 h 107"/>
                  <a:gd name="T2" fmla="*/ 27 w 155"/>
                  <a:gd name="T3" fmla="*/ 31 h 107"/>
                  <a:gd name="T4" fmla="*/ 141 w 155"/>
                  <a:gd name="T5" fmla="*/ 79 h 107"/>
                  <a:gd name="T6" fmla="*/ 155 w 155"/>
                  <a:gd name="T7" fmla="*/ 84 h 107"/>
                  <a:gd name="T8" fmla="*/ 155 w 155"/>
                  <a:gd name="T9" fmla="*/ 107 h 107"/>
                  <a:gd name="T10" fmla="*/ 141 w 155"/>
                  <a:gd name="T11" fmla="*/ 102 h 107"/>
                  <a:gd name="T12" fmla="*/ 27 w 155"/>
                  <a:gd name="T13" fmla="*/ 54 h 107"/>
                  <a:gd name="T14" fmla="*/ 0 w 155"/>
                  <a:gd name="T15" fmla="*/ 25 h 107"/>
                  <a:gd name="T16" fmla="*/ 0 w 155"/>
                  <a:gd name="T17" fmla="*/ 23 h 107"/>
                  <a:gd name="T18" fmla="*/ 0 w 155"/>
                  <a:gd name="T19" fmla="*/ 0 h 107"/>
                  <a:gd name="T20" fmla="*/ 0 w 155"/>
                  <a:gd name="T21"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07">
                    <a:moveTo>
                      <a:pt x="0" y="3"/>
                    </a:moveTo>
                    <a:cubicBezTo>
                      <a:pt x="1" y="14"/>
                      <a:pt x="11" y="25"/>
                      <a:pt x="27" y="31"/>
                    </a:cubicBezTo>
                    <a:cubicBezTo>
                      <a:pt x="141" y="79"/>
                      <a:pt x="141" y="79"/>
                      <a:pt x="141" y="79"/>
                    </a:cubicBezTo>
                    <a:cubicBezTo>
                      <a:pt x="146" y="81"/>
                      <a:pt x="150" y="83"/>
                      <a:pt x="155" y="84"/>
                    </a:cubicBezTo>
                    <a:cubicBezTo>
                      <a:pt x="155" y="107"/>
                      <a:pt x="155" y="107"/>
                      <a:pt x="155" y="107"/>
                    </a:cubicBezTo>
                    <a:cubicBezTo>
                      <a:pt x="151" y="106"/>
                      <a:pt x="146" y="104"/>
                      <a:pt x="141" y="102"/>
                    </a:cubicBezTo>
                    <a:cubicBezTo>
                      <a:pt x="27" y="54"/>
                      <a:pt x="27" y="54"/>
                      <a:pt x="27" y="54"/>
                    </a:cubicBezTo>
                    <a:cubicBezTo>
                      <a:pt x="11" y="47"/>
                      <a:pt x="1" y="37"/>
                      <a:pt x="0" y="25"/>
                    </a:cubicBezTo>
                    <a:cubicBezTo>
                      <a:pt x="0" y="25"/>
                      <a:pt x="0" y="24"/>
                      <a:pt x="0" y="23"/>
                    </a:cubicBezTo>
                    <a:cubicBezTo>
                      <a:pt x="0" y="0"/>
                      <a:pt x="0" y="0"/>
                      <a:pt x="0" y="0"/>
                    </a:cubicBezTo>
                    <a:cubicBezTo>
                      <a:pt x="0" y="1"/>
                      <a:pt x="0" y="2"/>
                      <a:pt x="0" y="3"/>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368"/>
              <p:cNvSpPr>
                <a:spLocks/>
              </p:cNvSpPr>
              <p:nvPr userDrawn="1"/>
            </p:nvSpPr>
            <p:spPr bwMode="auto">
              <a:xfrm>
                <a:off x="1676613" y="5123266"/>
                <a:ext cx="7938" cy="90487"/>
              </a:xfrm>
              <a:custGeom>
                <a:avLst/>
                <a:gdLst>
                  <a:gd name="T0" fmla="*/ 1 w 2"/>
                  <a:gd name="T1" fmla="*/ 0 h 24"/>
                  <a:gd name="T2" fmla="*/ 2 w 2"/>
                  <a:gd name="T3" fmla="*/ 23 h 24"/>
                  <a:gd name="T4" fmla="*/ 0 w 2"/>
                  <a:gd name="T5" fmla="*/ 24 h 24"/>
                  <a:gd name="T6" fmla="*/ 0 w 2"/>
                  <a:gd name="T7" fmla="*/ 1 h 24"/>
                  <a:gd name="T8" fmla="*/ 1 w 2"/>
                  <a:gd name="T9" fmla="*/ 0 h 24"/>
                </a:gdLst>
                <a:ahLst/>
                <a:cxnLst>
                  <a:cxn ang="0">
                    <a:pos x="T0" y="T1"/>
                  </a:cxn>
                  <a:cxn ang="0">
                    <a:pos x="T2" y="T3"/>
                  </a:cxn>
                  <a:cxn ang="0">
                    <a:pos x="T4" y="T5"/>
                  </a:cxn>
                  <a:cxn ang="0">
                    <a:pos x="T6" y="T7"/>
                  </a:cxn>
                  <a:cxn ang="0">
                    <a:pos x="T8" y="T9"/>
                  </a:cxn>
                </a:cxnLst>
                <a:rect l="0" t="0" r="r" b="b"/>
                <a:pathLst>
                  <a:path w="2" h="24">
                    <a:moveTo>
                      <a:pt x="1" y="0"/>
                    </a:moveTo>
                    <a:cubicBezTo>
                      <a:pt x="2" y="8"/>
                      <a:pt x="2" y="15"/>
                      <a:pt x="2" y="23"/>
                    </a:cubicBezTo>
                    <a:cubicBezTo>
                      <a:pt x="1" y="23"/>
                      <a:pt x="0" y="23"/>
                      <a:pt x="0" y="24"/>
                    </a:cubicBezTo>
                    <a:cubicBezTo>
                      <a:pt x="0" y="16"/>
                      <a:pt x="0" y="8"/>
                      <a:pt x="0" y="1"/>
                    </a:cubicBezTo>
                    <a:cubicBezTo>
                      <a:pt x="0" y="1"/>
                      <a:pt x="1" y="0"/>
                      <a:pt x="1"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1369"/>
              <p:cNvSpPr>
                <a:spLocks/>
              </p:cNvSpPr>
              <p:nvPr userDrawn="1"/>
            </p:nvSpPr>
            <p:spPr bwMode="auto">
              <a:xfrm>
                <a:off x="1681375" y="5032779"/>
                <a:ext cx="168275" cy="176212"/>
              </a:xfrm>
              <a:custGeom>
                <a:avLst/>
                <a:gdLst>
                  <a:gd name="T0" fmla="*/ 14 w 45"/>
                  <a:gd name="T1" fmla="*/ 18 h 47"/>
                  <a:gd name="T2" fmla="*/ 45 w 45"/>
                  <a:gd name="T3" fmla="*/ 0 h 47"/>
                  <a:gd name="T4" fmla="*/ 45 w 45"/>
                  <a:gd name="T5" fmla="*/ 23 h 47"/>
                  <a:gd name="T6" fmla="*/ 14 w 45"/>
                  <a:gd name="T7" fmla="*/ 41 h 47"/>
                  <a:gd name="T8" fmla="*/ 1 w 45"/>
                  <a:gd name="T9" fmla="*/ 47 h 47"/>
                  <a:gd name="T10" fmla="*/ 0 w 45"/>
                  <a:gd name="T11" fmla="*/ 24 h 47"/>
                  <a:gd name="T12" fmla="*/ 14 w 45"/>
                  <a:gd name="T13" fmla="*/ 18 h 47"/>
                </a:gdLst>
                <a:ahLst/>
                <a:cxnLst>
                  <a:cxn ang="0">
                    <a:pos x="T0" y="T1"/>
                  </a:cxn>
                  <a:cxn ang="0">
                    <a:pos x="T2" y="T3"/>
                  </a:cxn>
                  <a:cxn ang="0">
                    <a:pos x="T4" y="T5"/>
                  </a:cxn>
                  <a:cxn ang="0">
                    <a:pos x="T6" y="T7"/>
                  </a:cxn>
                  <a:cxn ang="0">
                    <a:pos x="T8" y="T9"/>
                  </a:cxn>
                  <a:cxn ang="0">
                    <a:pos x="T10" y="T11"/>
                  </a:cxn>
                  <a:cxn ang="0">
                    <a:pos x="T12" y="T13"/>
                  </a:cxn>
                </a:cxnLst>
                <a:rect l="0" t="0" r="r" b="b"/>
                <a:pathLst>
                  <a:path w="45" h="47">
                    <a:moveTo>
                      <a:pt x="14" y="18"/>
                    </a:moveTo>
                    <a:cubicBezTo>
                      <a:pt x="45" y="0"/>
                      <a:pt x="45" y="0"/>
                      <a:pt x="45" y="0"/>
                    </a:cubicBezTo>
                    <a:cubicBezTo>
                      <a:pt x="45" y="23"/>
                      <a:pt x="45" y="23"/>
                      <a:pt x="45" y="23"/>
                    </a:cubicBezTo>
                    <a:cubicBezTo>
                      <a:pt x="14" y="41"/>
                      <a:pt x="14" y="41"/>
                      <a:pt x="14" y="41"/>
                    </a:cubicBezTo>
                    <a:cubicBezTo>
                      <a:pt x="10" y="43"/>
                      <a:pt x="5" y="45"/>
                      <a:pt x="1" y="47"/>
                    </a:cubicBezTo>
                    <a:cubicBezTo>
                      <a:pt x="1" y="39"/>
                      <a:pt x="1" y="32"/>
                      <a:pt x="0" y="24"/>
                    </a:cubicBezTo>
                    <a:cubicBezTo>
                      <a:pt x="5" y="22"/>
                      <a:pt x="10" y="20"/>
                      <a:pt x="14" y="1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1370"/>
              <p:cNvSpPr>
                <a:spLocks/>
              </p:cNvSpPr>
              <p:nvPr userDrawn="1"/>
            </p:nvSpPr>
            <p:spPr bwMode="auto">
              <a:xfrm>
                <a:off x="1398800" y="5126441"/>
                <a:ext cx="277813" cy="109537"/>
              </a:xfrm>
              <a:custGeom>
                <a:avLst/>
                <a:gdLst>
                  <a:gd name="T0" fmla="*/ 12 w 74"/>
                  <a:gd name="T1" fmla="*/ 5 h 29"/>
                  <a:gd name="T2" fmla="*/ 16 w 74"/>
                  <a:gd name="T3" fmla="*/ 5 h 29"/>
                  <a:gd name="T4" fmla="*/ 23 w 74"/>
                  <a:gd name="T5" fmla="*/ 6 h 29"/>
                  <a:gd name="T6" fmla="*/ 31 w 74"/>
                  <a:gd name="T7" fmla="*/ 6 h 29"/>
                  <a:gd name="T8" fmla="*/ 60 w 74"/>
                  <a:gd name="T9" fmla="*/ 4 h 29"/>
                  <a:gd name="T10" fmla="*/ 62 w 74"/>
                  <a:gd name="T11" fmla="*/ 3 h 29"/>
                  <a:gd name="T12" fmla="*/ 74 w 74"/>
                  <a:gd name="T13" fmla="*/ 0 h 29"/>
                  <a:gd name="T14" fmla="*/ 74 w 74"/>
                  <a:gd name="T15" fmla="*/ 22 h 29"/>
                  <a:gd name="T16" fmla="*/ 62 w 74"/>
                  <a:gd name="T17" fmla="*/ 26 h 29"/>
                  <a:gd name="T18" fmla="*/ 60 w 74"/>
                  <a:gd name="T19" fmla="*/ 26 h 29"/>
                  <a:gd name="T20" fmla="*/ 60 w 74"/>
                  <a:gd name="T21" fmla="*/ 26 h 29"/>
                  <a:gd name="T22" fmla="*/ 31 w 74"/>
                  <a:gd name="T23" fmla="*/ 29 h 29"/>
                  <a:gd name="T24" fmla="*/ 23 w 74"/>
                  <a:gd name="T25" fmla="*/ 29 h 29"/>
                  <a:gd name="T26" fmla="*/ 23 w 74"/>
                  <a:gd name="T27" fmla="*/ 29 h 29"/>
                  <a:gd name="T28" fmla="*/ 16 w 74"/>
                  <a:gd name="T29" fmla="*/ 28 h 29"/>
                  <a:gd name="T30" fmla="*/ 12 w 74"/>
                  <a:gd name="T31" fmla="*/ 28 h 29"/>
                  <a:gd name="T32" fmla="*/ 0 w 74"/>
                  <a:gd name="T33" fmla="*/ 25 h 29"/>
                  <a:gd name="T34" fmla="*/ 0 w 74"/>
                  <a:gd name="T35" fmla="*/ 2 h 29"/>
                  <a:gd name="T36" fmla="*/ 12 w 74"/>
                  <a:gd name="T37"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29">
                    <a:moveTo>
                      <a:pt x="12" y="5"/>
                    </a:moveTo>
                    <a:cubicBezTo>
                      <a:pt x="13" y="5"/>
                      <a:pt x="15" y="5"/>
                      <a:pt x="16" y="5"/>
                    </a:cubicBezTo>
                    <a:cubicBezTo>
                      <a:pt x="18" y="6"/>
                      <a:pt x="21" y="6"/>
                      <a:pt x="23" y="6"/>
                    </a:cubicBezTo>
                    <a:cubicBezTo>
                      <a:pt x="26" y="6"/>
                      <a:pt x="28" y="6"/>
                      <a:pt x="31" y="6"/>
                    </a:cubicBezTo>
                    <a:cubicBezTo>
                      <a:pt x="41" y="7"/>
                      <a:pt x="51" y="6"/>
                      <a:pt x="60" y="4"/>
                    </a:cubicBezTo>
                    <a:cubicBezTo>
                      <a:pt x="61" y="3"/>
                      <a:pt x="61" y="3"/>
                      <a:pt x="62" y="3"/>
                    </a:cubicBezTo>
                    <a:cubicBezTo>
                      <a:pt x="66" y="2"/>
                      <a:pt x="70" y="1"/>
                      <a:pt x="74" y="0"/>
                    </a:cubicBezTo>
                    <a:cubicBezTo>
                      <a:pt x="74" y="7"/>
                      <a:pt x="74" y="15"/>
                      <a:pt x="74" y="22"/>
                    </a:cubicBezTo>
                    <a:cubicBezTo>
                      <a:pt x="70" y="24"/>
                      <a:pt x="66" y="25"/>
                      <a:pt x="62" y="26"/>
                    </a:cubicBezTo>
                    <a:cubicBezTo>
                      <a:pt x="61" y="26"/>
                      <a:pt x="61" y="26"/>
                      <a:pt x="60" y="26"/>
                    </a:cubicBezTo>
                    <a:cubicBezTo>
                      <a:pt x="60" y="26"/>
                      <a:pt x="60" y="26"/>
                      <a:pt x="60" y="26"/>
                    </a:cubicBezTo>
                    <a:cubicBezTo>
                      <a:pt x="51" y="28"/>
                      <a:pt x="41" y="29"/>
                      <a:pt x="31" y="29"/>
                    </a:cubicBezTo>
                    <a:cubicBezTo>
                      <a:pt x="28" y="29"/>
                      <a:pt x="26" y="29"/>
                      <a:pt x="23" y="29"/>
                    </a:cubicBezTo>
                    <a:cubicBezTo>
                      <a:pt x="23" y="29"/>
                      <a:pt x="23" y="29"/>
                      <a:pt x="23" y="29"/>
                    </a:cubicBezTo>
                    <a:cubicBezTo>
                      <a:pt x="21" y="29"/>
                      <a:pt x="18" y="28"/>
                      <a:pt x="16" y="28"/>
                    </a:cubicBezTo>
                    <a:cubicBezTo>
                      <a:pt x="15" y="28"/>
                      <a:pt x="13" y="28"/>
                      <a:pt x="12" y="28"/>
                    </a:cubicBezTo>
                    <a:cubicBezTo>
                      <a:pt x="8" y="27"/>
                      <a:pt x="4" y="26"/>
                      <a:pt x="0" y="25"/>
                    </a:cubicBezTo>
                    <a:cubicBezTo>
                      <a:pt x="0" y="18"/>
                      <a:pt x="0" y="9"/>
                      <a:pt x="0" y="2"/>
                    </a:cubicBezTo>
                    <a:cubicBezTo>
                      <a:pt x="4" y="3"/>
                      <a:pt x="8" y="4"/>
                      <a:pt x="12" y="5"/>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1371"/>
              <p:cNvSpPr>
                <a:spLocks/>
              </p:cNvSpPr>
              <p:nvPr userDrawn="1"/>
            </p:nvSpPr>
            <p:spPr bwMode="auto">
              <a:xfrm>
                <a:off x="1403563" y="4747029"/>
                <a:ext cx="712788" cy="414337"/>
              </a:xfrm>
              <a:custGeom>
                <a:avLst/>
                <a:gdLst>
                  <a:gd name="T0" fmla="*/ 0 w 190"/>
                  <a:gd name="T1" fmla="*/ 102 h 110"/>
                  <a:gd name="T2" fmla="*/ 86 w 190"/>
                  <a:gd name="T3" fmla="*/ 93 h 110"/>
                  <a:gd name="T4" fmla="*/ 119 w 190"/>
                  <a:gd name="T5" fmla="*/ 74 h 110"/>
                  <a:gd name="T6" fmla="*/ 156 w 190"/>
                  <a:gd name="T7" fmla="*/ 95 h 110"/>
                  <a:gd name="T8" fmla="*/ 164 w 190"/>
                  <a:gd name="T9" fmla="*/ 90 h 110"/>
                  <a:gd name="T10" fmla="*/ 128 w 190"/>
                  <a:gd name="T11" fmla="*/ 69 h 110"/>
                  <a:gd name="T12" fmla="*/ 161 w 190"/>
                  <a:gd name="T13" fmla="*/ 49 h 110"/>
                  <a:gd name="T14" fmla="*/ 178 w 190"/>
                  <a:gd name="T15" fmla="*/ 0 h 110"/>
                  <a:gd name="T16" fmla="*/ 168 w 190"/>
                  <a:gd name="T17" fmla="*/ 5 h 110"/>
                  <a:gd name="T18" fmla="*/ 153 w 190"/>
                  <a:gd name="T19" fmla="*/ 44 h 110"/>
                  <a:gd name="T20" fmla="*/ 115 w 190"/>
                  <a:gd name="T21" fmla="*/ 66 h 110"/>
                  <a:gd name="T22" fmla="*/ 77 w 190"/>
                  <a:gd name="T23" fmla="*/ 88 h 110"/>
                  <a:gd name="T24" fmla="*/ 10 w 190"/>
                  <a:gd name="T25" fmla="*/ 97 h 110"/>
                  <a:gd name="T26" fmla="*/ 0 w 190"/>
                  <a:gd name="T27" fmla="*/ 10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110">
                    <a:moveTo>
                      <a:pt x="0" y="102"/>
                    </a:moveTo>
                    <a:cubicBezTo>
                      <a:pt x="29" y="110"/>
                      <a:pt x="63" y="106"/>
                      <a:pt x="86" y="93"/>
                    </a:cubicBezTo>
                    <a:cubicBezTo>
                      <a:pt x="119" y="74"/>
                      <a:pt x="119" y="74"/>
                      <a:pt x="119" y="74"/>
                    </a:cubicBezTo>
                    <a:cubicBezTo>
                      <a:pt x="156" y="95"/>
                      <a:pt x="156" y="95"/>
                      <a:pt x="156" y="95"/>
                    </a:cubicBezTo>
                    <a:cubicBezTo>
                      <a:pt x="164" y="90"/>
                      <a:pt x="164" y="90"/>
                      <a:pt x="164" y="90"/>
                    </a:cubicBezTo>
                    <a:cubicBezTo>
                      <a:pt x="128" y="69"/>
                      <a:pt x="128" y="69"/>
                      <a:pt x="128" y="69"/>
                    </a:cubicBezTo>
                    <a:cubicBezTo>
                      <a:pt x="161" y="49"/>
                      <a:pt x="161" y="49"/>
                      <a:pt x="161" y="49"/>
                    </a:cubicBezTo>
                    <a:cubicBezTo>
                      <a:pt x="184" y="36"/>
                      <a:pt x="190" y="16"/>
                      <a:pt x="178" y="0"/>
                    </a:cubicBezTo>
                    <a:cubicBezTo>
                      <a:pt x="168" y="5"/>
                      <a:pt x="168" y="5"/>
                      <a:pt x="168" y="5"/>
                    </a:cubicBezTo>
                    <a:cubicBezTo>
                      <a:pt x="176" y="19"/>
                      <a:pt x="171" y="34"/>
                      <a:pt x="153" y="44"/>
                    </a:cubicBezTo>
                    <a:cubicBezTo>
                      <a:pt x="115" y="66"/>
                      <a:pt x="115" y="66"/>
                      <a:pt x="115" y="66"/>
                    </a:cubicBezTo>
                    <a:cubicBezTo>
                      <a:pt x="77" y="88"/>
                      <a:pt x="77" y="88"/>
                      <a:pt x="77" y="88"/>
                    </a:cubicBezTo>
                    <a:cubicBezTo>
                      <a:pt x="59" y="98"/>
                      <a:pt x="33" y="101"/>
                      <a:pt x="10" y="97"/>
                    </a:cubicBezTo>
                    <a:lnTo>
                      <a:pt x="0" y="10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1372"/>
              <p:cNvSpPr>
                <a:spLocks/>
              </p:cNvSpPr>
              <p:nvPr userDrawn="1"/>
            </p:nvSpPr>
            <p:spPr bwMode="auto">
              <a:xfrm>
                <a:off x="1989350" y="4916891"/>
                <a:ext cx="1069975" cy="450850"/>
              </a:xfrm>
              <a:custGeom>
                <a:avLst/>
                <a:gdLst>
                  <a:gd name="T0" fmla="*/ 22 w 285"/>
                  <a:gd name="T1" fmla="*/ 63 h 120"/>
                  <a:gd name="T2" fmla="*/ 239 w 285"/>
                  <a:gd name="T3" fmla="*/ 63 h 120"/>
                  <a:gd name="T4" fmla="*/ 284 w 285"/>
                  <a:gd name="T5" fmla="*/ 0 h 120"/>
                  <a:gd name="T6" fmla="*/ 285 w 285"/>
                  <a:gd name="T7" fmla="*/ 22 h 120"/>
                  <a:gd name="T8" fmla="*/ 239 w 285"/>
                  <a:gd name="T9" fmla="*/ 86 h 120"/>
                  <a:gd name="T10" fmla="*/ 22 w 285"/>
                  <a:gd name="T11" fmla="*/ 86 h 120"/>
                  <a:gd name="T12" fmla="*/ 0 w 285"/>
                  <a:gd name="T13" fmla="*/ 73 h 120"/>
                  <a:gd name="T14" fmla="*/ 0 w 285"/>
                  <a:gd name="T15" fmla="*/ 50 h 120"/>
                  <a:gd name="T16" fmla="*/ 22 w 285"/>
                  <a:gd name="T17" fmla="*/ 6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5" h="120">
                    <a:moveTo>
                      <a:pt x="22" y="63"/>
                    </a:moveTo>
                    <a:cubicBezTo>
                      <a:pt x="82" y="98"/>
                      <a:pt x="179" y="98"/>
                      <a:pt x="239" y="63"/>
                    </a:cubicBezTo>
                    <a:cubicBezTo>
                      <a:pt x="269" y="45"/>
                      <a:pt x="285" y="22"/>
                      <a:pt x="284" y="0"/>
                    </a:cubicBezTo>
                    <a:cubicBezTo>
                      <a:pt x="285" y="22"/>
                      <a:pt x="285" y="22"/>
                      <a:pt x="285" y="22"/>
                    </a:cubicBezTo>
                    <a:cubicBezTo>
                      <a:pt x="285" y="45"/>
                      <a:pt x="270" y="68"/>
                      <a:pt x="239" y="86"/>
                    </a:cubicBezTo>
                    <a:cubicBezTo>
                      <a:pt x="179" y="120"/>
                      <a:pt x="82" y="120"/>
                      <a:pt x="22" y="86"/>
                    </a:cubicBezTo>
                    <a:cubicBezTo>
                      <a:pt x="0" y="73"/>
                      <a:pt x="0" y="73"/>
                      <a:pt x="0" y="73"/>
                    </a:cubicBezTo>
                    <a:cubicBezTo>
                      <a:pt x="0" y="50"/>
                      <a:pt x="0" y="50"/>
                      <a:pt x="0" y="50"/>
                    </a:cubicBezTo>
                    <a:lnTo>
                      <a:pt x="22" y="63"/>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1373"/>
              <p:cNvSpPr>
                <a:spLocks/>
              </p:cNvSpPr>
              <p:nvPr userDrawn="1"/>
            </p:nvSpPr>
            <p:spPr bwMode="auto">
              <a:xfrm>
                <a:off x="1989350" y="4251729"/>
                <a:ext cx="1243013" cy="1033462"/>
              </a:xfrm>
              <a:custGeom>
                <a:avLst/>
                <a:gdLst>
                  <a:gd name="T0" fmla="*/ 143 w 331"/>
                  <a:gd name="T1" fmla="*/ 14 h 275"/>
                  <a:gd name="T2" fmla="*/ 143 w 331"/>
                  <a:gd name="T3" fmla="*/ 68 h 275"/>
                  <a:gd name="T4" fmla="*/ 231 w 331"/>
                  <a:gd name="T5" fmla="*/ 119 h 275"/>
                  <a:gd name="T6" fmla="*/ 230 w 331"/>
                  <a:gd name="T7" fmla="*/ 235 h 275"/>
                  <a:gd name="T8" fmla="*/ 31 w 331"/>
                  <a:gd name="T9" fmla="*/ 235 h 275"/>
                  <a:gd name="T10" fmla="*/ 8 w 331"/>
                  <a:gd name="T11" fmla="*/ 222 h 275"/>
                  <a:gd name="T12" fmla="*/ 0 w 331"/>
                  <a:gd name="T13" fmla="*/ 227 h 275"/>
                  <a:gd name="T14" fmla="*/ 22 w 331"/>
                  <a:gd name="T15" fmla="*/ 240 h 275"/>
                  <a:gd name="T16" fmla="*/ 239 w 331"/>
                  <a:gd name="T17" fmla="*/ 240 h 275"/>
                  <a:gd name="T18" fmla="*/ 240 w 331"/>
                  <a:gd name="T19" fmla="*/ 114 h 275"/>
                  <a:gd name="T20" fmla="*/ 151 w 331"/>
                  <a:gd name="T21" fmla="*/ 63 h 275"/>
                  <a:gd name="T22" fmla="*/ 152 w 331"/>
                  <a:gd name="T23" fmla="*/ 19 h 275"/>
                  <a:gd name="T24" fmla="*/ 226 w 331"/>
                  <a:gd name="T25" fmla="*/ 19 h 275"/>
                  <a:gd name="T26" fmla="*/ 322 w 331"/>
                  <a:gd name="T27" fmla="*/ 75 h 275"/>
                  <a:gd name="T28" fmla="*/ 326 w 331"/>
                  <a:gd name="T29" fmla="*/ 72 h 275"/>
                  <a:gd name="T30" fmla="*/ 331 w 331"/>
                  <a:gd name="T31" fmla="*/ 70 h 275"/>
                  <a:gd name="T32" fmla="*/ 235 w 331"/>
                  <a:gd name="T33" fmla="*/ 14 h 275"/>
                  <a:gd name="T34" fmla="*/ 143 w 331"/>
                  <a:gd name="T35" fmla="*/ 1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75">
                    <a:moveTo>
                      <a:pt x="143" y="14"/>
                    </a:moveTo>
                    <a:cubicBezTo>
                      <a:pt x="117" y="29"/>
                      <a:pt x="117" y="53"/>
                      <a:pt x="143" y="68"/>
                    </a:cubicBezTo>
                    <a:cubicBezTo>
                      <a:pt x="231" y="119"/>
                      <a:pt x="231" y="119"/>
                      <a:pt x="231" y="119"/>
                    </a:cubicBezTo>
                    <a:cubicBezTo>
                      <a:pt x="286" y="151"/>
                      <a:pt x="286" y="203"/>
                      <a:pt x="230" y="235"/>
                    </a:cubicBezTo>
                    <a:cubicBezTo>
                      <a:pt x="175" y="267"/>
                      <a:pt x="86" y="267"/>
                      <a:pt x="31" y="235"/>
                    </a:cubicBezTo>
                    <a:cubicBezTo>
                      <a:pt x="8" y="222"/>
                      <a:pt x="8" y="222"/>
                      <a:pt x="8" y="222"/>
                    </a:cubicBezTo>
                    <a:cubicBezTo>
                      <a:pt x="0" y="227"/>
                      <a:pt x="0" y="227"/>
                      <a:pt x="0" y="227"/>
                    </a:cubicBezTo>
                    <a:cubicBezTo>
                      <a:pt x="22" y="240"/>
                      <a:pt x="22" y="240"/>
                      <a:pt x="22" y="240"/>
                    </a:cubicBezTo>
                    <a:cubicBezTo>
                      <a:pt x="82" y="275"/>
                      <a:pt x="179" y="275"/>
                      <a:pt x="239" y="240"/>
                    </a:cubicBezTo>
                    <a:cubicBezTo>
                      <a:pt x="299" y="205"/>
                      <a:pt x="300" y="149"/>
                      <a:pt x="240" y="114"/>
                    </a:cubicBezTo>
                    <a:cubicBezTo>
                      <a:pt x="151" y="63"/>
                      <a:pt x="151" y="63"/>
                      <a:pt x="151" y="63"/>
                    </a:cubicBezTo>
                    <a:cubicBezTo>
                      <a:pt x="131" y="51"/>
                      <a:pt x="131" y="31"/>
                      <a:pt x="152" y="19"/>
                    </a:cubicBezTo>
                    <a:cubicBezTo>
                      <a:pt x="172" y="8"/>
                      <a:pt x="206" y="8"/>
                      <a:pt x="226" y="19"/>
                    </a:cubicBezTo>
                    <a:cubicBezTo>
                      <a:pt x="322" y="75"/>
                      <a:pt x="322" y="75"/>
                      <a:pt x="322" y="75"/>
                    </a:cubicBezTo>
                    <a:cubicBezTo>
                      <a:pt x="323" y="74"/>
                      <a:pt x="324" y="73"/>
                      <a:pt x="326" y="72"/>
                    </a:cubicBezTo>
                    <a:cubicBezTo>
                      <a:pt x="327" y="71"/>
                      <a:pt x="329" y="71"/>
                      <a:pt x="331" y="70"/>
                    </a:cubicBezTo>
                    <a:cubicBezTo>
                      <a:pt x="235" y="14"/>
                      <a:pt x="235" y="14"/>
                      <a:pt x="235" y="14"/>
                    </a:cubicBezTo>
                    <a:cubicBezTo>
                      <a:pt x="210" y="0"/>
                      <a:pt x="168" y="0"/>
                      <a:pt x="143" y="1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1374"/>
              <p:cNvSpPr>
                <a:spLocks/>
              </p:cNvSpPr>
              <p:nvPr userDrawn="1"/>
            </p:nvSpPr>
            <p:spPr bwMode="auto">
              <a:xfrm>
                <a:off x="1395625" y="5024841"/>
                <a:ext cx="593725" cy="139700"/>
              </a:xfrm>
              <a:custGeom>
                <a:avLst/>
                <a:gdLst>
                  <a:gd name="T0" fmla="*/ 0 w 158"/>
                  <a:gd name="T1" fmla="*/ 29 h 37"/>
                  <a:gd name="T2" fmla="*/ 90 w 158"/>
                  <a:gd name="T3" fmla="*/ 20 h 37"/>
                  <a:gd name="T4" fmla="*/ 121 w 158"/>
                  <a:gd name="T5" fmla="*/ 2 h 37"/>
                  <a:gd name="T6" fmla="*/ 156 w 158"/>
                  <a:gd name="T7" fmla="*/ 22 h 37"/>
                  <a:gd name="T8" fmla="*/ 158 w 158"/>
                  <a:gd name="T9" fmla="*/ 21 h 37"/>
                  <a:gd name="T10" fmla="*/ 121 w 158"/>
                  <a:gd name="T11" fmla="*/ 0 h 37"/>
                  <a:gd name="T12" fmla="*/ 88 w 158"/>
                  <a:gd name="T13" fmla="*/ 19 h 37"/>
                  <a:gd name="T14" fmla="*/ 2 w 158"/>
                  <a:gd name="T15" fmla="*/ 28 h 37"/>
                  <a:gd name="T16" fmla="*/ 0 w 158"/>
                  <a:gd name="T17"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37">
                    <a:moveTo>
                      <a:pt x="0" y="29"/>
                    </a:moveTo>
                    <a:cubicBezTo>
                      <a:pt x="30" y="37"/>
                      <a:pt x="66" y="34"/>
                      <a:pt x="90" y="20"/>
                    </a:cubicBezTo>
                    <a:cubicBezTo>
                      <a:pt x="121" y="2"/>
                      <a:pt x="121" y="2"/>
                      <a:pt x="121" y="2"/>
                    </a:cubicBezTo>
                    <a:cubicBezTo>
                      <a:pt x="156" y="22"/>
                      <a:pt x="156" y="22"/>
                      <a:pt x="156" y="22"/>
                    </a:cubicBezTo>
                    <a:cubicBezTo>
                      <a:pt x="158" y="21"/>
                      <a:pt x="158" y="21"/>
                      <a:pt x="158" y="21"/>
                    </a:cubicBezTo>
                    <a:cubicBezTo>
                      <a:pt x="121" y="0"/>
                      <a:pt x="121" y="0"/>
                      <a:pt x="121" y="0"/>
                    </a:cubicBezTo>
                    <a:cubicBezTo>
                      <a:pt x="88" y="19"/>
                      <a:pt x="88" y="19"/>
                      <a:pt x="88" y="19"/>
                    </a:cubicBezTo>
                    <a:cubicBezTo>
                      <a:pt x="65" y="32"/>
                      <a:pt x="31" y="36"/>
                      <a:pt x="2" y="28"/>
                    </a:cubicBezTo>
                    <a:lnTo>
                      <a:pt x="0" y="2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375"/>
              <p:cNvSpPr>
                <a:spLocks/>
              </p:cNvSpPr>
              <p:nvPr userDrawn="1"/>
            </p:nvSpPr>
            <p:spPr bwMode="auto">
              <a:xfrm>
                <a:off x="1233700" y="4494616"/>
                <a:ext cx="98425" cy="125412"/>
              </a:xfrm>
              <a:custGeom>
                <a:avLst/>
                <a:gdLst>
                  <a:gd name="T0" fmla="*/ 2 w 26"/>
                  <a:gd name="T1" fmla="*/ 9 h 33"/>
                  <a:gd name="T2" fmla="*/ 11 w 26"/>
                  <a:gd name="T3" fmla="*/ 9 h 33"/>
                  <a:gd name="T4" fmla="*/ 26 w 26"/>
                  <a:gd name="T5" fmla="*/ 0 h 33"/>
                  <a:gd name="T6" fmla="*/ 26 w 26"/>
                  <a:gd name="T7" fmla="*/ 23 h 33"/>
                  <a:gd name="T8" fmla="*/ 11 w 26"/>
                  <a:gd name="T9" fmla="*/ 31 h 33"/>
                  <a:gd name="T10" fmla="*/ 2 w 26"/>
                  <a:gd name="T11" fmla="*/ 31 h 33"/>
                  <a:gd name="T12" fmla="*/ 0 w 26"/>
                  <a:gd name="T13" fmla="*/ 29 h 33"/>
                  <a:gd name="T14" fmla="*/ 0 w 26"/>
                  <a:gd name="T15" fmla="*/ 6 h 33"/>
                  <a:gd name="T16" fmla="*/ 2 w 26"/>
                  <a:gd name="T1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3">
                    <a:moveTo>
                      <a:pt x="2" y="9"/>
                    </a:moveTo>
                    <a:cubicBezTo>
                      <a:pt x="4" y="10"/>
                      <a:pt x="8" y="10"/>
                      <a:pt x="11" y="9"/>
                    </a:cubicBezTo>
                    <a:cubicBezTo>
                      <a:pt x="26" y="0"/>
                      <a:pt x="26" y="0"/>
                      <a:pt x="26" y="0"/>
                    </a:cubicBezTo>
                    <a:cubicBezTo>
                      <a:pt x="26" y="23"/>
                      <a:pt x="26" y="23"/>
                      <a:pt x="26" y="23"/>
                    </a:cubicBezTo>
                    <a:cubicBezTo>
                      <a:pt x="11" y="31"/>
                      <a:pt x="11" y="31"/>
                      <a:pt x="11" y="31"/>
                    </a:cubicBezTo>
                    <a:cubicBezTo>
                      <a:pt x="8" y="33"/>
                      <a:pt x="5" y="33"/>
                      <a:pt x="2" y="31"/>
                    </a:cubicBezTo>
                    <a:cubicBezTo>
                      <a:pt x="1" y="31"/>
                      <a:pt x="0" y="30"/>
                      <a:pt x="0" y="29"/>
                    </a:cubicBezTo>
                    <a:cubicBezTo>
                      <a:pt x="0" y="6"/>
                      <a:pt x="0" y="6"/>
                      <a:pt x="0" y="6"/>
                    </a:cubicBezTo>
                    <a:cubicBezTo>
                      <a:pt x="0" y="7"/>
                      <a:pt x="1" y="8"/>
                      <a:pt x="2"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376"/>
              <p:cNvSpPr>
                <a:spLocks/>
              </p:cNvSpPr>
              <p:nvPr userDrawn="1"/>
            </p:nvSpPr>
            <p:spPr bwMode="auto">
              <a:xfrm>
                <a:off x="1233700" y="4477154"/>
                <a:ext cx="98425" cy="55562"/>
              </a:xfrm>
              <a:custGeom>
                <a:avLst/>
                <a:gdLst>
                  <a:gd name="T0" fmla="*/ 2 w 26"/>
                  <a:gd name="T1" fmla="*/ 8 h 15"/>
                  <a:gd name="T2" fmla="*/ 2 w 26"/>
                  <a:gd name="T3" fmla="*/ 14 h 15"/>
                  <a:gd name="T4" fmla="*/ 11 w 26"/>
                  <a:gd name="T5" fmla="*/ 14 h 15"/>
                  <a:gd name="T6" fmla="*/ 26 w 26"/>
                  <a:gd name="T7" fmla="*/ 5 h 15"/>
                  <a:gd name="T8" fmla="*/ 17 w 26"/>
                  <a:gd name="T9" fmla="*/ 0 h 15"/>
                  <a:gd name="T10" fmla="*/ 2 w 26"/>
                  <a:gd name="T11" fmla="*/ 8 h 15"/>
                </a:gdLst>
                <a:ahLst/>
                <a:cxnLst>
                  <a:cxn ang="0">
                    <a:pos x="T0" y="T1"/>
                  </a:cxn>
                  <a:cxn ang="0">
                    <a:pos x="T2" y="T3"/>
                  </a:cxn>
                  <a:cxn ang="0">
                    <a:pos x="T4" y="T5"/>
                  </a:cxn>
                  <a:cxn ang="0">
                    <a:pos x="T6" y="T7"/>
                  </a:cxn>
                  <a:cxn ang="0">
                    <a:pos x="T8" y="T9"/>
                  </a:cxn>
                  <a:cxn ang="0">
                    <a:pos x="T10" y="T11"/>
                  </a:cxn>
                </a:cxnLst>
                <a:rect l="0" t="0" r="r" b="b"/>
                <a:pathLst>
                  <a:path w="26" h="15">
                    <a:moveTo>
                      <a:pt x="2" y="8"/>
                    </a:moveTo>
                    <a:cubicBezTo>
                      <a:pt x="0" y="10"/>
                      <a:pt x="0" y="12"/>
                      <a:pt x="2" y="14"/>
                    </a:cubicBezTo>
                    <a:cubicBezTo>
                      <a:pt x="4" y="15"/>
                      <a:pt x="8" y="15"/>
                      <a:pt x="11" y="14"/>
                    </a:cubicBezTo>
                    <a:cubicBezTo>
                      <a:pt x="26" y="5"/>
                      <a:pt x="26" y="5"/>
                      <a:pt x="26" y="5"/>
                    </a:cubicBezTo>
                    <a:cubicBezTo>
                      <a:pt x="17" y="0"/>
                      <a:pt x="17" y="0"/>
                      <a:pt x="17" y="0"/>
                    </a:cubicBezTo>
                    <a:lnTo>
                      <a:pt x="2" y="8"/>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377"/>
              <p:cNvSpPr>
                <a:spLocks/>
              </p:cNvSpPr>
              <p:nvPr userDrawn="1"/>
            </p:nvSpPr>
            <p:spPr bwMode="auto">
              <a:xfrm>
                <a:off x="3248238" y="4532716"/>
                <a:ext cx="149225" cy="90487"/>
              </a:xfrm>
              <a:custGeom>
                <a:avLst/>
                <a:gdLst>
                  <a:gd name="T0" fmla="*/ 7 w 40"/>
                  <a:gd name="T1" fmla="*/ 5 h 24"/>
                  <a:gd name="T2" fmla="*/ 7 w 40"/>
                  <a:gd name="T3" fmla="*/ 20 h 24"/>
                  <a:gd name="T4" fmla="*/ 33 w 40"/>
                  <a:gd name="T5" fmla="*/ 20 h 24"/>
                  <a:gd name="T6" fmla="*/ 33 w 40"/>
                  <a:gd name="T7" fmla="*/ 5 h 24"/>
                  <a:gd name="T8" fmla="*/ 7 w 40"/>
                  <a:gd name="T9" fmla="*/ 5 h 24"/>
                </a:gdLst>
                <a:ahLst/>
                <a:cxnLst>
                  <a:cxn ang="0">
                    <a:pos x="T0" y="T1"/>
                  </a:cxn>
                  <a:cxn ang="0">
                    <a:pos x="T2" y="T3"/>
                  </a:cxn>
                  <a:cxn ang="0">
                    <a:pos x="T4" y="T5"/>
                  </a:cxn>
                  <a:cxn ang="0">
                    <a:pos x="T6" y="T7"/>
                  </a:cxn>
                  <a:cxn ang="0">
                    <a:pos x="T8" y="T9"/>
                  </a:cxn>
                </a:cxnLst>
                <a:rect l="0" t="0" r="r" b="b"/>
                <a:pathLst>
                  <a:path w="40" h="24">
                    <a:moveTo>
                      <a:pt x="7" y="5"/>
                    </a:moveTo>
                    <a:cubicBezTo>
                      <a:pt x="0" y="9"/>
                      <a:pt x="0" y="16"/>
                      <a:pt x="7" y="20"/>
                    </a:cubicBezTo>
                    <a:cubicBezTo>
                      <a:pt x="14" y="24"/>
                      <a:pt x="26" y="24"/>
                      <a:pt x="33" y="20"/>
                    </a:cubicBezTo>
                    <a:cubicBezTo>
                      <a:pt x="40" y="16"/>
                      <a:pt x="40" y="9"/>
                      <a:pt x="33" y="5"/>
                    </a:cubicBezTo>
                    <a:cubicBezTo>
                      <a:pt x="26" y="0"/>
                      <a:pt x="14" y="0"/>
                      <a:pt x="7" y="5"/>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451"/>
              <p:cNvSpPr>
                <a:spLocks/>
              </p:cNvSpPr>
              <p:nvPr userDrawn="1"/>
            </p:nvSpPr>
            <p:spPr bwMode="auto">
              <a:xfrm>
                <a:off x="4191213" y="4950229"/>
                <a:ext cx="1517650" cy="876300"/>
              </a:xfrm>
              <a:custGeom>
                <a:avLst/>
                <a:gdLst>
                  <a:gd name="T0" fmla="*/ 8 w 404"/>
                  <a:gd name="T1" fmla="*/ 143 h 233"/>
                  <a:gd name="T2" fmla="*/ 8 w 404"/>
                  <a:gd name="T3" fmla="*/ 160 h 233"/>
                  <a:gd name="T4" fmla="*/ 126 w 404"/>
                  <a:gd name="T5" fmla="*/ 229 h 233"/>
                  <a:gd name="T6" fmla="*/ 156 w 404"/>
                  <a:gd name="T7" fmla="*/ 229 h 233"/>
                  <a:gd name="T8" fmla="*/ 395 w 404"/>
                  <a:gd name="T9" fmla="*/ 91 h 233"/>
                  <a:gd name="T10" fmla="*/ 395 w 404"/>
                  <a:gd name="T11" fmla="*/ 73 h 233"/>
                  <a:gd name="T12" fmla="*/ 277 w 404"/>
                  <a:gd name="T13" fmla="*/ 5 h 233"/>
                  <a:gd name="T14" fmla="*/ 247 w 404"/>
                  <a:gd name="T15" fmla="*/ 5 h 233"/>
                  <a:gd name="T16" fmla="*/ 8 w 404"/>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233">
                    <a:moveTo>
                      <a:pt x="8" y="143"/>
                    </a:moveTo>
                    <a:cubicBezTo>
                      <a:pt x="0" y="147"/>
                      <a:pt x="0" y="155"/>
                      <a:pt x="8" y="160"/>
                    </a:cubicBezTo>
                    <a:cubicBezTo>
                      <a:pt x="126" y="229"/>
                      <a:pt x="126" y="229"/>
                      <a:pt x="126" y="229"/>
                    </a:cubicBezTo>
                    <a:cubicBezTo>
                      <a:pt x="135" y="233"/>
                      <a:pt x="148" y="233"/>
                      <a:pt x="156" y="229"/>
                    </a:cubicBezTo>
                    <a:cubicBezTo>
                      <a:pt x="395" y="91"/>
                      <a:pt x="395" y="91"/>
                      <a:pt x="395" y="91"/>
                    </a:cubicBezTo>
                    <a:cubicBezTo>
                      <a:pt x="404" y="86"/>
                      <a:pt x="404" y="78"/>
                      <a:pt x="395" y="73"/>
                    </a:cubicBezTo>
                    <a:cubicBezTo>
                      <a:pt x="277" y="5"/>
                      <a:pt x="277" y="5"/>
                      <a:pt x="277" y="5"/>
                    </a:cubicBezTo>
                    <a:cubicBezTo>
                      <a:pt x="269" y="0"/>
                      <a:pt x="256"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452"/>
              <p:cNvSpPr>
                <a:spLocks/>
              </p:cNvSpPr>
              <p:nvPr userDrawn="1"/>
            </p:nvSpPr>
            <p:spPr bwMode="auto">
              <a:xfrm>
                <a:off x="5062750" y="5077229"/>
                <a:ext cx="217488" cy="109537"/>
              </a:xfrm>
              <a:custGeom>
                <a:avLst/>
                <a:gdLst>
                  <a:gd name="T0" fmla="*/ 0 w 58"/>
                  <a:gd name="T1" fmla="*/ 1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9" y="22"/>
                    </a:cubicBezTo>
                    <a:cubicBezTo>
                      <a:pt x="20" y="29"/>
                      <a:pt x="38" y="29"/>
                      <a:pt x="50" y="22"/>
                    </a:cubicBezTo>
                    <a:cubicBezTo>
                      <a:pt x="56" y="19"/>
                      <a:pt x="58" y="15"/>
                      <a:pt x="58" y="10"/>
                    </a:cubicBezTo>
                    <a:cubicBezTo>
                      <a:pt x="58" y="0"/>
                      <a:pt x="58" y="0"/>
                      <a:pt x="58" y="0"/>
                    </a:cubicBezTo>
                    <a:cubicBezTo>
                      <a:pt x="58" y="5"/>
                      <a:pt x="55" y="9"/>
                      <a:pt x="50" y="12"/>
                    </a:cubicBezTo>
                    <a:cubicBezTo>
                      <a:pt x="38" y="19"/>
                      <a:pt x="20" y="19"/>
                      <a:pt x="9" y="12"/>
                    </a:cubicBezTo>
                    <a:cubicBezTo>
                      <a:pt x="3" y="9"/>
                      <a:pt x="0" y="5"/>
                      <a:pt x="0" y="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453"/>
              <p:cNvSpPr>
                <a:spLocks/>
              </p:cNvSpPr>
              <p:nvPr userDrawn="1"/>
            </p:nvSpPr>
            <p:spPr bwMode="auto">
              <a:xfrm>
                <a:off x="5051638" y="5010554"/>
                <a:ext cx="239713" cy="138112"/>
              </a:xfrm>
              <a:custGeom>
                <a:avLst/>
                <a:gdLst>
                  <a:gd name="T0" fmla="*/ 12 w 64"/>
                  <a:gd name="T1" fmla="*/ 7 h 37"/>
                  <a:gd name="T2" fmla="*/ 12 w 64"/>
                  <a:gd name="T3" fmla="*/ 30 h 37"/>
                  <a:gd name="T4" fmla="*/ 53 w 64"/>
                  <a:gd name="T5" fmla="*/ 30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3"/>
                      <a:pt x="0" y="24"/>
                      <a:pt x="12" y="30"/>
                    </a:cubicBezTo>
                    <a:cubicBezTo>
                      <a:pt x="23" y="37"/>
                      <a:pt x="41" y="37"/>
                      <a:pt x="53" y="30"/>
                    </a:cubicBezTo>
                    <a:cubicBezTo>
                      <a:pt x="64" y="24"/>
                      <a:pt x="64" y="13"/>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1454"/>
              <p:cNvSpPr>
                <a:spLocks/>
              </p:cNvSpPr>
              <p:nvPr userDrawn="1"/>
            </p:nvSpPr>
            <p:spPr bwMode="auto">
              <a:xfrm>
                <a:off x="4840500" y="5208991"/>
                <a:ext cx="219075" cy="106362"/>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19" y="18"/>
                      <a:pt x="8" y="12"/>
                    </a:cubicBezTo>
                    <a:cubicBezTo>
                      <a:pt x="3" y="9"/>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1455"/>
              <p:cNvSpPr>
                <a:spLocks/>
              </p:cNvSpPr>
              <p:nvPr userDrawn="1"/>
            </p:nvSpPr>
            <p:spPr bwMode="auto">
              <a:xfrm>
                <a:off x="4829388" y="5142316"/>
                <a:ext cx="241300" cy="134937"/>
              </a:xfrm>
              <a:custGeom>
                <a:avLst/>
                <a:gdLst>
                  <a:gd name="T0" fmla="*/ 11 w 64"/>
                  <a:gd name="T1" fmla="*/ 6 h 36"/>
                  <a:gd name="T2" fmla="*/ 11 w 64"/>
                  <a:gd name="T3" fmla="*/ 30 h 36"/>
                  <a:gd name="T4" fmla="*/ 52 w 64"/>
                  <a:gd name="T5" fmla="*/ 30 h 36"/>
                  <a:gd name="T6" fmla="*/ 52 w 64"/>
                  <a:gd name="T7" fmla="*/ 6 h 36"/>
                  <a:gd name="T8" fmla="*/ 11 w 64"/>
                  <a:gd name="T9" fmla="*/ 6 h 36"/>
                </a:gdLst>
                <a:ahLst/>
                <a:cxnLst>
                  <a:cxn ang="0">
                    <a:pos x="T0" y="T1"/>
                  </a:cxn>
                  <a:cxn ang="0">
                    <a:pos x="T2" y="T3"/>
                  </a:cxn>
                  <a:cxn ang="0">
                    <a:pos x="T4" y="T5"/>
                  </a:cxn>
                  <a:cxn ang="0">
                    <a:pos x="T6" y="T7"/>
                  </a:cxn>
                  <a:cxn ang="0">
                    <a:pos x="T8" y="T9"/>
                  </a:cxn>
                </a:cxnLst>
                <a:rect l="0" t="0" r="r" b="b"/>
                <a:pathLst>
                  <a:path w="64" h="36">
                    <a:moveTo>
                      <a:pt x="11" y="6"/>
                    </a:moveTo>
                    <a:cubicBezTo>
                      <a:pt x="0" y="13"/>
                      <a:pt x="0" y="23"/>
                      <a:pt x="11" y="30"/>
                    </a:cubicBezTo>
                    <a:cubicBezTo>
                      <a:pt x="22" y="36"/>
                      <a:pt x="41" y="36"/>
                      <a:pt x="52" y="30"/>
                    </a:cubicBezTo>
                    <a:cubicBezTo>
                      <a:pt x="64" y="23"/>
                      <a:pt x="64" y="13"/>
                      <a:pt x="52" y="6"/>
                    </a:cubicBezTo>
                    <a:cubicBezTo>
                      <a:pt x="41" y="0"/>
                      <a:pt x="23"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1456"/>
              <p:cNvSpPr>
                <a:spLocks/>
              </p:cNvSpPr>
              <p:nvPr userDrawn="1"/>
            </p:nvSpPr>
            <p:spPr bwMode="auto">
              <a:xfrm>
                <a:off x="4615075" y="5337579"/>
                <a:ext cx="219075"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5"/>
                      <a:pt x="3" y="19"/>
                      <a:pt x="9" y="22"/>
                    </a:cubicBezTo>
                    <a:cubicBezTo>
                      <a:pt x="20" y="29"/>
                      <a:pt x="38" y="29"/>
                      <a:pt x="50" y="22"/>
                    </a:cubicBezTo>
                    <a:cubicBezTo>
                      <a:pt x="55" y="19"/>
                      <a:pt x="58" y="14"/>
                      <a:pt x="58" y="10"/>
                    </a:cubicBezTo>
                    <a:cubicBezTo>
                      <a:pt x="58" y="0"/>
                      <a:pt x="58" y="0"/>
                      <a:pt x="58" y="0"/>
                    </a:cubicBezTo>
                    <a:cubicBezTo>
                      <a:pt x="58" y="5"/>
                      <a:pt x="55" y="9"/>
                      <a:pt x="50" y="12"/>
                    </a:cubicBezTo>
                    <a:cubicBezTo>
                      <a:pt x="38" y="19"/>
                      <a:pt x="20" y="19"/>
                      <a:pt x="9" y="12"/>
                    </a:cubicBezTo>
                    <a:cubicBezTo>
                      <a:pt x="3" y="9"/>
                      <a:pt x="0" y="5"/>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1457"/>
              <p:cNvSpPr>
                <a:spLocks/>
              </p:cNvSpPr>
              <p:nvPr userDrawn="1"/>
            </p:nvSpPr>
            <p:spPr bwMode="auto">
              <a:xfrm>
                <a:off x="4603963" y="5269316"/>
                <a:ext cx="241300" cy="139700"/>
              </a:xfrm>
              <a:custGeom>
                <a:avLst/>
                <a:gdLst>
                  <a:gd name="T0" fmla="*/ 12 w 64"/>
                  <a:gd name="T1" fmla="*/ 6 h 37"/>
                  <a:gd name="T2" fmla="*/ 12 w 64"/>
                  <a:gd name="T3" fmla="*/ 30 h 37"/>
                  <a:gd name="T4" fmla="*/ 53 w 64"/>
                  <a:gd name="T5" fmla="*/ 30 h 37"/>
                  <a:gd name="T6" fmla="*/ 53 w 64"/>
                  <a:gd name="T7" fmla="*/ 7 h 37"/>
                  <a:gd name="T8" fmla="*/ 12 w 64"/>
                  <a:gd name="T9" fmla="*/ 6 h 37"/>
                </a:gdLst>
                <a:ahLst/>
                <a:cxnLst>
                  <a:cxn ang="0">
                    <a:pos x="T0" y="T1"/>
                  </a:cxn>
                  <a:cxn ang="0">
                    <a:pos x="T2" y="T3"/>
                  </a:cxn>
                  <a:cxn ang="0">
                    <a:pos x="T4" y="T5"/>
                  </a:cxn>
                  <a:cxn ang="0">
                    <a:pos x="T6" y="T7"/>
                  </a:cxn>
                  <a:cxn ang="0">
                    <a:pos x="T8" y="T9"/>
                  </a:cxn>
                </a:cxnLst>
                <a:rect l="0" t="0" r="r" b="b"/>
                <a:pathLst>
                  <a:path w="64" h="37">
                    <a:moveTo>
                      <a:pt x="12" y="6"/>
                    </a:moveTo>
                    <a:cubicBezTo>
                      <a:pt x="0" y="13"/>
                      <a:pt x="0" y="24"/>
                      <a:pt x="12" y="30"/>
                    </a:cubicBezTo>
                    <a:cubicBezTo>
                      <a:pt x="23" y="37"/>
                      <a:pt x="41" y="37"/>
                      <a:pt x="53" y="30"/>
                    </a:cubicBezTo>
                    <a:cubicBezTo>
                      <a:pt x="64" y="24"/>
                      <a:pt x="64" y="13"/>
                      <a:pt x="53" y="7"/>
                    </a:cubicBezTo>
                    <a:cubicBezTo>
                      <a:pt x="41" y="0"/>
                      <a:pt x="23" y="0"/>
                      <a:pt x="12"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1458"/>
              <p:cNvSpPr>
                <a:spLocks/>
              </p:cNvSpPr>
              <p:nvPr userDrawn="1"/>
            </p:nvSpPr>
            <p:spPr bwMode="auto">
              <a:xfrm>
                <a:off x="4394413" y="5469341"/>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2" y="18"/>
                      <a:pt x="8" y="21"/>
                    </a:cubicBezTo>
                    <a:cubicBezTo>
                      <a:pt x="19" y="28"/>
                      <a:pt x="38" y="28"/>
                      <a:pt x="49" y="21"/>
                    </a:cubicBezTo>
                    <a:cubicBezTo>
                      <a:pt x="55" y="18"/>
                      <a:pt x="58" y="14"/>
                      <a:pt x="58" y="9"/>
                    </a:cubicBezTo>
                    <a:cubicBezTo>
                      <a:pt x="58" y="0"/>
                      <a:pt x="58" y="0"/>
                      <a:pt x="58" y="0"/>
                    </a:cubicBezTo>
                    <a:cubicBezTo>
                      <a:pt x="58" y="4"/>
                      <a:pt x="55" y="8"/>
                      <a:pt x="49" y="12"/>
                    </a:cubicBezTo>
                    <a:cubicBezTo>
                      <a:pt x="38" y="18"/>
                      <a:pt x="19" y="18"/>
                      <a:pt x="8" y="12"/>
                    </a:cubicBezTo>
                    <a:cubicBezTo>
                      <a:pt x="2"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1459"/>
              <p:cNvSpPr>
                <a:spLocks/>
              </p:cNvSpPr>
              <p:nvPr userDrawn="1"/>
            </p:nvSpPr>
            <p:spPr bwMode="auto">
              <a:xfrm>
                <a:off x="4383300" y="5397904"/>
                <a:ext cx="236538" cy="138112"/>
              </a:xfrm>
              <a:custGeom>
                <a:avLst/>
                <a:gdLst>
                  <a:gd name="T0" fmla="*/ 11 w 63"/>
                  <a:gd name="T1" fmla="*/ 7 h 37"/>
                  <a:gd name="T2" fmla="*/ 11 w 63"/>
                  <a:gd name="T3" fmla="*/ 31 h 37"/>
                  <a:gd name="T4" fmla="*/ 52 w 63"/>
                  <a:gd name="T5" fmla="*/ 31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1"/>
                    </a:cubicBezTo>
                    <a:cubicBezTo>
                      <a:pt x="22" y="37"/>
                      <a:pt x="41" y="37"/>
                      <a:pt x="52" y="31"/>
                    </a:cubicBezTo>
                    <a:cubicBezTo>
                      <a:pt x="63" y="24"/>
                      <a:pt x="63" y="13"/>
                      <a:pt x="52" y="7"/>
                    </a:cubicBezTo>
                    <a:cubicBezTo>
                      <a:pt x="41" y="0"/>
                      <a:pt x="22"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1460"/>
              <p:cNvSpPr>
                <a:spLocks/>
              </p:cNvSpPr>
              <p:nvPr userDrawn="1"/>
            </p:nvSpPr>
            <p:spPr bwMode="auto">
              <a:xfrm>
                <a:off x="5302463" y="5216929"/>
                <a:ext cx="219075"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5"/>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1461"/>
              <p:cNvSpPr>
                <a:spLocks/>
              </p:cNvSpPr>
              <p:nvPr userDrawn="1"/>
            </p:nvSpPr>
            <p:spPr bwMode="auto">
              <a:xfrm>
                <a:off x="5291350" y="5148666"/>
                <a:ext cx="241300"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462"/>
              <p:cNvSpPr>
                <a:spLocks/>
              </p:cNvSpPr>
              <p:nvPr userDrawn="1"/>
            </p:nvSpPr>
            <p:spPr bwMode="auto">
              <a:xfrm>
                <a:off x="5077038" y="5348691"/>
                <a:ext cx="219075"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463"/>
              <p:cNvSpPr>
                <a:spLocks/>
              </p:cNvSpPr>
              <p:nvPr userDrawn="1"/>
            </p:nvSpPr>
            <p:spPr bwMode="auto">
              <a:xfrm>
                <a:off x="5065925" y="5277254"/>
                <a:ext cx="241300"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4"/>
                      <a:pt x="0" y="24"/>
                      <a:pt x="12" y="31"/>
                    </a:cubicBezTo>
                    <a:cubicBezTo>
                      <a:pt x="23" y="37"/>
                      <a:pt x="41" y="37"/>
                      <a:pt x="53" y="31"/>
                    </a:cubicBezTo>
                    <a:cubicBezTo>
                      <a:pt x="64" y="24"/>
                      <a:pt x="64" y="14"/>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464"/>
              <p:cNvSpPr>
                <a:spLocks/>
              </p:cNvSpPr>
              <p:nvPr userDrawn="1"/>
            </p:nvSpPr>
            <p:spPr bwMode="auto">
              <a:xfrm>
                <a:off x="4856375" y="5475691"/>
                <a:ext cx="217488" cy="109537"/>
              </a:xfrm>
              <a:custGeom>
                <a:avLst/>
                <a:gdLst>
                  <a:gd name="T0" fmla="*/ 0 w 58"/>
                  <a:gd name="T1" fmla="*/ 0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8" y="22"/>
                    </a:cubicBezTo>
                    <a:cubicBezTo>
                      <a:pt x="19" y="29"/>
                      <a:pt x="38" y="29"/>
                      <a:pt x="49" y="22"/>
                    </a:cubicBezTo>
                    <a:cubicBezTo>
                      <a:pt x="55" y="19"/>
                      <a:pt x="58" y="14"/>
                      <a:pt x="58" y="10"/>
                    </a:cubicBezTo>
                    <a:cubicBezTo>
                      <a:pt x="58" y="0"/>
                      <a:pt x="58" y="0"/>
                      <a:pt x="58" y="0"/>
                    </a:cubicBezTo>
                    <a:cubicBezTo>
                      <a:pt x="58" y="5"/>
                      <a:pt x="55" y="9"/>
                      <a:pt x="49" y="12"/>
                    </a:cubicBezTo>
                    <a:cubicBezTo>
                      <a:pt x="38" y="19"/>
                      <a:pt x="19" y="19"/>
                      <a:pt x="8" y="12"/>
                    </a:cubicBezTo>
                    <a:cubicBezTo>
                      <a:pt x="3" y="9"/>
                      <a:pt x="0" y="5"/>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1465"/>
              <p:cNvSpPr>
                <a:spLocks/>
              </p:cNvSpPr>
              <p:nvPr userDrawn="1"/>
            </p:nvSpPr>
            <p:spPr bwMode="auto">
              <a:xfrm>
                <a:off x="4845263" y="5409016"/>
                <a:ext cx="239713" cy="138112"/>
              </a:xfrm>
              <a:custGeom>
                <a:avLst/>
                <a:gdLst>
                  <a:gd name="T0" fmla="*/ 11 w 64"/>
                  <a:gd name="T1" fmla="*/ 6 h 37"/>
                  <a:gd name="T2" fmla="*/ 11 w 64"/>
                  <a:gd name="T3" fmla="*/ 30 h 37"/>
                  <a:gd name="T4" fmla="*/ 52 w 64"/>
                  <a:gd name="T5" fmla="*/ 30 h 37"/>
                  <a:gd name="T6" fmla="*/ 52 w 64"/>
                  <a:gd name="T7" fmla="*/ 6 h 37"/>
                  <a:gd name="T8" fmla="*/ 11 w 64"/>
                  <a:gd name="T9" fmla="*/ 6 h 37"/>
                </a:gdLst>
                <a:ahLst/>
                <a:cxnLst>
                  <a:cxn ang="0">
                    <a:pos x="T0" y="T1"/>
                  </a:cxn>
                  <a:cxn ang="0">
                    <a:pos x="T2" y="T3"/>
                  </a:cxn>
                  <a:cxn ang="0">
                    <a:pos x="T4" y="T5"/>
                  </a:cxn>
                  <a:cxn ang="0">
                    <a:pos x="T6" y="T7"/>
                  </a:cxn>
                  <a:cxn ang="0">
                    <a:pos x="T8" y="T9"/>
                  </a:cxn>
                </a:cxnLst>
                <a:rect l="0" t="0" r="r" b="b"/>
                <a:pathLst>
                  <a:path w="64" h="37">
                    <a:moveTo>
                      <a:pt x="11" y="6"/>
                    </a:moveTo>
                    <a:cubicBezTo>
                      <a:pt x="0" y="13"/>
                      <a:pt x="0" y="24"/>
                      <a:pt x="11" y="30"/>
                    </a:cubicBezTo>
                    <a:cubicBezTo>
                      <a:pt x="22" y="37"/>
                      <a:pt x="41" y="37"/>
                      <a:pt x="52" y="30"/>
                    </a:cubicBezTo>
                    <a:cubicBezTo>
                      <a:pt x="63" y="24"/>
                      <a:pt x="64" y="13"/>
                      <a:pt x="52" y="6"/>
                    </a:cubicBezTo>
                    <a:cubicBezTo>
                      <a:pt x="41" y="0"/>
                      <a:pt x="23"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1466"/>
              <p:cNvSpPr>
                <a:spLocks/>
              </p:cNvSpPr>
              <p:nvPr userDrawn="1"/>
            </p:nvSpPr>
            <p:spPr bwMode="auto">
              <a:xfrm>
                <a:off x="4630950" y="5607454"/>
                <a:ext cx="217488" cy="106362"/>
              </a:xfrm>
              <a:custGeom>
                <a:avLst/>
                <a:gdLst>
                  <a:gd name="T0" fmla="*/ 0 w 58"/>
                  <a:gd name="T1" fmla="*/ 0 h 28"/>
                  <a:gd name="T2" fmla="*/ 0 w 58"/>
                  <a:gd name="T3" fmla="*/ 10 h 28"/>
                  <a:gd name="T4" fmla="*/ 9 w 58"/>
                  <a:gd name="T5" fmla="*/ 21 h 28"/>
                  <a:gd name="T6" fmla="*/ 50 w 58"/>
                  <a:gd name="T7" fmla="*/ 21 h 28"/>
                  <a:gd name="T8" fmla="*/ 58 w 58"/>
                  <a:gd name="T9" fmla="*/ 9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1467"/>
              <p:cNvSpPr>
                <a:spLocks/>
              </p:cNvSpPr>
              <p:nvPr userDrawn="1"/>
            </p:nvSpPr>
            <p:spPr bwMode="auto">
              <a:xfrm>
                <a:off x="4619838" y="5536016"/>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3" y="31"/>
                    </a:cubicBezTo>
                    <a:cubicBezTo>
                      <a:pt x="64" y="24"/>
                      <a:pt x="64" y="13"/>
                      <a:pt x="53" y="7"/>
                    </a:cubicBezTo>
                    <a:cubicBezTo>
                      <a:pt x="41"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1468"/>
              <p:cNvSpPr>
                <a:spLocks/>
              </p:cNvSpPr>
              <p:nvPr userDrawn="1"/>
            </p:nvSpPr>
            <p:spPr bwMode="auto">
              <a:xfrm>
                <a:off x="3191088" y="4716866"/>
                <a:ext cx="1514475" cy="876300"/>
              </a:xfrm>
              <a:custGeom>
                <a:avLst/>
                <a:gdLst>
                  <a:gd name="T0" fmla="*/ 8 w 403"/>
                  <a:gd name="T1" fmla="*/ 143 h 233"/>
                  <a:gd name="T2" fmla="*/ 8 w 403"/>
                  <a:gd name="T3" fmla="*/ 160 h 233"/>
                  <a:gd name="T4" fmla="*/ 126 w 403"/>
                  <a:gd name="T5" fmla="*/ 229 h 233"/>
                  <a:gd name="T6" fmla="*/ 156 w 403"/>
                  <a:gd name="T7" fmla="*/ 229 h 233"/>
                  <a:gd name="T8" fmla="*/ 395 w 403"/>
                  <a:gd name="T9" fmla="*/ 91 h 233"/>
                  <a:gd name="T10" fmla="*/ 395 w 403"/>
                  <a:gd name="T11" fmla="*/ 73 h 233"/>
                  <a:gd name="T12" fmla="*/ 277 w 403"/>
                  <a:gd name="T13" fmla="*/ 5 h 233"/>
                  <a:gd name="T14" fmla="*/ 247 w 403"/>
                  <a:gd name="T15" fmla="*/ 5 h 233"/>
                  <a:gd name="T16" fmla="*/ 8 w 403"/>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3" h="233">
                    <a:moveTo>
                      <a:pt x="8" y="143"/>
                    </a:moveTo>
                    <a:cubicBezTo>
                      <a:pt x="0" y="147"/>
                      <a:pt x="0" y="155"/>
                      <a:pt x="8" y="160"/>
                    </a:cubicBezTo>
                    <a:cubicBezTo>
                      <a:pt x="126" y="229"/>
                      <a:pt x="126" y="229"/>
                      <a:pt x="126" y="229"/>
                    </a:cubicBezTo>
                    <a:cubicBezTo>
                      <a:pt x="134" y="233"/>
                      <a:pt x="148" y="233"/>
                      <a:pt x="156" y="229"/>
                    </a:cubicBezTo>
                    <a:cubicBezTo>
                      <a:pt x="395" y="91"/>
                      <a:pt x="395" y="91"/>
                      <a:pt x="395" y="91"/>
                    </a:cubicBezTo>
                    <a:cubicBezTo>
                      <a:pt x="403" y="86"/>
                      <a:pt x="403" y="78"/>
                      <a:pt x="395" y="73"/>
                    </a:cubicBezTo>
                    <a:cubicBezTo>
                      <a:pt x="277" y="5"/>
                      <a:pt x="277" y="5"/>
                      <a:pt x="277" y="5"/>
                    </a:cubicBezTo>
                    <a:cubicBezTo>
                      <a:pt x="269" y="0"/>
                      <a:pt x="255"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1469"/>
              <p:cNvSpPr>
                <a:spLocks/>
              </p:cNvSpPr>
              <p:nvPr userDrawn="1"/>
            </p:nvSpPr>
            <p:spPr bwMode="auto">
              <a:xfrm>
                <a:off x="4062625" y="4848629"/>
                <a:ext cx="219075" cy="104775"/>
              </a:xfrm>
              <a:custGeom>
                <a:avLst/>
                <a:gdLst>
                  <a:gd name="T0" fmla="*/ 0 w 58"/>
                  <a:gd name="T1" fmla="*/ 0 h 28"/>
                  <a:gd name="T2" fmla="*/ 0 w 58"/>
                  <a:gd name="T3" fmla="*/ 9 h 28"/>
                  <a:gd name="T4" fmla="*/ 9 w 58"/>
                  <a:gd name="T5" fmla="*/ 21 h 28"/>
                  <a:gd name="T6" fmla="*/ 50 w 58"/>
                  <a:gd name="T7" fmla="*/ 21 h 28"/>
                  <a:gd name="T8" fmla="*/ 58 w 58"/>
                  <a:gd name="T9" fmla="*/ 9 h 28"/>
                  <a:gd name="T10" fmla="*/ 58 w 58"/>
                  <a:gd name="T11" fmla="*/ 0 h 28"/>
                  <a:gd name="T12" fmla="*/ 49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9"/>
                      <a:pt x="0" y="9"/>
                      <a:pt x="0" y="9"/>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49" y="12"/>
                    </a:cubicBezTo>
                    <a:cubicBezTo>
                      <a:pt x="38" y="18"/>
                      <a:pt x="20" y="18"/>
                      <a:pt x="9"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1470"/>
              <p:cNvSpPr>
                <a:spLocks/>
              </p:cNvSpPr>
              <p:nvPr userDrawn="1"/>
            </p:nvSpPr>
            <p:spPr bwMode="auto">
              <a:xfrm>
                <a:off x="4051513" y="4777191"/>
                <a:ext cx="241300" cy="139700"/>
              </a:xfrm>
              <a:custGeom>
                <a:avLst/>
                <a:gdLst>
                  <a:gd name="T0" fmla="*/ 12 w 64"/>
                  <a:gd name="T1" fmla="*/ 7 h 37"/>
                  <a:gd name="T2" fmla="*/ 12 w 64"/>
                  <a:gd name="T3" fmla="*/ 31 h 37"/>
                  <a:gd name="T4" fmla="*/ 52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2" y="31"/>
                    </a:cubicBezTo>
                    <a:cubicBezTo>
                      <a:pt x="64" y="24"/>
                      <a:pt x="64" y="13"/>
                      <a:pt x="53" y="7"/>
                    </a:cubicBezTo>
                    <a:cubicBezTo>
                      <a:pt x="41"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1471"/>
              <p:cNvSpPr>
                <a:spLocks/>
              </p:cNvSpPr>
              <p:nvPr userDrawn="1"/>
            </p:nvSpPr>
            <p:spPr bwMode="auto">
              <a:xfrm>
                <a:off x="3837200" y="4977216"/>
                <a:ext cx="222250" cy="104775"/>
              </a:xfrm>
              <a:custGeom>
                <a:avLst/>
                <a:gdLst>
                  <a:gd name="T0" fmla="*/ 0 w 59"/>
                  <a:gd name="T1" fmla="*/ 0 h 28"/>
                  <a:gd name="T2" fmla="*/ 1 w 59"/>
                  <a:gd name="T3" fmla="*/ 10 h 28"/>
                  <a:gd name="T4" fmla="*/ 9 w 59"/>
                  <a:gd name="T5" fmla="*/ 22 h 28"/>
                  <a:gd name="T6" fmla="*/ 50 w 59"/>
                  <a:gd name="T7" fmla="*/ 22 h 28"/>
                  <a:gd name="T8" fmla="*/ 59 w 59"/>
                  <a:gd name="T9" fmla="*/ 10 h 28"/>
                  <a:gd name="T10" fmla="*/ 58 w 59"/>
                  <a:gd name="T11" fmla="*/ 0 h 28"/>
                  <a:gd name="T12" fmla="*/ 50 w 59"/>
                  <a:gd name="T13" fmla="*/ 12 h 28"/>
                  <a:gd name="T14" fmla="*/ 9 w 59"/>
                  <a:gd name="T15" fmla="*/ 12 h 28"/>
                  <a:gd name="T16" fmla="*/ 0 w 5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8">
                    <a:moveTo>
                      <a:pt x="0" y="0"/>
                    </a:moveTo>
                    <a:cubicBezTo>
                      <a:pt x="1" y="10"/>
                      <a:pt x="1" y="10"/>
                      <a:pt x="1" y="10"/>
                    </a:cubicBezTo>
                    <a:cubicBezTo>
                      <a:pt x="1" y="14"/>
                      <a:pt x="3" y="18"/>
                      <a:pt x="9" y="22"/>
                    </a:cubicBezTo>
                    <a:cubicBezTo>
                      <a:pt x="20" y="28"/>
                      <a:pt x="39" y="28"/>
                      <a:pt x="50" y="22"/>
                    </a:cubicBezTo>
                    <a:cubicBezTo>
                      <a:pt x="56" y="18"/>
                      <a:pt x="59" y="14"/>
                      <a:pt x="59" y="10"/>
                    </a:cubicBezTo>
                    <a:cubicBezTo>
                      <a:pt x="58" y="0"/>
                      <a:pt x="58" y="0"/>
                      <a:pt x="58" y="0"/>
                    </a:cubicBezTo>
                    <a:cubicBezTo>
                      <a:pt x="58" y="4"/>
                      <a:pt x="56" y="9"/>
                      <a:pt x="50" y="12"/>
                    </a:cubicBezTo>
                    <a:cubicBezTo>
                      <a:pt x="39" y="18"/>
                      <a:pt x="20" y="18"/>
                      <a:pt x="9" y="12"/>
                    </a:cubicBezTo>
                    <a:cubicBezTo>
                      <a:pt x="3" y="9"/>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1472"/>
              <p:cNvSpPr>
                <a:spLocks/>
              </p:cNvSpPr>
              <p:nvPr userDrawn="1"/>
            </p:nvSpPr>
            <p:spPr bwMode="auto">
              <a:xfrm>
                <a:off x="3830850" y="4908954"/>
                <a:ext cx="236538" cy="134937"/>
              </a:xfrm>
              <a:custGeom>
                <a:avLst/>
                <a:gdLst>
                  <a:gd name="T0" fmla="*/ 11 w 63"/>
                  <a:gd name="T1" fmla="*/ 6 h 36"/>
                  <a:gd name="T2" fmla="*/ 11 w 63"/>
                  <a:gd name="T3" fmla="*/ 30 h 36"/>
                  <a:gd name="T4" fmla="*/ 52 w 63"/>
                  <a:gd name="T5" fmla="*/ 30 h 36"/>
                  <a:gd name="T6" fmla="*/ 52 w 63"/>
                  <a:gd name="T7" fmla="*/ 6 h 36"/>
                  <a:gd name="T8" fmla="*/ 11 w 63"/>
                  <a:gd name="T9" fmla="*/ 6 h 36"/>
                </a:gdLst>
                <a:ahLst/>
                <a:cxnLst>
                  <a:cxn ang="0">
                    <a:pos x="T0" y="T1"/>
                  </a:cxn>
                  <a:cxn ang="0">
                    <a:pos x="T2" y="T3"/>
                  </a:cxn>
                  <a:cxn ang="0">
                    <a:pos x="T4" y="T5"/>
                  </a:cxn>
                  <a:cxn ang="0">
                    <a:pos x="T6" y="T7"/>
                  </a:cxn>
                  <a:cxn ang="0">
                    <a:pos x="T8" y="T9"/>
                  </a:cxn>
                </a:cxnLst>
                <a:rect l="0" t="0" r="r" b="b"/>
                <a:pathLst>
                  <a:path w="63" h="36">
                    <a:moveTo>
                      <a:pt x="11" y="6"/>
                    </a:moveTo>
                    <a:cubicBezTo>
                      <a:pt x="0" y="13"/>
                      <a:pt x="0" y="23"/>
                      <a:pt x="11" y="30"/>
                    </a:cubicBezTo>
                    <a:cubicBezTo>
                      <a:pt x="22" y="36"/>
                      <a:pt x="41" y="36"/>
                      <a:pt x="52" y="30"/>
                    </a:cubicBezTo>
                    <a:cubicBezTo>
                      <a:pt x="63" y="23"/>
                      <a:pt x="63" y="13"/>
                      <a:pt x="52" y="6"/>
                    </a:cubicBezTo>
                    <a:cubicBezTo>
                      <a:pt x="41" y="0"/>
                      <a:pt x="22"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1473"/>
              <p:cNvSpPr>
                <a:spLocks/>
              </p:cNvSpPr>
              <p:nvPr userDrawn="1"/>
            </p:nvSpPr>
            <p:spPr bwMode="auto">
              <a:xfrm>
                <a:off x="3616538" y="5104216"/>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4"/>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1474"/>
              <p:cNvSpPr>
                <a:spLocks/>
              </p:cNvSpPr>
              <p:nvPr userDrawn="1"/>
            </p:nvSpPr>
            <p:spPr bwMode="auto">
              <a:xfrm>
                <a:off x="3605425" y="5035954"/>
                <a:ext cx="239713"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1475"/>
              <p:cNvSpPr>
                <a:spLocks/>
              </p:cNvSpPr>
              <p:nvPr userDrawn="1"/>
            </p:nvSpPr>
            <p:spPr bwMode="auto">
              <a:xfrm>
                <a:off x="3391113" y="5235979"/>
                <a:ext cx="217488"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1476"/>
              <p:cNvSpPr>
                <a:spLocks/>
              </p:cNvSpPr>
              <p:nvPr userDrawn="1"/>
            </p:nvSpPr>
            <p:spPr bwMode="auto">
              <a:xfrm>
                <a:off x="3380000" y="5164541"/>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4"/>
                      <a:pt x="0" y="24"/>
                      <a:pt x="12" y="31"/>
                    </a:cubicBezTo>
                    <a:cubicBezTo>
                      <a:pt x="23" y="37"/>
                      <a:pt x="41" y="37"/>
                      <a:pt x="53" y="31"/>
                    </a:cubicBezTo>
                    <a:cubicBezTo>
                      <a:pt x="64" y="24"/>
                      <a:pt x="64" y="14"/>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1477"/>
              <p:cNvSpPr>
                <a:spLocks/>
              </p:cNvSpPr>
              <p:nvPr userDrawn="1"/>
            </p:nvSpPr>
            <p:spPr bwMode="auto">
              <a:xfrm>
                <a:off x="4303925" y="4983566"/>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2" y="19"/>
                      <a:pt x="8" y="22"/>
                    </a:cubicBezTo>
                    <a:cubicBezTo>
                      <a:pt x="19" y="29"/>
                      <a:pt x="38" y="29"/>
                      <a:pt x="49" y="22"/>
                    </a:cubicBezTo>
                    <a:cubicBezTo>
                      <a:pt x="55" y="19"/>
                      <a:pt x="58" y="15"/>
                      <a:pt x="58" y="10"/>
                    </a:cubicBezTo>
                    <a:cubicBezTo>
                      <a:pt x="58" y="0"/>
                      <a:pt x="58" y="0"/>
                      <a:pt x="58" y="0"/>
                    </a:cubicBezTo>
                    <a:cubicBezTo>
                      <a:pt x="58" y="5"/>
                      <a:pt x="55" y="9"/>
                      <a:pt x="49" y="12"/>
                    </a:cubicBezTo>
                    <a:cubicBezTo>
                      <a:pt x="38" y="19"/>
                      <a:pt x="19" y="19"/>
                      <a:pt x="8" y="12"/>
                    </a:cubicBezTo>
                    <a:cubicBezTo>
                      <a:pt x="2" y="9"/>
                      <a:pt x="0" y="5"/>
                      <a:pt x="0" y="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1478"/>
              <p:cNvSpPr>
                <a:spLocks/>
              </p:cNvSpPr>
              <p:nvPr userDrawn="1"/>
            </p:nvSpPr>
            <p:spPr bwMode="auto">
              <a:xfrm>
                <a:off x="4292813" y="4916891"/>
                <a:ext cx="236538" cy="138112"/>
              </a:xfrm>
              <a:custGeom>
                <a:avLst/>
                <a:gdLst>
                  <a:gd name="T0" fmla="*/ 11 w 63"/>
                  <a:gd name="T1" fmla="*/ 7 h 37"/>
                  <a:gd name="T2" fmla="*/ 11 w 63"/>
                  <a:gd name="T3" fmla="*/ 30 h 37"/>
                  <a:gd name="T4" fmla="*/ 52 w 63"/>
                  <a:gd name="T5" fmla="*/ 30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0"/>
                    </a:cubicBezTo>
                    <a:cubicBezTo>
                      <a:pt x="22" y="37"/>
                      <a:pt x="41" y="37"/>
                      <a:pt x="52" y="30"/>
                    </a:cubicBezTo>
                    <a:cubicBezTo>
                      <a:pt x="63" y="24"/>
                      <a:pt x="63"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1479"/>
              <p:cNvSpPr>
                <a:spLocks/>
              </p:cNvSpPr>
              <p:nvPr userDrawn="1"/>
            </p:nvSpPr>
            <p:spPr bwMode="auto">
              <a:xfrm>
                <a:off x="4078500" y="5115329"/>
                <a:ext cx="217488" cy="104775"/>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20" y="18"/>
                      <a:pt x="8" y="12"/>
                    </a:cubicBezTo>
                    <a:cubicBezTo>
                      <a:pt x="3" y="9"/>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480"/>
              <p:cNvSpPr>
                <a:spLocks/>
              </p:cNvSpPr>
              <p:nvPr userDrawn="1"/>
            </p:nvSpPr>
            <p:spPr bwMode="auto">
              <a:xfrm>
                <a:off x="4067388" y="5047066"/>
                <a:ext cx="239713" cy="136525"/>
              </a:xfrm>
              <a:custGeom>
                <a:avLst/>
                <a:gdLst>
                  <a:gd name="T0" fmla="*/ 12 w 64"/>
                  <a:gd name="T1" fmla="*/ 6 h 36"/>
                  <a:gd name="T2" fmla="*/ 11 w 64"/>
                  <a:gd name="T3" fmla="*/ 30 h 36"/>
                  <a:gd name="T4" fmla="*/ 52 w 64"/>
                  <a:gd name="T5" fmla="*/ 30 h 36"/>
                  <a:gd name="T6" fmla="*/ 53 w 64"/>
                  <a:gd name="T7" fmla="*/ 6 h 36"/>
                  <a:gd name="T8" fmla="*/ 12 w 64"/>
                  <a:gd name="T9" fmla="*/ 6 h 36"/>
                </a:gdLst>
                <a:ahLst/>
                <a:cxnLst>
                  <a:cxn ang="0">
                    <a:pos x="T0" y="T1"/>
                  </a:cxn>
                  <a:cxn ang="0">
                    <a:pos x="T2" y="T3"/>
                  </a:cxn>
                  <a:cxn ang="0">
                    <a:pos x="T4" y="T5"/>
                  </a:cxn>
                  <a:cxn ang="0">
                    <a:pos x="T6" y="T7"/>
                  </a:cxn>
                  <a:cxn ang="0">
                    <a:pos x="T8" y="T9"/>
                  </a:cxn>
                </a:cxnLst>
                <a:rect l="0" t="0" r="r" b="b"/>
                <a:pathLst>
                  <a:path w="64" h="36">
                    <a:moveTo>
                      <a:pt x="12" y="6"/>
                    </a:moveTo>
                    <a:cubicBezTo>
                      <a:pt x="0" y="13"/>
                      <a:pt x="0" y="23"/>
                      <a:pt x="11" y="30"/>
                    </a:cubicBezTo>
                    <a:cubicBezTo>
                      <a:pt x="23" y="36"/>
                      <a:pt x="41" y="36"/>
                      <a:pt x="52" y="30"/>
                    </a:cubicBezTo>
                    <a:cubicBezTo>
                      <a:pt x="64" y="23"/>
                      <a:pt x="64" y="13"/>
                      <a:pt x="53" y="6"/>
                    </a:cubicBezTo>
                    <a:cubicBezTo>
                      <a:pt x="41" y="0"/>
                      <a:pt x="23" y="0"/>
                      <a:pt x="12"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481"/>
              <p:cNvSpPr>
                <a:spLocks/>
              </p:cNvSpPr>
              <p:nvPr userDrawn="1"/>
            </p:nvSpPr>
            <p:spPr bwMode="auto">
              <a:xfrm>
                <a:off x="3853075" y="5243916"/>
                <a:ext cx="217488"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9" y="22"/>
                    </a:cubicBezTo>
                    <a:cubicBezTo>
                      <a:pt x="20" y="29"/>
                      <a:pt x="39" y="29"/>
                      <a:pt x="50" y="22"/>
                    </a:cubicBezTo>
                    <a:cubicBezTo>
                      <a:pt x="56" y="19"/>
                      <a:pt x="58" y="14"/>
                      <a:pt x="58" y="10"/>
                    </a:cubicBezTo>
                    <a:cubicBezTo>
                      <a:pt x="58" y="0"/>
                      <a:pt x="58" y="0"/>
                      <a:pt x="58" y="0"/>
                    </a:cubicBezTo>
                    <a:cubicBezTo>
                      <a:pt x="58" y="5"/>
                      <a:pt x="56" y="9"/>
                      <a:pt x="50" y="12"/>
                    </a:cubicBezTo>
                    <a:cubicBezTo>
                      <a:pt x="38" y="19"/>
                      <a:pt x="20" y="19"/>
                      <a:pt x="9" y="12"/>
                    </a:cubicBezTo>
                    <a:cubicBezTo>
                      <a:pt x="3" y="9"/>
                      <a:pt x="0" y="5"/>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482"/>
              <p:cNvSpPr>
                <a:spLocks/>
              </p:cNvSpPr>
              <p:nvPr userDrawn="1"/>
            </p:nvSpPr>
            <p:spPr bwMode="auto">
              <a:xfrm>
                <a:off x="3845138" y="5175654"/>
                <a:ext cx="236538" cy="139700"/>
              </a:xfrm>
              <a:custGeom>
                <a:avLst/>
                <a:gdLst>
                  <a:gd name="T0" fmla="*/ 11 w 63"/>
                  <a:gd name="T1" fmla="*/ 6 h 37"/>
                  <a:gd name="T2" fmla="*/ 11 w 63"/>
                  <a:gd name="T3" fmla="*/ 30 h 37"/>
                  <a:gd name="T4" fmla="*/ 52 w 63"/>
                  <a:gd name="T5" fmla="*/ 30 h 37"/>
                  <a:gd name="T6" fmla="*/ 52 w 63"/>
                  <a:gd name="T7" fmla="*/ 6 h 37"/>
                  <a:gd name="T8" fmla="*/ 11 w 63"/>
                  <a:gd name="T9" fmla="*/ 6 h 37"/>
                </a:gdLst>
                <a:ahLst/>
                <a:cxnLst>
                  <a:cxn ang="0">
                    <a:pos x="T0" y="T1"/>
                  </a:cxn>
                  <a:cxn ang="0">
                    <a:pos x="T2" y="T3"/>
                  </a:cxn>
                  <a:cxn ang="0">
                    <a:pos x="T4" y="T5"/>
                  </a:cxn>
                  <a:cxn ang="0">
                    <a:pos x="T6" y="T7"/>
                  </a:cxn>
                  <a:cxn ang="0">
                    <a:pos x="T8" y="T9"/>
                  </a:cxn>
                </a:cxnLst>
                <a:rect l="0" t="0" r="r" b="b"/>
                <a:pathLst>
                  <a:path w="63" h="37">
                    <a:moveTo>
                      <a:pt x="11" y="6"/>
                    </a:moveTo>
                    <a:cubicBezTo>
                      <a:pt x="0" y="13"/>
                      <a:pt x="0" y="24"/>
                      <a:pt x="11" y="30"/>
                    </a:cubicBezTo>
                    <a:cubicBezTo>
                      <a:pt x="22" y="37"/>
                      <a:pt x="40" y="37"/>
                      <a:pt x="52" y="30"/>
                    </a:cubicBezTo>
                    <a:cubicBezTo>
                      <a:pt x="63" y="24"/>
                      <a:pt x="63" y="13"/>
                      <a:pt x="52" y="6"/>
                    </a:cubicBezTo>
                    <a:cubicBezTo>
                      <a:pt x="41" y="0"/>
                      <a:pt x="22"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483"/>
              <p:cNvSpPr>
                <a:spLocks/>
              </p:cNvSpPr>
              <p:nvPr userDrawn="1"/>
            </p:nvSpPr>
            <p:spPr bwMode="auto">
              <a:xfrm>
                <a:off x="3630825" y="5375679"/>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1"/>
                    </a:cubicBezTo>
                    <a:cubicBezTo>
                      <a:pt x="20" y="28"/>
                      <a:pt x="38" y="28"/>
                      <a:pt x="49" y="21"/>
                    </a:cubicBezTo>
                    <a:cubicBezTo>
                      <a:pt x="55" y="18"/>
                      <a:pt x="58" y="14"/>
                      <a:pt x="58" y="9"/>
                    </a:cubicBezTo>
                    <a:cubicBezTo>
                      <a:pt x="58" y="0"/>
                      <a:pt x="58" y="0"/>
                      <a:pt x="58" y="0"/>
                    </a:cubicBezTo>
                    <a:cubicBezTo>
                      <a:pt x="58" y="4"/>
                      <a:pt x="55" y="8"/>
                      <a:pt x="49" y="12"/>
                    </a:cubicBezTo>
                    <a:cubicBezTo>
                      <a:pt x="38" y="18"/>
                      <a:pt x="20" y="18"/>
                      <a:pt x="8"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484"/>
              <p:cNvSpPr>
                <a:spLocks/>
              </p:cNvSpPr>
              <p:nvPr userDrawn="1"/>
            </p:nvSpPr>
            <p:spPr bwMode="auto">
              <a:xfrm>
                <a:off x="3619713" y="5304241"/>
                <a:ext cx="241300" cy="138112"/>
              </a:xfrm>
              <a:custGeom>
                <a:avLst/>
                <a:gdLst>
                  <a:gd name="T0" fmla="*/ 11 w 64"/>
                  <a:gd name="T1" fmla="*/ 7 h 37"/>
                  <a:gd name="T2" fmla="*/ 11 w 64"/>
                  <a:gd name="T3" fmla="*/ 31 h 37"/>
                  <a:gd name="T4" fmla="*/ 52 w 64"/>
                  <a:gd name="T5" fmla="*/ 31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1"/>
                    </a:cubicBezTo>
                    <a:cubicBezTo>
                      <a:pt x="23" y="37"/>
                      <a:pt x="41" y="37"/>
                      <a:pt x="52" y="31"/>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 name="TextBox 6"/>
          <p:cNvSpPr txBox="1"/>
          <p:nvPr/>
        </p:nvSpPr>
        <p:spPr>
          <a:xfrm>
            <a:off x="482695" y="1773272"/>
            <a:ext cx="1386918"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03</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0646920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bwMode="auto">
          <a:xfrm>
            <a:off x="1946793" y="1349075"/>
            <a:ext cx="2065737" cy="485238"/>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8" name="文本框 12"/>
          <p:cNvSpPr txBox="1"/>
          <p:nvPr/>
        </p:nvSpPr>
        <p:spPr bwMode="auto">
          <a:xfrm>
            <a:off x="2329979" y="1415479"/>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Freeform 12"/>
          <p:cNvSpPr>
            <a:spLocks noEditPoints="1"/>
          </p:cNvSpPr>
          <p:nvPr/>
        </p:nvSpPr>
        <p:spPr bwMode="auto">
          <a:xfrm>
            <a:off x="1357352" y="1349075"/>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圆角矩形 59"/>
          <p:cNvSpPr/>
          <p:nvPr/>
        </p:nvSpPr>
        <p:spPr bwMode="auto">
          <a:xfrm>
            <a:off x="1981360" y="2199189"/>
            <a:ext cx="2065452" cy="483861"/>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1" name="Freeform 5"/>
          <p:cNvSpPr>
            <a:spLocks noEditPoints="1"/>
          </p:cNvSpPr>
          <p:nvPr/>
        </p:nvSpPr>
        <p:spPr bwMode="auto">
          <a:xfrm>
            <a:off x="1345353" y="2192669"/>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圆角矩形 61"/>
          <p:cNvSpPr/>
          <p:nvPr/>
        </p:nvSpPr>
        <p:spPr bwMode="auto">
          <a:xfrm>
            <a:off x="1990053" y="3041405"/>
            <a:ext cx="2064594" cy="483523"/>
          </a:xfrm>
          <a:prstGeom prst="roundRect">
            <a:avLst>
              <a:gd name="adj" fmla="val 50000"/>
            </a:avLst>
          </a:pr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3" name="Freeform 22"/>
          <p:cNvSpPr>
            <a:spLocks noEditPoints="1"/>
          </p:cNvSpPr>
          <p:nvPr/>
        </p:nvSpPr>
        <p:spPr bwMode="auto">
          <a:xfrm>
            <a:off x="1336047" y="3082556"/>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1"/>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圆角矩形 63"/>
          <p:cNvSpPr/>
          <p:nvPr/>
        </p:nvSpPr>
        <p:spPr bwMode="auto">
          <a:xfrm>
            <a:off x="1964083" y="3883283"/>
            <a:ext cx="2065591" cy="485324"/>
          </a:xfrm>
          <a:prstGeom prst="roundRect">
            <a:avLst>
              <a:gd name="adj" fmla="val 50000"/>
            </a:avLst>
          </a:pr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5" name="Freeform 24"/>
          <p:cNvSpPr>
            <a:spLocks noEditPoints="1"/>
          </p:cNvSpPr>
          <p:nvPr/>
        </p:nvSpPr>
        <p:spPr bwMode="auto">
          <a:xfrm>
            <a:off x="1331640" y="3884998"/>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2"/>
          </a:solidFill>
          <a:ln w="28575" cap="flat" cmpd="sng" algn="ctr">
            <a:noFill/>
            <a:prstDash val="solid"/>
            <a:miter lim="800000"/>
          </a:ln>
          <a:effectLst/>
        </p:spPr>
        <p:txBody>
          <a:bodyPr lIns="68543" tIns="34272" rIns="68543" bIns="34272"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6" name="TextBox 65"/>
          <p:cNvSpPr txBox="1"/>
          <p:nvPr/>
        </p:nvSpPr>
        <p:spPr>
          <a:xfrm>
            <a:off x="4192467" y="2202590"/>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p:txBody>
      </p:sp>
      <p:sp>
        <p:nvSpPr>
          <p:cNvPr id="67" name="TextBox 66"/>
          <p:cNvSpPr txBox="1"/>
          <p:nvPr/>
        </p:nvSpPr>
        <p:spPr>
          <a:xfrm>
            <a:off x="4192467" y="3044806"/>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8" name="TextBox 67"/>
          <p:cNvSpPr txBox="1"/>
          <p:nvPr/>
        </p:nvSpPr>
        <p:spPr>
          <a:xfrm>
            <a:off x="4192467" y="3886685"/>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9" name="TextBox 68"/>
          <p:cNvSpPr txBox="1"/>
          <p:nvPr/>
        </p:nvSpPr>
        <p:spPr>
          <a:xfrm>
            <a:off x="4192467" y="1352476"/>
            <a:ext cx="3547885" cy="438545"/>
          </a:xfrm>
          <a:prstGeom prst="rect">
            <a:avLst/>
          </a:prstGeom>
          <a:noFill/>
        </p:spPr>
        <p:txBody>
          <a:bodyPr wrap="square" lIns="68543" tIns="34272" rIns="68543" bIns="34272" rtlCol="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这里可以添加主要内容这里可以添加主要内容这里可以添加主要内容这里可以添加主要</a:t>
            </a:r>
            <a:r>
              <a:rPr kumimoji="0" lang="zh-CN" altLang="en-US" sz="12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内容。</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0" name="文本框 12"/>
          <p:cNvSpPr txBox="1"/>
          <p:nvPr/>
        </p:nvSpPr>
        <p:spPr bwMode="auto">
          <a:xfrm>
            <a:off x="2329979" y="2285344"/>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1" name="文本框 12"/>
          <p:cNvSpPr txBox="1"/>
          <p:nvPr/>
        </p:nvSpPr>
        <p:spPr bwMode="auto">
          <a:xfrm>
            <a:off x="2303241" y="3122247"/>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2" name="文本框 12"/>
          <p:cNvSpPr txBox="1"/>
          <p:nvPr/>
        </p:nvSpPr>
        <p:spPr bwMode="auto">
          <a:xfrm>
            <a:off x="2329979" y="3970170"/>
            <a:ext cx="1369531" cy="315435"/>
          </a:xfrm>
          <a:prstGeom prst="rect">
            <a:avLst/>
          </a:prstGeom>
          <a:noFill/>
          <a:ln>
            <a:noFill/>
          </a:ln>
        </p:spPr>
        <p:txBody>
          <a:bodyPr wrap="none" lIns="68543" tIns="34272" rIns="68543" bIns="34272">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TextBox 17"/>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9" name="TextBox 18"/>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4762877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0-#ppt_w/2"/>
                                          </p:val>
                                        </p:tav>
                                        <p:tav tm="100000">
                                          <p:val>
                                            <p:strVal val="#ppt_x"/>
                                          </p:val>
                                        </p:tav>
                                      </p:tavLst>
                                    </p:anim>
                                    <p:anim calcmode="lin" valueType="num">
                                      <p:cBhvr additive="base">
                                        <p:cTn id="12" dur="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0-#ppt_w/2"/>
                                          </p:val>
                                        </p:tav>
                                        <p:tav tm="100000">
                                          <p:val>
                                            <p:strVal val="#ppt_x"/>
                                          </p:val>
                                        </p:tav>
                                      </p:tavLst>
                                    </p:anim>
                                    <p:anim calcmode="lin" valueType="num">
                                      <p:cBhvr additive="base">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1+#ppt_w/2"/>
                                          </p:val>
                                        </p:tav>
                                        <p:tav tm="100000">
                                          <p:val>
                                            <p:strVal val="#ppt_x"/>
                                          </p:val>
                                        </p:tav>
                                      </p:tavLst>
                                    </p:anim>
                                    <p:anim calcmode="lin" valueType="num">
                                      <p:cBhvr additive="base">
                                        <p:cTn id="24" dur="5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1+#ppt_w/2"/>
                                          </p:val>
                                        </p:tav>
                                        <p:tav tm="100000">
                                          <p:val>
                                            <p:strVal val="#ppt_x"/>
                                          </p:val>
                                        </p:tav>
                                      </p:tavLst>
                                    </p:anim>
                                    <p:anim calcmode="lin" valueType="num">
                                      <p:cBhvr additive="base">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1+#ppt_w/2"/>
                                          </p:val>
                                        </p:tav>
                                        <p:tav tm="100000">
                                          <p:val>
                                            <p:strVal val="#ppt_x"/>
                                          </p:val>
                                        </p:tav>
                                      </p:tavLst>
                                    </p:anim>
                                    <p:anim calcmode="lin" valueType="num">
                                      <p:cBhvr additive="base">
                                        <p:cTn id="36" dur="500" fill="hold"/>
                                        <p:tgtEl>
                                          <p:spTgt spid="64"/>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8"/>
                                        </p:tgtEl>
                                        <p:attrNameLst>
                                          <p:attrName>ppt_y</p:attrName>
                                        </p:attrNameLst>
                                      </p:cBhvr>
                                      <p:tavLst>
                                        <p:tav tm="0">
                                          <p:val>
                                            <p:strVal val="#ppt_y"/>
                                          </p:val>
                                        </p:tav>
                                        <p:tav tm="100000">
                                          <p:val>
                                            <p:strVal val="#ppt_y"/>
                                          </p:val>
                                        </p:tav>
                                      </p:tavLst>
                                    </p:anim>
                                    <p:anim calcmode="lin" valueType="num">
                                      <p:cBhvr>
                                        <p:cTn id="41"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8"/>
                                        </p:tgtEl>
                                      </p:cBhvr>
                                    </p:animEffect>
                                  </p:childTnLst>
                                </p:cTn>
                              </p:par>
                            </p:childTnLst>
                          </p:cTn>
                        </p:par>
                        <p:par>
                          <p:cTn id="44" fill="hold">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1"/>
                                        </p:tgtEl>
                                        <p:attrNameLst>
                                          <p:attrName>style.visibility</p:attrName>
                                        </p:attrNameLst>
                                      </p:cBhvr>
                                      <p:to>
                                        <p:strVal val="visible"/>
                                      </p:to>
                                    </p:set>
                                    <p:anim calcmode="lin" valueType="num">
                                      <p:cBhvr>
                                        <p:cTn id="6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1"/>
                                        </p:tgtEl>
                                        <p:attrNameLst>
                                          <p:attrName>ppt_y</p:attrName>
                                        </p:attrNameLst>
                                      </p:cBhvr>
                                      <p:tavLst>
                                        <p:tav tm="0">
                                          <p:val>
                                            <p:strVal val="#ppt_y"/>
                                          </p:val>
                                        </p:tav>
                                        <p:tav tm="100000">
                                          <p:val>
                                            <p:strVal val="#ppt_y"/>
                                          </p:val>
                                        </p:tav>
                                      </p:tavLst>
                                    </p:anim>
                                    <p:anim calcmode="lin" valueType="num">
                                      <p:cBhvr>
                                        <p:cTn id="6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71"/>
                                        </p:tgtEl>
                                      </p:cBhvr>
                                    </p:animEffect>
                                  </p:childTnLst>
                                </p:cTn>
                              </p:par>
                            </p:childTnLst>
                          </p:cTn>
                        </p:par>
                        <p:par>
                          <p:cTn id="72" fill="hold">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1000"/>
                                        <p:tgtEl>
                                          <p:spTgt spid="67"/>
                                        </p:tgtEl>
                                      </p:cBhvr>
                                    </p:animEffect>
                                    <p:anim calcmode="lin" valueType="num">
                                      <p:cBhvr>
                                        <p:cTn id="76" dur="1000" fill="hold"/>
                                        <p:tgtEl>
                                          <p:spTgt spid="67"/>
                                        </p:tgtEl>
                                        <p:attrNameLst>
                                          <p:attrName>ppt_x</p:attrName>
                                        </p:attrNameLst>
                                      </p:cBhvr>
                                      <p:tavLst>
                                        <p:tav tm="0">
                                          <p:val>
                                            <p:strVal val="#ppt_x"/>
                                          </p:val>
                                        </p:tav>
                                        <p:tav tm="100000">
                                          <p:val>
                                            <p:strVal val="#ppt_x"/>
                                          </p:val>
                                        </p:tav>
                                      </p:tavLst>
                                    </p:anim>
                                    <p:anim calcmode="lin" valueType="num">
                                      <p:cBhvr>
                                        <p:cTn id="77" dur="1000" fill="hold"/>
                                        <p:tgtEl>
                                          <p:spTgt spid="67"/>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2"/>
                                        </p:tgtEl>
                                        <p:attrNameLst>
                                          <p:attrName>ppt_y</p:attrName>
                                        </p:attrNameLst>
                                      </p:cBhvr>
                                      <p:tavLst>
                                        <p:tav tm="0">
                                          <p:val>
                                            <p:strVal val="#ppt_y"/>
                                          </p:val>
                                        </p:tav>
                                        <p:tav tm="100000">
                                          <p:val>
                                            <p:strVal val="#ppt_y"/>
                                          </p:val>
                                        </p:tav>
                                      </p:tavLst>
                                    </p:anim>
                                    <p:anim calcmode="lin" valueType="num">
                                      <p:cBhvr>
                                        <p:cTn id="83"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72"/>
                                        </p:tgtEl>
                                      </p:cBhvr>
                                    </p:animEffect>
                                  </p:childTnLst>
                                </p:cTn>
                              </p:par>
                            </p:childTnLst>
                          </p:cTn>
                        </p:par>
                        <p:par>
                          <p:cTn id="86" fill="hold">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1000"/>
                                        <p:tgtEl>
                                          <p:spTgt spid="68"/>
                                        </p:tgtEl>
                                      </p:cBhvr>
                                    </p:animEffect>
                                    <p:anim calcmode="lin" valueType="num">
                                      <p:cBhvr>
                                        <p:cTn id="90" dur="1000" fill="hold"/>
                                        <p:tgtEl>
                                          <p:spTgt spid="68"/>
                                        </p:tgtEl>
                                        <p:attrNameLst>
                                          <p:attrName>ppt_x</p:attrName>
                                        </p:attrNameLst>
                                      </p:cBhvr>
                                      <p:tavLst>
                                        <p:tav tm="0">
                                          <p:val>
                                            <p:strVal val="#ppt_x"/>
                                          </p:val>
                                        </p:tav>
                                        <p:tav tm="100000">
                                          <p:val>
                                            <p:strVal val="#ppt_x"/>
                                          </p:val>
                                        </p:tav>
                                      </p:tavLst>
                                    </p:anim>
                                    <p:anim calcmode="lin" valueType="num">
                                      <p:cBhvr>
                                        <p:cTn id="9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35" name="椭圆 34"/>
            <p:cNvSpPr/>
            <p:nvPr/>
          </p:nvSpPr>
          <p:spPr>
            <a:xfrm>
              <a:off x="1403141"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01</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完成模高和</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图高的作业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争取尽快做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好不能再拖</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02</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辅助软件可以</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为幻灯片提供</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很好的辅助等</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有必要去学习</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9" name="椭圆 48"/>
            <p:cNvSpPr/>
            <p:nvPr/>
          </p:nvSpPr>
          <p:spPr>
            <a:xfrm>
              <a:off x="5228238"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03</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形成思路风格</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仔细考量细节 </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把每一步做好</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56" name="椭圆 55"/>
            <p:cNvSpPr/>
            <p:nvPr/>
          </p:nvSpPr>
          <p:spPr>
            <a:xfrm>
              <a:off x="7140787"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04</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这是并列关系</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的表达方式之</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你可以输入其</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他的内容代替</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30" name="TextBox 29"/>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31" name="TextBox 30"/>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4449968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a:noFill/>
          </a:ln>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a:noFill/>
          </a:ln>
        </p:spPr>
        <p:txBody>
          <a:bodyPr vert="horz" wrap="square" lIns="68562" tIns="34281" rIns="68562" bIns="3428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 name="椭圆 4"/>
          <p:cNvSpPr/>
          <p:nvPr/>
        </p:nvSpPr>
        <p:spPr bwMode="auto">
          <a:xfrm>
            <a:off x="2435171" y="1419622"/>
            <a:ext cx="701804" cy="702078"/>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bwMode="auto">
          <a:xfrm>
            <a:off x="4031927" y="2637864"/>
            <a:ext cx="586805" cy="587034"/>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TextBox 6"/>
          <p:cNvSpPr txBox="1"/>
          <p:nvPr/>
        </p:nvSpPr>
        <p:spPr>
          <a:xfrm>
            <a:off x="2483768" y="1562912"/>
            <a:ext cx="667454" cy="377008"/>
          </a:xfrm>
          <a:prstGeom prst="rect">
            <a:avLst/>
          </a:prstGeom>
          <a:noFill/>
        </p:spPr>
        <p:txBody>
          <a:bodyPr wrap="none" lIns="68562" tIns="34281" rIns="68562" bIns="3428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75%</a:t>
            </a:r>
            <a:endPar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34%</a:t>
            </a:r>
            <a:endParaRPr kumimoji="0" lang="zh-CN" altLang="en-US" sz="18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请输入您的文字对目标进行说明</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a:t>
            </a: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说明请</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输入您的文字对目标进行说明</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实际</a:t>
            </a:r>
          </a:p>
        </p:txBody>
      </p:sp>
      <p:sp>
        <p:nvSpPr>
          <p:cNvPr id="13" name="TextBox 12"/>
          <p:cNvSpPr txBox="1"/>
          <p:nvPr/>
        </p:nvSpPr>
        <p:spPr>
          <a:xfrm>
            <a:off x="2925994" y="3219822"/>
            <a:ext cx="1399336" cy="438563"/>
          </a:xfrm>
          <a:prstGeom prst="rect">
            <a:avLst/>
          </a:prstGeom>
          <a:noFill/>
        </p:spPr>
        <p:txBody>
          <a:bodyPr wrap="square" lIns="68562" tIns="34281" rIns="68562" bIns="34281"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请输入您的文字对实际情况进行说明</a:t>
            </a:r>
            <a:endPar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4" name="TextBox 13"/>
          <p:cNvSpPr txBox="1"/>
          <p:nvPr/>
        </p:nvSpPr>
        <p:spPr>
          <a:xfrm>
            <a:off x="3461571" y="1475823"/>
            <a:ext cx="4298963" cy="807895"/>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5" name="TextBox 14"/>
          <p:cNvSpPr txBox="1"/>
          <p:nvPr/>
        </p:nvSpPr>
        <p:spPr>
          <a:xfrm>
            <a:off x="4788024" y="2947341"/>
            <a:ext cx="3600399" cy="992561"/>
          </a:xfrm>
          <a:prstGeom prst="rect">
            <a:avLst/>
          </a:prstGeom>
          <a:noFill/>
        </p:spPr>
        <p:txBody>
          <a:bodyPr wrap="square" lIns="68562" tIns="34281" rIns="68562" bIns="34281"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6" name="TextBox 1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7" name="TextBox 1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5314481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5"/>
                                        </p:tgtEl>
                                        <p:attrNameLst>
                                          <p:attrName>ppt_x</p:attrName>
                                          <p:attrName>ppt_y</p:attrName>
                                        </p:attrNameLst>
                                      </p:cBhvr>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childTnLst>
                          </p:cTn>
                        </p:par>
                        <p:par>
                          <p:cTn id="61" fill="hold">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6"/>
                                        </p:tgtEl>
                                        <p:attrNameLst>
                                          <p:attrName>ppt_x</p:attrName>
                                          <p:attrName>ppt_y</p:attrName>
                                        </p:attrNameLst>
                                      </p:cBhvr>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9"/>
                                        </p:tgtEl>
                                        <p:attrNameLst>
                                          <p:attrName>ppt_x</p:attrName>
                                          <p:attrName>ppt_y</p:attrName>
                                        </p:attrNameLst>
                                      </p:cBhvr>
                                    </p:animMotion>
                                    <p:animEffect transition="in" filter="fade">
                                      <p:cBhvr>
                                        <p:cTn id="88" dur="1000"/>
                                        <p:tgtEl>
                                          <p:spTgt spid="9"/>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705507"/>
            <a:ext cx="9144000" cy="30569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3478" y="288400"/>
            <a:ext cx="1458583" cy="1417107"/>
          </a:xfrm>
          <a:prstGeom prst="rect">
            <a:avLst/>
          </a:prstGeom>
        </p:spPr>
      </p:pic>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83620" y="4279899"/>
            <a:ext cx="1855898" cy="652865"/>
          </a:xfrm>
          <a:prstGeom prst="rect">
            <a:avLst/>
          </a:prstGeom>
        </p:spPr>
      </p:pic>
      <p:grpSp>
        <p:nvGrpSpPr>
          <p:cNvPr id="17" name="组合 16"/>
          <p:cNvGrpSpPr/>
          <p:nvPr/>
        </p:nvGrpSpPr>
        <p:grpSpPr>
          <a:xfrm>
            <a:off x="2445525" y="1034616"/>
            <a:ext cx="1626115" cy="579781"/>
            <a:chOff x="2332469" y="809238"/>
            <a:chExt cx="1859969" cy="608493"/>
          </a:xfrm>
          <a:solidFill>
            <a:srgbClr val="0070C0"/>
          </a:solidFill>
        </p:grpSpPr>
        <p:sp>
          <p:nvSpPr>
            <p:cNvPr id="18" name="圆角矩形 17"/>
            <p:cNvSpPr/>
            <p:nvPr/>
          </p:nvSpPr>
          <p:spPr bwMode="auto">
            <a:xfrm>
              <a:off x="2332469" y="809238"/>
              <a:ext cx="1859969" cy="608493"/>
            </a:xfrm>
            <a:prstGeom prst="roundRect">
              <a:avLst>
                <a:gd name="adj" fmla="val 50000"/>
              </a:avLst>
            </a:prstGeom>
            <a:solidFill>
              <a:srgbClr val="2272AB"/>
            </a:solidFill>
            <a:ln w="19050" cap="flat" cmpd="sng" algn="ctr">
              <a:no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algn="ctr" defTabSz="816122"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smtClean="0">
                <a:ln>
                  <a:noFill/>
                </a:ln>
                <a:solidFill>
                  <a:prstClr val="white"/>
                </a:solidFill>
                <a:effectLst/>
                <a:uLnTx/>
                <a:uFillTx/>
                <a:latin typeface="+mj-ea"/>
                <a:ea typeface="+mj-ea"/>
              </a:endParaRPr>
            </a:p>
          </p:txBody>
        </p:sp>
        <p:sp>
          <p:nvSpPr>
            <p:cNvPr id="19" name="矩形 18"/>
            <p:cNvSpPr/>
            <p:nvPr/>
          </p:nvSpPr>
          <p:spPr>
            <a:xfrm>
              <a:off x="2605177" y="923027"/>
              <a:ext cx="1276709" cy="379562"/>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prstClr val="white"/>
                  </a:solidFill>
                  <a:effectLst/>
                  <a:uLnTx/>
                  <a:uFillTx/>
                  <a:latin typeface="+mj-ea"/>
                  <a:ea typeface="+mj-ea"/>
                  <a:cs typeface="+mn-cs"/>
                </a:rPr>
                <a:t>前 言</a:t>
              </a:r>
            </a:p>
          </p:txBody>
        </p:sp>
      </p:grpSp>
      <p:sp>
        <p:nvSpPr>
          <p:cNvPr id="20" name="Rectangle 11"/>
          <p:cNvSpPr>
            <a:spLocks noChangeArrowheads="1"/>
          </p:cNvSpPr>
          <p:nvPr/>
        </p:nvSpPr>
        <p:spPr bwMode="auto">
          <a:xfrm>
            <a:off x="1022524" y="2194835"/>
            <a:ext cx="6470476" cy="1993954"/>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4431" tIns="27215" rIns="54431" bIns="27215">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marL="0" marR="0" lvl="0" indent="0" algn="l"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 </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      岁月</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流转，时光飞逝，转眼</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间</a:t>
            </a: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20XX</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年</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的工作又接近尾声。</a:t>
            </a:r>
          </a:p>
          <a:p>
            <a:pPr marL="0" marR="0" lvl="0" indent="0" algn="l"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    </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   回首</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过去一年的工作，经过全体领导及员工的共同努力，公司经营业绩保持良好，行业地位、社会形象日渐提升</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，各项</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工作全面发展</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a:t>
            </a:r>
            <a:endPar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0" fontAlgn="base" latinLnBrk="0" hangingPunct="0">
              <a:lnSpc>
                <a:spcPct val="150000"/>
              </a:lnSpc>
              <a:spcBef>
                <a:spcPct val="0"/>
              </a:spcBef>
              <a:spcAft>
                <a:spcPct val="0"/>
              </a:spcAft>
              <a:buClrTx/>
              <a:buSzTx/>
              <a:buFont typeface="Arial" pitchFamily="34" charset="0"/>
              <a:buNone/>
              <a:tabLst/>
              <a:defRPr/>
            </a:pP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       </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新</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起点、新希望。站</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在</a:t>
            </a:r>
            <a:r>
              <a:rPr kumimoji="0" lang="en-US" altLang="zh-CN"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20XX</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年</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的起点，我们将继承和发扬过去工作中存在的优点，汲取经验，摒弃不足，满怀信心，以更清醒的头脑、更旺盛的斗志、更奋发的</a:t>
            </a:r>
            <a:r>
              <a:rPr kumimoji="0" lang="zh-CN" altLang="en-US" sz="1400" b="0"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sym typeface="微软雅黑" pitchFamily="34" charset="-122"/>
              </a:rPr>
              <a:t>姿态和</a:t>
            </a:r>
            <a:r>
              <a:rPr kumimoji="0" lang="zh-CN" altLang="en-US" sz="1400"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sym typeface="微软雅黑" pitchFamily="34" charset="-122"/>
              </a:rPr>
              <a:t>更充沛的干劲，向我们的既定目标进发！</a:t>
            </a:r>
          </a:p>
        </p:txBody>
      </p:sp>
    </p:spTree>
    <p:extLst>
      <p:ext uri="{BB962C8B-B14F-4D97-AF65-F5344CB8AC3E}">
        <p14:creationId xmlns:p14="http://schemas.microsoft.com/office/powerpoint/2010/main" val="2319192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1000"/>
                                        <p:tgtEl>
                                          <p:spTgt spid="11"/>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5"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strVal val="#ppt_w*0.70"/>
                                          </p:val>
                                        </p:tav>
                                        <p:tav tm="100000">
                                          <p:val>
                                            <p:strVal val="#ppt_w"/>
                                          </p:val>
                                        </p:tav>
                                      </p:tavLst>
                                    </p:anim>
                                    <p:anim calcmode="lin" valueType="num">
                                      <p:cBhvr>
                                        <p:cTn id="18" dur="1000" fill="hold"/>
                                        <p:tgtEl>
                                          <p:spTgt spid="9"/>
                                        </p:tgtEl>
                                        <p:attrNameLst>
                                          <p:attrName>ppt_h</p:attrName>
                                        </p:attrNameLst>
                                      </p:cBhvr>
                                      <p:tavLst>
                                        <p:tav tm="0">
                                          <p:val>
                                            <p:strVal val="#ppt_h"/>
                                          </p:val>
                                        </p:tav>
                                        <p:tav tm="100000">
                                          <p:val>
                                            <p:strVal val="#ppt_h"/>
                                          </p:val>
                                        </p:tav>
                                      </p:tavLst>
                                    </p:anim>
                                    <p:animEffect transition="in" filter="fade">
                                      <p:cBhvr>
                                        <p:cTn id="19" dur="1000"/>
                                        <p:tgtEl>
                                          <p:spTgt spid="9"/>
                                        </p:tgtEl>
                                      </p:cBhvr>
                                    </p:animEffect>
                                  </p:childTnLst>
                                </p:cTn>
                              </p:par>
                            </p:childTnLst>
                          </p:cTn>
                        </p:par>
                        <p:par>
                          <p:cTn id="20" fill="hold">
                            <p:stCondLst>
                              <p:cond delay="3000"/>
                            </p:stCondLst>
                            <p:childTnLst>
                              <p:par>
                                <p:cTn id="21" presetID="16" presetClass="entr" presetSubtype="37"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childTnLst>
                          </p:cTn>
                        </p:par>
                        <p:par>
                          <p:cTn id="24" fill="hold">
                            <p:stCondLst>
                              <p:cond delay="3500"/>
                            </p:stCondLst>
                            <p:childTnLst>
                              <p:par>
                                <p:cTn id="25" presetID="14" presetClass="entr" presetSubtype="10" fill="hold" nodeType="after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animEffect transition="in" filter="randombar(horizontal)">
                                      <p:cBhvr>
                                        <p:cTn id="27" dur="1000"/>
                                        <p:tgtEl>
                                          <p:spTgt spid="20">
                                            <p:txEl>
                                              <p:pRg st="0" end="0"/>
                                            </p:txEl>
                                          </p:spTgt>
                                        </p:tgtEl>
                                      </p:cBhvr>
                                    </p:animEffect>
                                  </p:childTnLst>
                                </p:cTn>
                              </p:par>
                              <p:par>
                                <p:cTn id="28" presetID="14" presetClass="entr" presetSubtype="10" fill="hold" nodeType="withEffect">
                                  <p:stCondLst>
                                    <p:cond delay="0"/>
                                  </p:stCondLst>
                                  <p:childTnLst>
                                    <p:set>
                                      <p:cBhvr>
                                        <p:cTn id="29" dur="1" fill="hold">
                                          <p:stCondLst>
                                            <p:cond delay="0"/>
                                          </p:stCondLst>
                                        </p:cTn>
                                        <p:tgtEl>
                                          <p:spTgt spid="20">
                                            <p:txEl>
                                              <p:pRg st="1" end="1"/>
                                            </p:txEl>
                                          </p:spTgt>
                                        </p:tgtEl>
                                        <p:attrNameLst>
                                          <p:attrName>style.visibility</p:attrName>
                                        </p:attrNameLst>
                                      </p:cBhvr>
                                      <p:to>
                                        <p:strVal val="visible"/>
                                      </p:to>
                                    </p:set>
                                    <p:animEffect transition="in" filter="randombar(horizontal)">
                                      <p:cBhvr>
                                        <p:cTn id="30" dur="1000"/>
                                        <p:tgtEl>
                                          <p:spTgt spid="20">
                                            <p:txEl>
                                              <p:pRg st="1" end="1"/>
                                            </p:txEl>
                                          </p:spTgt>
                                        </p:tgtEl>
                                      </p:cBhvr>
                                    </p:animEffect>
                                  </p:childTnLst>
                                </p:cTn>
                              </p:par>
                              <p:par>
                                <p:cTn id="31" presetID="14" presetClass="entr" presetSubtype="10" fill="hold" nodeType="withEffect">
                                  <p:stCondLst>
                                    <p:cond delay="0"/>
                                  </p:stCondLst>
                                  <p:childTnLst>
                                    <p:set>
                                      <p:cBhvr>
                                        <p:cTn id="32" dur="1" fill="hold">
                                          <p:stCondLst>
                                            <p:cond delay="0"/>
                                          </p:stCondLst>
                                        </p:cTn>
                                        <p:tgtEl>
                                          <p:spTgt spid="20">
                                            <p:txEl>
                                              <p:pRg st="2" end="2"/>
                                            </p:txEl>
                                          </p:spTgt>
                                        </p:tgtEl>
                                        <p:attrNameLst>
                                          <p:attrName>style.visibility</p:attrName>
                                        </p:attrNameLst>
                                      </p:cBhvr>
                                      <p:to>
                                        <p:strVal val="visible"/>
                                      </p:to>
                                    </p:set>
                                    <p:animEffect transition="in" filter="randombar(horizontal)">
                                      <p:cBhvr>
                                        <p:cTn id="33" dur="1000"/>
                                        <p:tgtEl>
                                          <p:spTgt spid="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32" name="组合 31"/>
          <p:cNvGrpSpPr>
            <a:grpSpLocks/>
          </p:cNvGrpSpPr>
          <p:nvPr/>
        </p:nvGrpSpPr>
        <p:grpSpPr bwMode="auto">
          <a:xfrm>
            <a:off x="2843808" y="2153786"/>
            <a:ext cx="1540705" cy="1396021"/>
            <a:chOff x="1214414" y="2786058"/>
            <a:chExt cx="1935848" cy="1751017"/>
          </a:xfrm>
        </p:grpSpPr>
        <p:grpSp>
          <p:nvGrpSpPr>
            <p:cNvPr id="33" name="Group 6"/>
            <p:cNvGrpSpPr>
              <a:grpSpLocks/>
            </p:cNvGrpSpPr>
            <p:nvPr/>
          </p:nvGrpSpPr>
          <p:grpSpPr bwMode="auto">
            <a:xfrm>
              <a:off x="1295400" y="2786058"/>
              <a:ext cx="1753450" cy="1751017"/>
              <a:chOff x="1823" y="2371"/>
              <a:chExt cx="1801" cy="1801"/>
            </a:xfrm>
          </p:grpSpPr>
          <p:sp>
            <p:nvSpPr>
              <p:cNvPr id="3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34" name="Text Box 9"/>
            <p:cNvSpPr txBox="1">
              <a:spLocks noChangeArrowheads="1"/>
            </p:cNvSpPr>
            <p:nvPr/>
          </p:nvSpPr>
          <p:spPr bwMode="auto">
            <a:xfrm>
              <a:off x="1214414" y="3533074"/>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37" name="组合 36"/>
          <p:cNvGrpSpPr>
            <a:grpSpLocks/>
          </p:cNvGrpSpPr>
          <p:nvPr/>
        </p:nvGrpSpPr>
        <p:grpSpPr bwMode="auto">
          <a:xfrm>
            <a:off x="4637716" y="2153786"/>
            <a:ext cx="1540704" cy="1396021"/>
            <a:chOff x="1214414" y="2786058"/>
            <a:chExt cx="1935848" cy="1751017"/>
          </a:xfrm>
        </p:grpSpPr>
        <p:grpSp>
          <p:nvGrpSpPr>
            <p:cNvPr id="38" name="Group 6"/>
            <p:cNvGrpSpPr>
              <a:grpSpLocks/>
            </p:cNvGrpSpPr>
            <p:nvPr/>
          </p:nvGrpSpPr>
          <p:grpSpPr bwMode="auto">
            <a:xfrm>
              <a:off x="1295400" y="2786058"/>
              <a:ext cx="1753450" cy="1751017"/>
              <a:chOff x="1823" y="2371"/>
              <a:chExt cx="1801" cy="1801"/>
            </a:xfrm>
          </p:grpSpPr>
          <p:sp>
            <p:nvSpPr>
              <p:cNvPr id="4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1"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39" name="Text Box 9"/>
            <p:cNvSpPr txBox="1">
              <a:spLocks noChangeArrowheads="1"/>
            </p:cNvSpPr>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42" name="组合 41"/>
          <p:cNvGrpSpPr>
            <a:grpSpLocks/>
          </p:cNvGrpSpPr>
          <p:nvPr/>
        </p:nvGrpSpPr>
        <p:grpSpPr bwMode="auto">
          <a:xfrm>
            <a:off x="6429017" y="2153786"/>
            <a:ext cx="1540705" cy="1396021"/>
            <a:chOff x="1214414" y="2786058"/>
            <a:chExt cx="1935848" cy="1751017"/>
          </a:xfrm>
        </p:grpSpPr>
        <p:grpSp>
          <p:nvGrpSpPr>
            <p:cNvPr id="43" name="Group 6"/>
            <p:cNvGrpSpPr>
              <a:grpSpLocks/>
            </p:cNvGrpSpPr>
            <p:nvPr/>
          </p:nvGrpSpPr>
          <p:grpSpPr bwMode="auto">
            <a:xfrm>
              <a:off x="1295400" y="2786058"/>
              <a:ext cx="1753450" cy="1751017"/>
              <a:chOff x="1823" y="2371"/>
              <a:chExt cx="1801" cy="1801"/>
            </a:xfrm>
          </p:grpSpPr>
          <p:sp>
            <p:nvSpPr>
              <p:cNvPr id="4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6"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44"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47" name="组合 40"/>
          <p:cNvGrpSpPr>
            <a:grpSpLocks/>
          </p:cNvGrpSpPr>
          <p:nvPr/>
        </p:nvGrpSpPr>
        <p:grpSpPr bwMode="auto">
          <a:xfrm>
            <a:off x="1043608" y="2153786"/>
            <a:ext cx="1540705" cy="1396021"/>
            <a:chOff x="1214414" y="2786058"/>
            <a:chExt cx="1935848" cy="1751017"/>
          </a:xfrm>
        </p:grpSpPr>
        <p:grpSp>
          <p:nvGrpSpPr>
            <p:cNvPr id="48" name="Group 6"/>
            <p:cNvGrpSpPr>
              <a:grpSpLocks/>
            </p:cNvGrpSpPr>
            <p:nvPr/>
          </p:nvGrpSpPr>
          <p:grpSpPr bwMode="auto">
            <a:xfrm>
              <a:off x="1295400" y="2786058"/>
              <a:ext cx="1753450" cy="1751017"/>
              <a:chOff x="1823" y="2371"/>
              <a:chExt cx="1801" cy="1801"/>
            </a:xfrm>
          </p:grpSpPr>
          <p:sp>
            <p:nvSpPr>
              <p:cNvPr id="5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1" name="Oval 8"/>
              <p:cNvSpPr>
                <a:spLocks noChangeArrowheads="1"/>
              </p:cNvSpPr>
              <p:nvPr/>
            </p:nvSpPr>
            <p:spPr bwMode="auto">
              <a:xfrm>
                <a:off x="1946" y="2493"/>
                <a:ext cx="1556" cy="1556"/>
              </a:xfrm>
              <a:prstGeom prst="ellipse">
                <a:avLst/>
              </a:prstGeom>
              <a:solidFill>
                <a:schemeClr val="accent1"/>
              </a:solidFill>
              <a:ln w="381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49"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4" name="Rectangle 28"/>
          <p:cNvSpPr>
            <a:spLocks noChangeArrowheads="1"/>
          </p:cNvSpPr>
          <p:nvPr/>
        </p:nvSpPr>
        <p:spPr bwMode="auto">
          <a:xfrm>
            <a:off x="3125689"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55" name="Rectangle 28"/>
          <p:cNvSpPr>
            <a:spLocks noChangeArrowheads="1"/>
          </p:cNvSpPr>
          <p:nvPr/>
        </p:nvSpPr>
        <p:spPr bwMode="auto">
          <a:xfrm>
            <a:off x="1379903"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7" name="Rectangle 28"/>
          <p:cNvSpPr>
            <a:spLocks noChangeArrowheads="1"/>
          </p:cNvSpPr>
          <p:nvPr/>
        </p:nvSpPr>
        <p:spPr bwMode="auto">
          <a:xfrm>
            <a:off x="4925950" y="1347614"/>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9" name="Rectangle 28"/>
          <p:cNvSpPr>
            <a:spLocks noChangeArrowheads="1"/>
          </p:cNvSpPr>
          <p:nvPr/>
        </p:nvSpPr>
        <p:spPr bwMode="auto">
          <a:xfrm>
            <a:off x="6743863" y="3836502"/>
            <a:ext cx="1335665" cy="498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60" name="TextBox 59"/>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61" name="TextBox 60"/>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8541397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bwMode="auto">
          <a:xfrm>
            <a:off x="1588874" y="1622548"/>
            <a:ext cx="1689706" cy="1949000"/>
          </a:xfrm>
          <a:prstGeom prst="roundRect">
            <a:avLst>
              <a:gd name="adj" fmla="val 568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22" name="圆角矩形 21"/>
          <p:cNvSpPr/>
          <p:nvPr/>
        </p:nvSpPr>
        <p:spPr bwMode="auto">
          <a:xfrm>
            <a:off x="5898234"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23" name="矩形 26"/>
          <p:cNvSpPr>
            <a:spLocks noChangeArrowheads="1"/>
          </p:cNvSpPr>
          <p:nvPr/>
        </p:nvSpPr>
        <p:spPr bwMode="auto">
          <a:xfrm>
            <a:off x="6019308" y="1719952"/>
            <a:ext cx="1467161" cy="1858099"/>
          </a:xfrm>
          <a:prstGeom prst="rect">
            <a:avLst/>
          </a:prstGeom>
          <a:noFill/>
          <a:ln w="9525">
            <a:noFill/>
            <a:miter lim="800000"/>
            <a:headEnd/>
            <a:tailEnd/>
          </a:ln>
        </p:spPr>
        <p:txBody>
          <a:bodyPr wrap="square"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p:nvPr/>
        </p:nvSpPr>
        <p:spPr bwMode="auto">
          <a:xfrm>
            <a:off x="3724505" y="1622548"/>
            <a:ext cx="1689706" cy="1949000"/>
          </a:xfrm>
          <a:prstGeom prst="roundRect">
            <a:avLst>
              <a:gd name="adj" fmla="val 5070"/>
            </a:avLst>
          </a:prstGeom>
          <a:noFill/>
          <a:ln w="19050" cap="flat" cmpd="sng" algn="ctr">
            <a:solidFill>
              <a:schemeClr val="accent1"/>
            </a:solid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25" name="矩形 24"/>
          <p:cNvSpPr>
            <a:spLocks noChangeArrowheads="1"/>
          </p:cNvSpPr>
          <p:nvPr/>
        </p:nvSpPr>
        <p:spPr bwMode="auto">
          <a:xfrm>
            <a:off x="3820451" y="1711468"/>
            <a:ext cx="1472214" cy="1858099"/>
          </a:xfrm>
          <a:prstGeom prst="rect">
            <a:avLst/>
          </a:prstGeom>
          <a:noFill/>
          <a:ln w="9525">
            <a:noFill/>
            <a:miter lim="800000"/>
            <a:headEnd/>
            <a:tailEnd/>
          </a:ln>
        </p:spPr>
        <p:txBody>
          <a:bodyPr wrap="square"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1689913" y="1732171"/>
            <a:ext cx="1458126" cy="1858099"/>
          </a:xfrm>
          <a:prstGeom prst="rect">
            <a:avLst/>
          </a:prstGeom>
          <a:noFill/>
          <a:ln w="9525">
            <a:noFill/>
            <a:miter lim="800000"/>
            <a:headEnd/>
            <a:tailEnd/>
          </a:ln>
        </p:spPr>
        <p:txBody>
          <a:bodyPr wrap="square"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1928356" y="4069860"/>
            <a:ext cx="5328877" cy="446106"/>
          </a:xfrm>
          <a:prstGeom prst="roundRect">
            <a:avLst/>
          </a:prstGeom>
          <a:no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28" name="矩形 27"/>
          <p:cNvSpPr/>
          <p:nvPr/>
        </p:nvSpPr>
        <p:spPr bwMode="auto">
          <a:xfrm>
            <a:off x="1356843" y="4147798"/>
            <a:ext cx="6455517" cy="278166"/>
          </a:xfrm>
          <a:prstGeom prst="rect">
            <a:avLst/>
          </a:prstGeom>
          <a:solidFill>
            <a:schemeClr val="accent1"/>
          </a:solidFill>
          <a:ln w="28575">
            <a:noFill/>
          </a:ln>
          <a:scene3d>
            <a:camera prst="orthographicFront"/>
            <a:lightRig rig="threePt" dir="t"/>
          </a:scene3d>
          <a:sp3d/>
        </p:spPr>
        <p:txBody>
          <a:bodyPr wrap="square" lIns="62118" tIns="31058" rIns="62118" bIns="31058">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5789009" algn="r"/>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单击此处添加标题</a:t>
            </a:r>
          </a:p>
        </p:txBody>
      </p:sp>
      <p:sp>
        <p:nvSpPr>
          <p:cNvPr id="29" name="燕尾形 28"/>
          <p:cNvSpPr/>
          <p:nvPr/>
        </p:nvSpPr>
        <p:spPr>
          <a:xfrm rot="16200000" flipH="1" flipV="1">
            <a:off x="6608954"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30" name="圆角矩形 29"/>
          <p:cNvSpPr/>
          <p:nvPr/>
        </p:nvSpPr>
        <p:spPr>
          <a:xfrm>
            <a:off x="3724505"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31" name="圆角矩形 30"/>
          <p:cNvSpPr/>
          <p:nvPr/>
        </p:nvSpPr>
        <p:spPr>
          <a:xfrm>
            <a:off x="5898234" y="1203598"/>
            <a:ext cx="1689706" cy="290618"/>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32" name="圆角矩形 31"/>
          <p:cNvSpPr/>
          <p:nvPr/>
        </p:nvSpPr>
        <p:spPr>
          <a:xfrm>
            <a:off x="1588874" y="1203598"/>
            <a:ext cx="1689706" cy="290618"/>
          </a:xfrm>
          <a:prstGeom prst="roundRect">
            <a:avLst/>
          </a:prstGeom>
          <a:solidFill>
            <a:schemeClr val="accent1"/>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33" name="矩形 32"/>
          <p:cNvSpPr>
            <a:spLocks noChangeArrowheads="1"/>
          </p:cNvSpPr>
          <p:nvPr/>
        </p:nvSpPr>
        <p:spPr bwMode="auto">
          <a:xfrm>
            <a:off x="1623656"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单击此处添加标题</a:t>
            </a:r>
          </a:p>
        </p:txBody>
      </p:sp>
      <p:sp>
        <p:nvSpPr>
          <p:cNvPr id="34" name="矩形 33"/>
          <p:cNvSpPr>
            <a:spLocks noChangeArrowheads="1"/>
          </p:cNvSpPr>
          <p:nvPr/>
        </p:nvSpPr>
        <p:spPr bwMode="auto">
          <a:xfrm>
            <a:off x="5994179"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单击此处添加标题</a:t>
            </a:r>
          </a:p>
        </p:txBody>
      </p:sp>
      <p:sp>
        <p:nvSpPr>
          <p:cNvPr id="35" name="矩形 34"/>
          <p:cNvSpPr>
            <a:spLocks noChangeArrowheads="1"/>
          </p:cNvSpPr>
          <p:nvPr/>
        </p:nvSpPr>
        <p:spPr bwMode="auto">
          <a:xfrm>
            <a:off x="3820451" y="1225921"/>
            <a:ext cx="1517422" cy="230170"/>
          </a:xfrm>
          <a:prstGeom prst="rect">
            <a:avLst/>
          </a:prstGeom>
          <a:noFill/>
          <a:ln>
            <a:noFill/>
          </a:ln>
          <a:scene3d>
            <a:camera prst="orthographicFront"/>
            <a:lightRig rig="threePt" dir="t"/>
          </a:scene3d>
          <a:sp3d/>
        </p:spPr>
        <p:txBody>
          <a:bodyPr wrap="square" lIns="62118" tIns="31058" rIns="62118" bIns="31058">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单击此处添加标题</a:t>
            </a:r>
          </a:p>
        </p:txBody>
      </p:sp>
      <p:sp>
        <p:nvSpPr>
          <p:cNvPr id="36" name="燕尾形 35"/>
          <p:cNvSpPr/>
          <p:nvPr/>
        </p:nvSpPr>
        <p:spPr>
          <a:xfrm rot="16200000" flipH="1" flipV="1">
            <a:off x="4471691"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37" name="燕尾形 36"/>
          <p:cNvSpPr/>
          <p:nvPr/>
        </p:nvSpPr>
        <p:spPr>
          <a:xfrm rot="16200000" flipH="1" flipV="1">
            <a:off x="2320389" y="3628094"/>
            <a:ext cx="268262" cy="448905"/>
          </a:xfrm>
          <a:prstGeom prst="chevron">
            <a:avLst>
              <a:gd name="adj" fmla="val 39402"/>
            </a:avLst>
          </a:prstGeom>
          <a:solidFill>
            <a:schemeClr val="accent2"/>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95959">
                  <a:lumMod val="75000"/>
                </a:srgbClr>
              </a:solidFill>
              <a:effectLst/>
              <a:uLnTx/>
              <a:uFillTx/>
              <a:latin typeface="Calibri"/>
              <a:ea typeface="宋体" panose="02010600030101010101" pitchFamily="2" charset="-122"/>
              <a:cs typeface="+mn-cs"/>
            </a:endParaRPr>
          </a:p>
        </p:txBody>
      </p:sp>
      <p:sp>
        <p:nvSpPr>
          <p:cNvPr id="19" name="TextBox 18"/>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0" name="TextBox 19"/>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2816504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p:stCondLst>
                              <p:cond delay="6500"/>
                            </p:stCondLst>
                            <p:childTnLst>
                              <p:par>
                                <p:cTn id="81" presetID="53" presetClass="entr" presetSubtype="16" fill="hold" grpId="0" nodeType="afterEffect" nodePh="1">
                                  <p:stCondLst>
                                    <p:cond delay="0"/>
                                  </p:stCondLst>
                                  <p:endCondLst>
                                    <p:cond evt="begin" delay="0">
                                      <p:tn val="81"/>
                                    </p:cond>
                                  </p:end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887495"/>
            <a:ext cx="5532650" cy="3198033"/>
            <a:chOff x="0" y="1887495"/>
            <a:chExt cx="8578596" cy="4958678"/>
          </a:xfrm>
        </p:grpSpPr>
        <p:sp>
          <p:nvSpPr>
            <p:cNvPr id="9" name="任意多边形 8"/>
            <p:cNvSpPr>
              <a:spLocks/>
            </p:cNvSpPr>
            <p:nvPr/>
          </p:nvSpPr>
          <p:spPr bwMode="auto">
            <a:xfrm>
              <a:off x="0" y="1887495"/>
              <a:ext cx="8578596" cy="4958678"/>
            </a:xfrm>
            <a:custGeom>
              <a:avLst/>
              <a:gdLst>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8980144 w 9265862"/>
                <a:gd name="connsiteY11" fmla="*/ 6695996 h 6860815"/>
                <a:gd name="connsiteX12" fmla="*/ 9265862 w 9265862"/>
                <a:gd name="connsiteY12" fmla="*/ 6860815 h 6860815"/>
                <a:gd name="connsiteX13" fmla="*/ 4610311 w 9265862"/>
                <a:gd name="connsiteY13" fmla="*/ 6860815 h 6860815"/>
                <a:gd name="connsiteX14" fmla="*/ 940557 w 9265862"/>
                <a:gd name="connsiteY14" fmla="*/ 4741712 h 6860815"/>
                <a:gd name="connsiteX15" fmla="*/ 961572 w 9265862"/>
                <a:gd name="connsiteY15" fmla="*/ 4729059 h 6860815"/>
                <a:gd name="connsiteX16" fmla="*/ 704592 w 9265862"/>
                <a:gd name="connsiteY16" fmla="*/ 4580666 h 6860815"/>
                <a:gd name="connsiteX17" fmla="*/ 687266 w 9265862"/>
                <a:gd name="connsiteY17" fmla="*/ 4591086 h 6860815"/>
                <a:gd name="connsiteX18" fmla="*/ 687266 w 9265862"/>
                <a:gd name="connsiteY18" fmla="*/ 4585358 h 6860815"/>
                <a:gd name="connsiteX19" fmla="*/ 0 w 9265862"/>
                <a:gd name="connsiteY19" fmla="*/ 4982487 h 6860815"/>
                <a:gd name="connsiteX20" fmla="*/ 0 w 9265862"/>
                <a:gd name="connsiteY20" fmla="*/ 2298810 h 6860815"/>
                <a:gd name="connsiteX21" fmla="*/ 687266 w 9265862"/>
                <a:gd name="connsiteY21" fmla="*/ 1902137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9265862 w 9265862"/>
                <a:gd name="connsiteY11" fmla="*/ 6860815 h 6860815"/>
                <a:gd name="connsiteX12" fmla="*/ 4610311 w 9265862"/>
                <a:gd name="connsiteY12" fmla="*/ 6860815 h 6860815"/>
                <a:gd name="connsiteX13" fmla="*/ 940557 w 9265862"/>
                <a:gd name="connsiteY13" fmla="*/ 4741712 h 6860815"/>
                <a:gd name="connsiteX14" fmla="*/ 961572 w 9265862"/>
                <a:gd name="connsiteY14" fmla="*/ 4729059 h 6860815"/>
                <a:gd name="connsiteX15" fmla="*/ 704592 w 9265862"/>
                <a:gd name="connsiteY15" fmla="*/ 4580666 h 6860815"/>
                <a:gd name="connsiteX16" fmla="*/ 687266 w 9265862"/>
                <a:gd name="connsiteY16" fmla="*/ 4591086 h 6860815"/>
                <a:gd name="connsiteX17" fmla="*/ 687266 w 9265862"/>
                <a:gd name="connsiteY17" fmla="*/ 4585358 h 6860815"/>
                <a:gd name="connsiteX18" fmla="*/ 0 w 9265862"/>
                <a:gd name="connsiteY18" fmla="*/ 4982487 h 6860815"/>
                <a:gd name="connsiteX19" fmla="*/ 0 w 9265862"/>
                <a:gd name="connsiteY19" fmla="*/ 2298810 h 6860815"/>
                <a:gd name="connsiteX20" fmla="*/ 687266 w 9265862"/>
                <a:gd name="connsiteY20" fmla="*/ 1902137 h 6860815"/>
                <a:gd name="connsiteX21" fmla="*/ 687266 w 9265862"/>
                <a:gd name="connsiteY21"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961572 w 9265862"/>
                <a:gd name="connsiteY13" fmla="*/ 4729059 h 6860815"/>
                <a:gd name="connsiteX14" fmla="*/ 704592 w 9265862"/>
                <a:gd name="connsiteY14" fmla="*/ 4580666 h 6860815"/>
                <a:gd name="connsiteX15" fmla="*/ 687266 w 9265862"/>
                <a:gd name="connsiteY15" fmla="*/ 4591086 h 6860815"/>
                <a:gd name="connsiteX16" fmla="*/ 687266 w 9265862"/>
                <a:gd name="connsiteY16" fmla="*/ 4585358 h 6860815"/>
                <a:gd name="connsiteX17" fmla="*/ 0 w 9265862"/>
                <a:gd name="connsiteY17" fmla="*/ 4982487 h 6860815"/>
                <a:gd name="connsiteX18" fmla="*/ 0 w 9265862"/>
                <a:gd name="connsiteY18" fmla="*/ 2298810 h 6860815"/>
                <a:gd name="connsiteX19" fmla="*/ 687266 w 9265862"/>
                <a:gd name="connsiteY19" fmla="*/ 1902137 h 6860815"/>
                <a:gd name="connsiteX20" fmla="*/ 687266 w 9265862"/>
                <a:gd name="connsiteY20"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704592 w 9265862"/>
                <a:gd name="connsiteY13" fmla="*/ 4580666 h 6860815"/>
                <a:gd name="connsiteX14" fmla="*/ 687266 w 9265862"/>
                <a:gd name="connsiteY14" fmla="*/ 4591086 h 6860815"/>
                <a:gd name="connsiteX15" fmla="*/ 687266 w 9265862"/>
                <a:gd name="connsiteY15" fmla="*/ 4585358 h 6860815"/>
                <a:gd name="connsiteX16" fmla="*/ 0 w 9265862"/>
                <a:gd name="connsiteY16" fmla="*/ 4982487 h 6860815"/>
                <a:gd name="connsiteX17" fmla="*/ 0 w 9265862"/>
                <a:gd name="connsiteY17" fmla="*/ 2298810 h 6860815"/>
                <a:gd name="connsiteX18" fmla="*/ 687266 w 9265862"/>
                <a:gd name="connsiteY18" fmla="*/ 1902137 h 6860815"/>
                <a:gd name="connsiteX19" fmla="*/ 687266 w 9265862"/>
                <a:gd name="connsiteY19"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704592 w 9265862"/>
                <a:gd name="connsiteY12" fmla="*/ 4580666 h 6860815"/>
                <a:gd name="connsiteX13" fmla="*/ 687266 w 9265862"/>
                <a:gd name="connsiteY13" fmla="*/ 4591086 h 6860815"/>
                <a:gd name="connsiteX14" fmla="*/ 687266 w 9265862"/>
                <a:gd name="connsiteY14" fmla="*/ 4585358 h 6860815"/>
                <a:gd name="connsiteX15" fmla="*/ 0 w 9265862"/>
                <a:gd name="connsiteY15" fmla="*/ 4982487 h 6860815"/>
                <a:gd name="connsiteX16" fmla="*/ 0 w 9265862"/>
                <a:gd name="connsiteY16" fmla="*/ 2298810 h 6860815"/>
                <a:gd name="connsiteX17" fmla="*/ 687266 w 9265862"/>
                <a:gd name="connsiteY17" fmla="*/ 1902137 h 6860815"/>
                <a:gd name="connsiteX18" fmla="*/ 687266 w 9265862"/>
                <a:gd name="connsiteY18"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3021506 w 9265862"/>
                <a:gd name="connsiteY6" fmla="*/ 3236544 h 6860815"/>
                <a:gd name="connsiteX7" fmla="*/ 4666430 w 9265862"/>
                <a:gd name="connsiteY7" fmla="*/ 4184733 h 6860815"/>
                <a:gd name="connsiteX8" fmla="*/ 4670027 w 9265862"/>
                <a:gd name="connsiteY8" fmla="*/ 4184733 h 6860815"/>
                <a:gd name="connsiteX9" fmla="*/ 9265862 w 9265862"/>
                <a:gd name="connsiteY9" fmla="*/ 6860815 h 6860815"/>
                <a:gd name="connsiteX10" fmla="*/ 4610311 w 9265862"/>
                <a:gd name="connsiteY10" fmla="*/ 6860815 h 6860815"/>
                <a:gd name="connsiteX11" fmla="*/ 704592 w 9265862"/>
                <a:gd name="connsiteY11" fmla="*/ 4580666 h 6860815"/>
                <a:gd name="connsiteX12" fmla="*/ 687266 w 9265862"/>
                <a:gd name="connsiteY12" fmla="*/ 4591086 h 6860815"/>
                <a:gd name="connsiteX13" fmla="*/ 687266 w 9265862"/>
                <a:gd name="connsiteY13" fmla="*/ 4585358 h 6860815"/>
                <a:gd name="connsiteX14" fmla="*/ 0 w 9265862"/>
                <a:gd name="connsiteY14" fmla="*/ 4982487 h 6860815"/>
                <a:gd name="connsiteX15" fmla="*/ 0 w 9265862"/>
                <a:gd name="connsiteY15" fmla="*/ 2298810 h 6860815"/>
                <a:gd name="connsiteX16" fmla="*/ 687266 w 9265862"/>
                <a:gd name="connsiteY16" fmla="*/ 1902137 h 6860815"/>
                <a:gd name="connsiteX17" fmla="*/ 687266 w 9265862"/>
                <a:gd name="connsiteY17"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3021506 w 9265862"/>
                <a:gd name="connsiteY5" fmla="*/ 3236544 h 6860815"/>
                <a:gd name="connsiteX6" fmla="*/ 4666430 w 9265862"/>
                <a:gd name="connsiteY6" fmla="*/ 4184733 h 6860815"/>
                <a:gd name="connsiteX7" fmla="*/ 4670027 w 9265862"/>
                <a:gd name="connsiteY7" fmla="*/ 4184733 h 6860815"/>
                <a:gd name="connsiteX8" fmla="*/ 9265862 w 9265862"/>
                <a:gd name="connsiteY8" fmla="*/ 6860815 h 6860815"/>
                <a:gd name="connsiteX9" fmla="*/ 4610311 w 9265862"/>
                <a:gd name="connsiteY9" fmla="*/ 6860815 h 6860815"/>
                <a:gd name="connsiteX10" fmla="*/ 704592 w 9265862"/>
                <a:gd name="connsiteY10" fmla="*/ 4580666 h 6860815"/>
                <a:gd name="connsiteX11" fmla="*/ 687266 w 9265862"/>
                <a:gd name="connsiteY11" fmla="*/ 4591086 h 6860815"/>
                <a:gd name="connsiteX12" fmla="*/ 687266 w 9265862"/>
                <a:gd name="connsiteY12" fmla="*/ 4585358 h 6860815"/>
                <a:gd name="connsiteX13" fmla="*/ 0 w 9265862"/>
                <a:gd name="connsiteY13" fmla="*/ 4982487 h 6860815"/>
                <a:gd name="connsiteX14" fmla="*/ 0 w 9265862"/>
                <a:gd name="connsiteY14" fmla="*/ 2298810 h 6860815"/>
                <a:gd name="connsiteX15" fmla="*/ 687266 w 9265862"/>
                <a:gd name="connsiteY15" fmla="*/ 1902137 h 6860815"/>
                <a:gd name="connsiteX16" fmla="*/ 687266 w 9265862"/>
                <a:gd name="connsiteY16"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3021506 w 9265862"/>
                <a:gd name="connsiteY4" fmla="*/ 3236544 h 6860815"/>
                <a:gd name="connsiteX5" fmla="*/ 4666430 w 9265862"/>
                <a:gd name="connsiteY5" fmla="*/ 4184733 h 6860815"/>
                <a:gd name="connsiteX6" fmla="*/ 4670027 w 9265862"/>
                <a:gd name="connsiteY6" fmla="*/ 4184733 h 6860815"/>
                <a:gd name="connsiteX7" fmla="*/ 9265862 w 9265862"/>
                <a:gd name="connsiteY7" fmla="*/ 6860815 h 6860815"/>
                <a:gd name="connsiteX8" fmla="*/ 4610311 w 9265862"/>
                <a:gd name="connsiteY8" fmla="*/ 6860815 h 6860815"/>
                <a:gd name="connsiteX9" fmla="*/ 704592 w 9265862"/>
                <a:gd name="connsiteY9" fmla="*/ 4580666 h 6860815"/>
                <a:gd name="connsiteX10" fmla="*/ 687266 w 9265862"/>
                <a:gd name="connsiteY10" fmla="*/ 4591086 h 6860815"/>
                <a:gd name="connsiteX11" fmla="*/ 687266 w 9265862"/>
                <a:gd name="connsiteY11" fmla="*/ 4585358 h 6860815"/>
                <a:gd name="connsiteX12" fmla="*/ 0 w 9265862"/>
                <a:gd name="connsiteY12" fmla="*/ 4982487 h 6860815"/>
                <a:gd name="connsiteX13" fmla="*/ 0 w 9265862"/>
                <a:gd name="connsiteY13" fmla="*/ 2298810 h 6860815"/>
                <a:gd name="connsiteX14" fmla="*/ 687266 w 9265862"/>
                <a:gd name="connsiteY14" fmla="*/ 1902137 h 6860815"/>
                <a:gd name="connsiteX15" fmla="*/ 687266 w 9265862"/>
                <a:gd name="connsiteY15"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021506 w 9265862"/>
                <a:gd name="connsiteY3" fmla="*/ 3236544 h 6860815"/>
                <a:gd name="connsiteX4" fmla="*/ 4666430 w 9265862"/>
                <a:gd name="connsiteY4" fmla="*/ 4184733 h 6860815"/>
                <a:gd name="connsiteX5" fmla="*/ 4670027 w 9265862"/>
                <a:gd name="connsiteY5" fmla="*/ 4184733 h 6860815"/>
                <a:gd name="connsiteX6" fmla="*/ 9265862 w 9265862"/>
                <a:gd name="connsiteY6" fmla="*/ 6860815 h 6860815"/>
                <a:gd name="connsiteX7" fmla="*/ 4610311 w 9265862"/>
                <a:gd name="connsiteY7" fmla="*/ 6860815 h 6860815"/>
                <a:gd name="connsiteX8" fmla="*/ 704592 w 9265862"/>
                <a:gd name="connsiteY8" fmla="*/ 4580666 h 6860815"/>
                <a:gd name="connsiteX9" fmla="*/ 687266 w 9265862"/>
                <a:gd name="connsiteY9" fmla="*/ 4591086 h 6860815"/>
                <a:gd name="connsiteX10" fmla="*/ 687266 w 9265862"/>
                <a:gd name="connsiteY10" fmla="*/ 4585358 h 6860815"/>
                <a:gd name="connsiteX11" fmla="*/ 0 w 9265862"/>
                <a:gd name="connsiteY11" fmla="*/ 4982487 h 6860815"/>
                <a:gd name="connsiteX12" fmla="*/ 0 w 9265862"/>
                <a:gd name="connsiteY12" fmla="*/ 2298810 h 6860815"/>
                <a:gd name="connsiteX13" fmla="*/ 687266 w 9265862"/>
                <a:gd name="connsiteY13" fmla="*/ 1902137 h 6860815"/>
                <a:gd name="connsiteX14" fmla="*/ 687266 w 9265862"/>
                <a:gd name="connsiteY14" fmla="*/ 0 h 6860815"/>
                <a:gd name="connsiteX0" fmla="*/ 687266 w 9265862"/>
                <a:gd name="connsiteY0" fmla="*/ 0 h 6860815"/>
                <a:gd name="connsiteX1" fmla="*/ 2982661 w 9265862"/>
                <a:gd name="connsiteY1" fmla="*/ 577291 h 6860815"/>
                <a:gd name="connsiteX2" fmla="*/ 3021506 w 9265862"/>
                <a:gd name="connsiteY2" fmla="*/ 3236544 h 6860815"/>
                <a:gd name="connsiteX3" fmla="*/ 4666430 w 9265862"/>
                <a:gd name="connsiteY3" fmla="*/ 4184733 h 6860815"/>
                <a:gd name="connsiteX4" fmla="*/ 4670027 w 9265862"/>
                <a:gd name="connsiteY4" fmla="*/ 4184733 h 6860815"/>
                <a:gd name="connsiteX5" fmla="*/ 9265862 w 9265862"/>
                <a:gd name="connsiteY5" fmla="*/ 6860815 h 6860815"/>
                <a:gd name="connsiteX6" fmla="*/ 4610311 w 9265862"/>
                <a:gd name="connsiteY6" fmla="*/ 6860815 h 6860815"/>
                <a:gd name="connsiteX7" fmla="*/ 704592 w 9265862"/>
                <a:gd name="connsiteY7" fmla="*/ 4580666 h 6860815"/>
                <a:gd name="connsiteX8" fmla="*/ 687266 w 9265862"/>
                <a:gd name="connsiteY8" fmla="*/ 4591086 h 6860815"/>
                <a:gd name="connsiteX9" fmla="*/ 687266 w 9265862"/>
                <a:gd name="connsiteY9" fmla="*/ 4585358 h 6860815"/>
                <a:gd name="connsiteX10" fmla="*/ 0 w 9265862"/>
                <a:gd name="connsiteY10" fmla="*/ 4982487 h 6860815"/>
                <a:gd name="connsiteX11" fmla="*/ 0 w 9265862"/>
                <a:gd name="connsiteY11" fmla="*/ 2298810 h 6860815"/>
                <a:gd name="connsiteX12" fmla="*/ 687266 w 9265862"/>
                <a:gd name="connsiteY12" fmla="*/ 1902137 h 6860815"/>
                <a:gd name="connsiteX13" fmla="*/ 687266 w 9265862"/>
                <a:gd name="connsiteY13" fmla="*/ 0 h 6860815"/>
                <a:gd name="connsiteX0" fmla="*/ 687266 w 9265862"/>
                <a:gd name="connsiteY0" fmla="*/ 0 h 6860815"/>
                <a:gd name="connsiteX1" fmla="*/ 3021506 w 9265862"/>
                <a:gd name="connsiteY1" fmla="*/ 3236544 h 6860815"/>
                <a:gd name="connsiteX2" fmla="*/ 4666430 w 9265862"/>
                <a:gd name="connsiteY2" fmla="*/ 4184733 h 6860815"/>
                <a:gd name="connsiteX3" fmla="*/ 4670027 w 9265862"/>
                <a:gd name="connsiteY3" fmla="*/ 4184733 h 6860815"/>
                <a:gd name="connsiteX4" fmla="*/ 9265862 w 9265862"/>
                <a:gd name="connsiteY4" fmla="*/ 6860815 h 6860815"/>
                <a:gd name="connsiteX5" fmla="*/ 4610311 w 9265862"/>
                <a:gd name="connsiteY5" fmla="*/ 6860815 h 6860815"/>
                <a:gd name="connsiteX6" fmla="*/ 704592 w 9265862"/>
                <a:gd name="connsiteY6" fmla="*/ 4580666 h 6860815"/>
                <a:gd name="connsiteX7" fmla="*/ 687266 w 9265862"/>
                <a:gd name="connsiteY7" fmla="*/ 4591086 h 6860815"/>
                <a:gd name="connsiteX8" fmla="*/ 687266 w 9265862"/>
                <a:gd name="connsiteY8" fmla="*/ 4585358 h 6860815"/>
                <a:gd name="connsiteX9" fmla="*/ 0 w 9265862"/>
                <a:gd name="connsiteY9" fmla="*/ 4982487 h 6860815"/>
                <a:gd name="connsiteX10" fmla="*/ 0 w 9265862"/>
                <a:gd name="connsiteY10" fmla="*/ 2298810 h 6860815"/>
                <a:gd name="connsiteX11" fmla="*/ 687266 w 9265862"/>
                <a:gd name="connsiteY11" fmla="*/ 1902137 h 6860815"/>
                <a:gd name="connsiteX12" fmla="*/ 687266 w 9265862"/>
                <a:gd name="connsiteY12" fmla="*/ 0 h 6860815"/>
                <a:gd name="connsiteX0" fmla="*/ 687266 w 9265862"/>
                <a:gd name="connsiteY0" fmla="*/ 0 h 4958678"/>
                <a:gd name="connsiteX1" fmla="*/ 3021506 w 9265862"/>
                <a:gd name="connsiteY1" fmla="*/ 1334407 h 4958678"/>
                <a:gd name="connsiteX2" fmla="*/ 4666430 w 9265862"/>
                <a:gd name="connsiteY2" fmla="*/ 2282596 h 4958678"/>
                <a:gd name="connsiteX3" fmla="*/ 4670027 w 9265862"/>
                <a:gd name="connsiteY3" fmla="*/ 2282596 h 4958678"/>
                <a:gd name="connsiteX4" fmla="*/ 9265862 w 9265862"/>
                <a:gd name="connsiteY4" fmla="*/ 4958678 h 4958678"/>
                <a:gd name="connsiteX5" fmla="*/ 4610311 w 9265862"/>
                <a:gd name="connsiteY5" fmla="*/ 4958678 h 4958678"/>
                <a:gd name="connsiteX6" fmla="*/ 704592 w 9265862"/>
                <a:gd name="connsiteY6" fmla="*/ 2678529 h 4958678"/>
                <a:gd name="connsiteX7" fmla="*/ 687266 w 9265862"/>
                <a:gd name="connsiteY7" fmla="*/ 2688949 h 4958678"/>
                <a:gd name="connsiteX8" fmla="*/ 687266 w 9265862"/>
                <a:gd name="connsiteY8" fmla="*/ 2683221 h 4958678"/>
                <a:gd name="connsiteX9" fmla="*/ 0 w 9265862"/>
                <a:gd name="connsiteY9" fmla="*/ 3080350 h 4958678"/>
                <a:gd name="connsiteX10" fmla="*/ 0 w 9265862"/>
                <a:gd name="connsiteY10" fmla="*/ 396673 h 4958678"/>
                <a:gd name="connsiteX11" fmla="*/ 687266 w 9265862"/>
                <a:gd name="connsiteY11" fmla="*/ 0 h 4958678"/>
                <a:gd name="connsiteX0" fmla="*/ 687266 w 9265862"/>
                <a:gd name="connsiteY0" fmla="*/ 0 h 4958678"/>
                <a:gd name="connsiteX1" fmla="*/ 4666430 w 9265862"/>
                <a:gd name="connsiteY1" fmla="*/ 2282596 h 4958678"/>
                <a:gd name="connsiteX2" fmla="*/ 4670027 w 9265862"/>
                <a:gd name="connsiteY2" fmla="*/ 2282596 h 4958678"/>
                <a:gd name="connsiteX3" fmla="*/ 9265862 w 9265862"/>
                <a:gd name="connsiteY3" fmla="*/ 4958678 h 4958678"/>
                <a:gd name="connsiteX4" fmla="*/ 4610311 w 9265862"/>
                <a:gd name="connsiteY4" fmla="*/ 4958678 h 4958678"/>
                <a:gd name="connsiteX5" fmla="*/ 704592 w 9265862"/>
                <a:gd name="connsiteY5" fmla="*/ 2678529 h 4958678"/>
                <a:gd name="connsiteX6" fmla="*/ 687266 w 9265862"/>
                <a:gd name="connsiteY6" fmla="*/ 2688949 h 4958678"/>
                <a:gd name="connsiteX7" fmla="*/ 687266 w 9265862"/>
                <a:gd name="connsiteY7" fmla="*/ 2683221 h 4958678"/>
                <a:gd name="connsiteX8" fmla="*/ 0 w 9265862"/>
                <a:gd name="connsiteY8" fmla="*/ 3080350 h 4958678"/>
                <a:gd name="connsiteX9" fmla="*/ 0 w 9265862"/>
                <a:gd name="connsiteY9" fmla="*/ 396673 h 4958678"/>
                <a:gd name="connsiteX10" fmla="*/ 687266 w 9265862"/>
                <a:gd name="connsiteY10" fmla="*/ 0 h 4958678"/>
                <a:gd name="connsiteX0" fmla="*/ 687266 w 9265862"/>
                <a:gd name="connsiteY0" fmla="*/ 0 h 4958678"/>
                <a:gd name="connsiteX1" fmla="*/ 4666430 w 9265862"/>
                <a:gd name="connsiteY1" fmla="*/ 2282596 h 4958678"/>
                <a:gd name="connsiteX2" fmla="*/ 4670027 w 9265862"/>
                <a:gd name="connsiteY2" fmla="*/ 2282596 h 4958678"/>
                <a:gd name="connsiteX3" fmla="*/ 9265862 w 9265862"/>
                <a:gd name="connsiteY3" fmla="*/ 4958678 h 4958678"/>
                <a:gd name="connsiteX4" fmla="*/ 4610311 w 9265862"/>
                <a:gd name="connsiteY4" fmla="*/ 4958678 h 4958678"/>
                <a:gd name="connsiteX5" fmla="*/ 704592 w 9265862"/>
                <a:gd name="connsiteY5" fmla="*/ 2678529 h 4958678"/>
                <a:gd name="connsiteX6" fmla="*/ 687266 w 9265862"/>
                <a:gd name="connsiteY6" fmla="*/ 2688949 h 4958678"/>
                <a:gd name="connsiteX7" fmla="*/ 687266 w 9265862"/>
                <a:gd name="connsiteY7" fmla="*/ 2683221 h 4958678"/>
                <a:gd name="connsiteX8" fmla="*/ 0 w 9265862"/>
                <a:gd name="connsiteY8" fmla="*/ 3080350 h 4958678"/>
                <a:gd name="connsiteX9" fmla="*/ 687266 w 9265862"/>
                <a:gd name="connsiteY9" fmla="*/ 0 h 4958678"/>
                <a:gd name="connsiteX0" fmla="*/ 0 w 8578596"/>
                <a:gd name="connsiteY0" fmla="*/ 0 h 4958678"/>
                <a:gd name="connsiteX1" fmla="*/ 3979164 w 8578596"/>
                <a:gd name="connsiteY1" fmla="*/ 2282596 h 4958678"/>
                <a:gd name="connsiteX2" fmla="*/ 3982761 w 8578596"/>
                <a:gd name="connsiteY2" fmla="*/ 2282596 h 4958678"/>
                <a:gd name="connsiteX3" fmla="*/ 8578596 w 8578596"/>
                <a:gd name="connsiteY3" fmla="*/ 4958678 h 4958678"/>
                <a:gd name="connsiteX4" fmla="*/ 3923045 w 8578596"/>
                <a:gd name="connsiteY4" fmla="*/ 4958678 h 4958678"/>
                <a:gd name="connsiteX5" fmla="*/ 17326 w 8578596"/>
                <a:gd name="connsiteY5" fmla="*/ 2678529 h 4958678"/>
                <a:gd name="connsiteX6" fmla="*/ 0 w 8578596"/>
                <a:gd name="connsiteY6" fmla="*/ 2688949 h 4958678"/>
                <a:gd name="connsiteX7" fmla="*/ 0 w 8578596"/>
                <a:gd name="connsiteY7" fmla="*/ 2683221 h 4958678"/>
                <a:gd name="connsiteX8" fmla="*/ 0 w 8578596"/>
                <a:gd name="connsiteY8" fmla="*/ 0 h 4958678"/>
                <a:gd name="connsiteX0" fmla="*/ 0 w 8578596"/>
                <a:gd name="connsiteY0" fmla="*/ 0 h 4958678"/>
                <a:gd name="connsiteX1" fmla="*/ 3979164 w 8578596"/>
                <a:gd name="connsiteY1" fmla="*/ 2282596 h 4958678"/>
                <a:gd name="connsiteX2" fmla="*/ 8578596 w 8578596"/>
                <a:gd name="connsiteY2" fmla="*/ 4958678 h 4958678"/>
                <a:gd name="connsiteX3" fmla="*/ 3923045 w 8578596"/>
                <a:gd name="connsiteY3" fmla="*/ 4958678 h 4958678"/>
                <a:gd name="connsiteX4" fmla="*/ 17326 w 8578596"/>
                <a:gd name="connsiteY4" fmla="*/ 2678529 h 4958678"/>
                <a:gd name="connsiteX5" fmla="*/ 0 w 8578596"/>
                <a:gd name="connsiteY5" fmla="*/ 2688949 h 4958678"/>
                <a:gd name="connsiteX6" fmla="*/ 0 w 8578596"/>
                <a:gd name="connsiteY6" fmla="*/ 2683221 h 4958678"/>
                <a:gd name="connsiteX7" fmla="*/ 0 w 8578596"/>
                <a:gd name="connsiteY7" fmla="*/ 0 h 4958678"/>
                <a:gd name="connsiteX0" fmla="*/ 0 w 8578596"/>
                <a:gd name="connsiteY0" fmla="*/ 0 h 4958678"/>
                <a:gd name="connsiteX1" fmla="*/ 8578596 w 8578596"/>
                <a:gd name="connsiteY1" fmla="*/ 4958678 h 4958678"/>
                <a:gd name="connsiteX2" fmla="*/ 3923045 w 8578596"/>
                <a:gd name="connsiteY2" fmla="*/ 4958678 h 4958678"/>
                <a:gd name="connsiteX3" fmla="*/ 17326 w 8578596"/>
                <a:gd name="connsiteY3" fmla="*/ 2678529 h 4958678"/>
                <a:gd name="connsiteX4" fmla="*/ 0 w 8578596"/>
                <a:gd name="connsiteY4" fmla="*/ 2688949 h 4958678"/>
                <a:gd name="connsiteX5" fmla="*/ 0 w 8578596"/>
                <a:gd name="connsiteY5" fmla="*/ 2683221 h 4958678"/>
                <a:gd name="connsiteX6" fmla="*/ 0 w 8578596"/>
                <a:gd name="connsiteY6" fmla="*/ 0 h 495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8596" h="4958678">
                  <a:moveTo>
                    <a:pt x="0" y="0"/>
                  </a:moveTo>
                  <a:lnTo>
                    <a:pt x="8578596" y="4958678"/>
                  </a:lnTo>
                  <a:lnTo>
                    <a:pt x="3923045" y="4958678"/>
                  </a:lnTo>
                  <a:lnTo>
                    <a:pt x="17326" y="2678529"/>
                  </a:lnTo>
                  <a:lnTo>
                    <a:pt x="0" y="2688949"/>
                  </a:lnTo>
                  <a:lnTo>
                    <a:pt x="0" y="2683221"/>
                  </a:lnTo>
                  <a:lnTo>
                    <a:pt x="0" y="0"/>
                  </a:lnTo>
                  <a:close/>
                </a:path>
              </a:pathLst>
            </a:custGeom>
            <a:solidFill>
              <a:schemeClr val="tx2">
                <a:lumMod val="20000"/>
                <a:lumOff val="80000"/>
                <a:alpha val="50000"/>
              </a:scheme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grpSp>
          <p:nvGrpSpPr>
            <p:cNvPr id="10" name="组合 9"/>
            <p:cNvGrpSpPr/>
            <p:nvPr/>
          </p:nvGrpSpPr>
          <p:grpSpPr>
            <a:xfrm>
              <a:off x="813013" y="4251729"/>
              <a:ext cx="4895850" cy="1574800"/>
              <a:chOff x="813013" y="4251729"/>
              <a:chExt cx="4895850" cy="1574800"/>
            </a:xfrm>
          </p:grpSpPr>
          <p:sp>
            <p:nvSpPr>
              <p:cNvPr id="11" name="Freeform 1332"/>
              <p:cNvSpPr>
                <a:spLocks/>
              </p:cNvSpPr>
              <p:nvPr userDrawn="1"/>
            </p:nvSpPr>
            <p:spPr bwMode="auto">
              <a:xfrm>
                <a:off x="974938" y="4661304"/>
                <a:ext cx="60325" cy="127000"/>
              </a:xfrm>
              <a:custGeom>
                <a:avLst/>
                <a:gdLst>
                  <a:gd name="T0" fmla="*/ 14 w 16"/>
                  <a:gd name="T1" fmla="*/ 2 h 34"/>
                  <a:gd name="T2" fmla="*/ 16 w 16"/>
                  <a:gd name="T3" fmla="*/ 0 h 34"/>
                  <a:gd name="T4" fmla="*/ 16 w 16"/>
                  <a:gd name="T5" fmla="*/ 23 h 34"/>
                  <a:gd name="T6" fmla="*/ 14 w 16"/>
                  <a:gd name="T7" fmla="*/ 25 h 34"/>
                  <a:gd name="T8" fmla="*/ 0 w 16"/>
                  <a:gd name="T9" fmla="*/ 34 h 34"/>
                  <a:gd name="T10" fmla="*/ 0 w 16"/>
                  <a:gd name="T11" fmla="*/ 11 h 34"/>
                  <a:gd name="T12" fmla="*/ 14 w 16"/>
                  <a:gd name="T13" fmla="*/ 2 h 34"/>
                </a:gdLst>
                <a:ahLst/>
                <a:cxnLst>
                  <a:cxn ang="0">
                    <a:pos x="T0" y="T1"/>
                  </a:cxn>
                  <a:cxn ang="0">
                    <a:pos x="T2" y="T3"/>
                  </a:cxn>
                  <a:cxn ang="0">
                    <a:pos x="T4" y="T5"/>
                  </a:cxn>
                  <a:cxn ang="0">
                    <a:pos x="T6" y="T7"/>
                  </a:cxn>
                  <a:cxn ang="0">
                    <a:pos x="T8" y="T9"/>
                  </a:cxn>
                  <a:cxn ang="0">
                    <a:pos x="T10" y="T11"/>
                  </a:cxn>
                  <a:cxn ang="0">
                    <a:pos x="T12" y="T13"/>
                  </a:cxn>
                </a:cxnLst>
                <a:rect l="0" t="0" r="r" b="b"/>
                <a:pathLst>
                  <a:path w="16" h="34">
                    <a:moveTo>
                      <a:pt x="14" y="2"/>
                    </a:moveTo>
                    <a:cubicBezTo>
                      <a:pt x="16" y="2"/>
                      <a:pt x="16" y="1"/>
                      <a:pt x="16" y="0"/>
                    </a:cubicBezTo>
                    <a:cubicBezTo>
                      <a:pt x="16" y="23"/>
                      <a:pt x="16" y="23"/>
                      <a:pt x="16" y="23"/>
                    </a:cubicBezTo>
                    <a:cubicBezTo>
                      <a:pt x="16" y="24"/>
                      <a:pt x="16" y="25"/>
                      <a:pt x="14" y="25"/>
                    </a:cubicBezTo>
                    <a:cubicBezTo>
                      <a:pt x="0" y="34"/>
                      <a:pt x="0" y="34"/>
                      <a:pt x="0" y="34"/>
                    </a:cubicBezTo>
                    <a:cubicBezTo>
                      <a:pt x="0" y="11"/>
                      <a:pt x="0" y="11"/>
                      <a:pt x="0" y="11"/>
                    </a:cubicBezTo>
                    <a:lnTo>
                      <a:pt x="14"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33"/>
              <p:cNvSpPr>
                <a:spLocks/>
              </p:cNvSpPr>
              <p:nvPr userDrawn="1"/>
            </p:nvSpPr>
            <p:spPr bwMode="auto">
              <a:xfrm>
                <a:off x="940013" y="4683529"/>
                <a:ext cx="34925" cy="104775"/>
              </a:xfrm>
              <a:custGeom>
                <a:avLst/>
                <a:gdLst>
                  <a:gd name="T0" fmla="*/ 0 w 22"/>
                  <a:gd name="T1" fmla="*/ 0 h 66"/>
                  <a:gd name="T2" fmla="*/ 0 w 22"/>
                  <a:gd name="T3" fmla="*/ 54 h 66"/>
                  <a:gd name="T4" fmla="*/ 22 w 22"/>
                  <a:gd name="T5" fmla="*/ 66 h 66"/>
                  <a:gd name="T6" fmla="*/ 22 w 22"/>
                  <a:gd name="T7" fmla="*/ 12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2"/>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34"/>
              <p:cNvSpPr>
                <a:spLocks/>
              </p:cNvSpPr>
              <p:nvPr userDrawn="1"/>
            </p:nvSpPr>
            <p:spPr bwMode="auto">
              <a:xfrm>
                <a:off x="940013" y="4645429"/>
                <a:ext cx="98425" cy="57150"/>
              </a:xfrm>
              <a:custGeom>
                <a:avLst/>
                <a:gdLst>
                  <a:gd name="T0" fmla="*/ 0 w 26"/>
                  <a:gd name="T1" fmla="*/ 10 h 15"/>
                  <a:gd name="T2" fmla="*/ 9 w 26"/>
                  <a:gd name="T3" fmla="*/ 15 h 15"/>
                  <a:gd name="T4" fmla="*/ 23 w 26"/>
                  <a:gd name="T5" fmla="*/ 6 h 15"/>
                  <a:gd name="T6" fmla="*/ 23 w 26"/>
                  <a:gd name="T7" fmla="*/ 1 h 15"/>
                  <a:gd name="T8" fmla="*/ 15 w 26"/>
                  <a:gd name="T9" fmla="*/ 1 h 15"/>
                  <a:gd name="T10" fmla="*/ 0 w 26"/>
                  <a:gd name="T11" fmla="*/ 10 h 15"/>
                </a:gdLst>
                <a:ahLst/>
                <a:cxnLst>
                  <a:cxn ang="0">
                    <a:pos x="T0" y="T1"/>
                  </a:cxn>
                  <a:cxn ang="0">
                    <a:pos x="T2" y="T3"/>
                  </a:cxn>
                  <a:cxn ang="0">
                    <a:pos x="T4" y="T5"/>
                  </a:cxn>
                  <a:cxn ang="0">
                    <a:pos x="T6" y="T7"/>
                  </a:cxn>
                  <a:cxn ang="0">
                    <a:pos x="T8" y="T9"/>
                  </a:cxn>
                  <a:cxn ang="0">
                    <a:pos x="T10" y="T11"/>
                  </a:cxn>
                </a:cxnLst>
                <a:rect l="0" t="0" r="r" b="b"/>
                <a:pathLst>
                  <a:path w="26" h="15">
                    <a:moveTo>
                      <a:pt x="0" y="10"/>
                    </a:moveTo>
                    <a:cubicBezTo>
                      <a:pt x="9" y="15"/>
                      <a:pt x="9" y="15"/>
                      <a:pt x="9" y="15"/>
                    </a:cubicBezTo>
                    <a:cubicBezTo>
                      <a:pt x="23" y="6"/>
                      <a:pt x="23" y="6"/>
                      <a:pt x="23" y="6"/>
                    </a:cubicBezTo>
                    <a:cubicBezTo>
                      <a:pt x="26" y="5"/>
                      <a:pt x="26" y="3"/>
                      <a:pt x="23" y="1"/>
                    </a:cubicBezTo>
                    <a:cubicBezTo>
                      <a:pt x="21" y="0"/>
                      <a:pt x="17" y="0"/>
                      <a:pt x="15" y="1"/>
                    </a:cubicBezTo>
                    <a:lnTo>
                      <a:pt x="0" y="1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335"/>
              <p:cNvSpPr>
                <a:spLocks/>
              </p:cNvSpPr>
              <p:nvPr userDrawn="1"/>
            </p:nvSpPr>
            <p:spPr bwMode="auto">
              <a:xfrm>
                <a:off x="1297200" y="4477154"/>
                <a:ext cx="34925" cy="104775"/>
              </a:xfrm>
              <a:custGeom>
                <a:avLst/>
                <a:gdLst>
                  <a:gd name="T0" fmla="*/ 0 w 22"/>
                  <a:gd name="T1" fmla="*/ 0 h 66"/>
                  <a:gd name="T2" fmla="*/ 0 w 22"/>
                  <a:gd name="T3" fmla="*/ 54 h 66"/>
                  <a:gd name="T4" fmla="*/ 22 w 22"/>
                  <a:gd name="T5" fmla="*/ 66 h 66"/>
                  <a:gd name="T6" fmla="*/ 22 w 22"/>
                  <a:gd name="T7" fmla="*/ 11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1"/>
                    </a:lnTo>
                    <a:lnTo>
                      <a:pt x="0" y="0"/>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336"/>
              <p:cNvSpPr>
                <a:spLocks/>
              </p:cNvSpPr>
              <p:nvPr userDrawn="1"/>
            </p:nvSpPr>
            <p:spPr bwMode="auto">
              <a:xfrm>
                <a:off x="2500525" y="4280304"/>
                <a:ext cx="698500" cy="339725"/>
              </a:xfrm>
              <a:custGeom>
                <a:avLst/>
                <a:gdLst>
                  <a:gd name="T0" fmla="*/ 16 w 186"/>
                  <a:gd name="T1" fmla="*/ 11 h 90"/>
                  <a:gd name="T2" fmla="*/ 90 w 186"/>
                  <a:gd name="T3" fmla="*/ 11 h 90"/>
                  <a:gd name="T4" fmla="*/ 186 w 186"/>
                  <a:gd name="T5" fmla="*/ 67 h 90"/>
                  <a:gd name="T6" fmla="*/ 186 w 186"/>
                  <a:gd name="T7" fmla="*/ 90 h 90"/>
                  <a:gd name="T8" fmla="*/ 90 w 186"/>
                  <a:gd name="T9" fmla="*/ 34 h 90"/>
                  <a:gd name="T10" fmla="*/ 16 w 186"/>
                  <a:gd name="T11" fmla="*/ 34 h 90"/>
                  <a:gd name="T12" fmla="*/ 0 w 186"/>
                  <a:gd name="T13" fmla="*/ 56 h 90"/>
                  <a:gd name="T14" fmla="*/ 0 w 186"/>
                  <a:gd name="T15" fmla="*/ 33 h 90"/>
                  <a:gd name="T16" fmla="*/ 16 w 186"/>
                  <a:gd name="T17" fmla="*/ 1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90">
                    <a:moveTo>
                      <a:pt x="16" y="11"/>
                    </a:moveTo>
                    <a:cubicBezTo>
                      <a:pt x="36" y="0"/>
                      <a:pt x="70" y="0"/>
                      <a:pt x="90" y="11"/>
                    </a:cubicBezTo>
                    <a:cubicBezTo>
                      <a:pt x="186" y="67"/>
                      <a:pt x="186" y="67"/>
                      <a:pt x="186" y="67"/>
                    </a:cubicBezTo>
                    <a:cubicBezTo>
                      <a:pt x="186" y="90"/>
                      <a:pt x="186" y="90"/>
                      <a:pt x="186" y="90"/>
                    </a:cubicBezTo>
                    <a:cubicBezTo>
                      <a:pt x="90" y="34"/>
                      <a:pt x="90" y="34"/>
                      <a:pt x="90" y="34"/>
                    </a:cubicBezTo>
                    <a:cubicBezTo>
                      <a:pt x="70" y="22"/>
                      <a:pt x="36" y="22"/>
                      <a:pt x="16" y="34"/>
                    </a:cubicBezTo>
                    <a:cubicBezTo>
                      <a:pt x="5" y="40"/>
                      <a:pt x="0" y="48"/>
                      <a:pt x="0" y="56"/>
                    </a:cubicBezTo>
                    <a:cubicBezTo>
                      <a:pt x="0" y="33"/>
                      <a:pt x="0" y="33"/>
                      <a:pt x="0" y="33"/>
                    </a:cubicBezTo>
                    <a:cubicBezTo>
                      <a:pt x="0" y="25"/>
                      <a:pt x="5" y="17"/>
                      <a:pt x="16" y="1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337"/>
              <p:cNvSpPr>
                <a:spLocks/>
              </p:cNvSpPr>
              <p:nvPr userDrawn="1"/>
            </p:nvSpPr>
            <p:spPr bwMode="auto">
              <a:xfrm>
                <a:off x="3199025" y="4513666"/>
                <a:ext cx="33338" cy="106362"/>
              </a:xfrm>
              <a:custGeom>
                <a:avLst/>
                <a:gdLst>
                  <a:gd name="T0" fmla="*/ 0 w 9"/>
                  <a:gd name="T1" fmla="*/ 5 h 28"/>
                  <a:gd name="T2" fmla="*/ 0 w 9"/>
                  <a:gd name="T3" fmla="*/ 28 h 28"/>
                  <a:gd name="T4" fmla="*/ 4 w 9"/>
                  <a:gd name="T5" fmla="*/ 25 h 28"/>
                  <a:gd name="T6" fmla="*/ 9 w 9"/>
                  <a:gd name="T7" fmla="*/ 23 h 28"/>
                  <a:gd name="T8" fmla="*/ 9 w 9"/>
                  <a:gd name="T9" fmla="*/ 0 h 28"/>
                  <a:gd name="T10" fmla="*/ 4 w 9"/>
                  <a:gd name="T11" fmla="*/ 2 h 28"/>
                  <a:gd name="T12" fmla="*/ 0 w 9"/>
                  <a:gd name="T13" fmla="*/ 5 h 28"/>
                </a:gdLst>
                <a:ahLst/>
                <a:cxnLst>
                  <a:cxn ang="0">
                    <a:pos x="T0" y="T1"/>
                  </a:cxn>
                  <a:cxn ang="0">
                    <a:pos x="T2" y="T3"/>
                  </a:cxn>
                  <a:cxn ang="0">
                    <a:pos x="T4" y="T5"/>
                  </a:cxn>
                  <a:cxn ang="0">
                    <a:pos x="T6" y="T7"/>
                  </a:cxn>
                  <a:cxn ang="0">
                    <a:pos x="T8" y="T9"/>
                  </a:cxn>
                  <a:cxn ang="0">
                    <a:pos x="T10" y="T11"/>
                  </a:cxn>
                  <a:cxn ang="0">
                    <a:pos x="T12" y="T13"/>
                  </a:cxn>
                </a:cxnLst>
                <a:rect l="0" t="0" r="r" b="b"/>
                <a:pathLst>
                  <a:path w="9" h="28">
                    <a:moveTo>
                      <a:pt x="0" y="5"/>
                    </a:moveTo>
                    <a:cubicBezTo>
                      <a:pt x="0" y="28"/>
                      <a:pt x="0" y="28"/>
                      <a:pt x="0" y="28"/>
                    </a:cubicBezTo>
                    <a:cubicBezTo>
                      <a:pt x="1" y="27"/>
                      <a:pt x="3" y="26"/>
                      <a:pt x="4" y="25"/>
                    </a:cubicBezTo>
                    <a:cubicBezTo>
                      <a:pt x="6" y="24"/>
                      <a:pt x="7" y="23"/>
                      <a:pt x="9" y="23"/>
                    </a:cubicBezTo>
                    <a:cubicBezTo>
                      <a:pt x="9" y="0"/>
                      <a:pt x="9" y="0"/>
                      <a:pt x="9" y="0"/>
                    </a:cubicBezTo>
                    <a:cubicBezTo>
                      <a:pt x="7" y="1"/>
                      <a:pt x="5" y="1"/>
                      <a:pt x="4" y="2"/>
                    </a:cubicBezTo>
                    <a:cubicBezTo>
                      <a:pt x="2" y="3"/>
                      <a:pt x="1" y="4"/>
                      <a:pt x="0" y="5"/>
                    </a:cubicBez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338"/>
              <p:cNvSpPr>
                <a:spLocks/>
              </p:cNvSpPr>
              <p:nvPr userDrawn="1"/>
            </p:nvSpPr>
            <p:spPr bwMode="auto">
              <a:xfrm>
                <a:off x="3168863" y="4581929"/>
                <a:ext cx="296863" cy="180975"/>
              </a:xfrm>
              <a:custGeom>
                <a:avLst/>
                <a:gdLst>
                  <a:gd name="T0" fmla="*/ 0 w 79"/>
                  <a:gd name="T1" fmla="*/ 0 h 48"/>
                  <a:gd name="T2" fmla="*/ 1 w 79"/>
                  <a:gd name="T3" fmla="*/ 23 h 48"/>
                  <a:gd name="T4" fmla="*/ 12 w 79"/>
                  <a:gd name="T5" fmla="*/ 39 h 48"/>
                  <a:gd name="T6" fmla="*/ 67 w 79"/>
                  <a:gd name="T7" fmla="*/ 39 h 48"/>
                  <a:gd name="T8" fmla="*/ 79 w 79"/>
                  <a:gd name="T9" fmla="*/ 23 h 48"/>
                  <a:gd name="T10" fmla="*/ 78 w 79"/>
                  <a:gd name="T11" fmla="*/ 0 h 48"/>
                  <a:gd name="T12" fmla="*/ 67 w 79"/>
                  <a:gd name="T13" fmla="*/ 16 h 48"/>
                  <a:gd name="T14" fmla="*/ 12 w 79"/>
                  <a:gd name="T15" fmla="*/ 16 h 48"/>
                  <a:gd name="T16" fmla="*/ 0 w 79"/>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8">
                    <a:moveTo>
                      <a:pt x="0" y="0"/>
                    </a:moveTo>
                    <a:cubicBezTo>
                      <a:pt x="1" y="23"/>
                      <a:pt x="1" y="23"/>
                      <a:pt x="1" y="23"/>
                    </a:cubicBezTo>
                    <a:cubicBezTo>
                      <a:pt x="1" y="29"/>
                      <a:pt x="4" y="35"/>
                      <a:pt x="12" y="39"/>
                    </a:cubicBezTo>
                    <a:cubicBezTo>
                      <a:pt x="27" y="48"/>
                      <a:pt x="52" y="48"/>
                      <a:pt x="67" y="39"/>
                    </a:cubicBezTo>
                    <a:cubicBezTo>
                      <a:pt x="75" y="35"/>
                      <a:pt x="79" y="29"/>
                      <a:pt x="79" y="23"/>
                    </a:cubicBezTo>
                    <a:cubicBezTo>
                      <a:pt x="78" y="0"/>
                      <a:pt x="78" y="0"/>
                      <a:pt x="78" y="0"/>
                    </a:cubicBezTo>
                    <a:cubicBezTo>
                      <a:pt x="78" y="6"/>
                      <a:pt x="75" y="12"/>
                      <a:pt x="67" y="16"/>
                    </a:cubicBezTo>
                    <a:cubicBezTo>
                      <a:pt x="52" y="25"/>
                      <a:pt x="27" y="25"/>
                      <a:pt x="12" y="16"/>
                    </a:cubicBezTo>
                    <a:cubicBezTo>
                      <a:pt x="4" y="12"/>
                      <a:pt x="1" y="6"/>
                      <a:pt x="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339"/>
              <p:cNvSpPr>
                <a:spLocks/>
              </p:cNvSpPr>
              <p:nvPr userDrawn="1"/>
            </p:nvSpPr>
            <p:spPr bwMode="auto">
              <a:xfrm>
                <a:off x="3157750" y="4488266"/>
                <a:ext cx="319088" cy="187325"/>
              </a:xfrm>
              <a:custGeom>
                <a:avLst/>
                <a:gdLst>
                  <a:gd name="T0" fmla="*/ 15 w 85"/>
                  <a:gd name="T1" fmla="*/ 9 h 50"/>
                  <a:gd name="T2" fmla="*/ 15 w 85"/>
                  <a:gd name="T3" fmla="*/ 41 h 50"/>
                  <a:gd name="T4" fmla="*/ 70 w 85"/>
                  <a:gd name="T5" fmla="*/ 41 h 50"/>
                  <a:gd name="T6" fmla="*/ 70 w 85"/>
                  <a:gd name="T7" fmla="*/ 9 h 50"/>
                  <a:gd name="T8" fmla="*/ 15 w 85"/>
                  <a:gd name="T9" fmla="*/ 9 h 50"/>
                </a:gdLst>
                <a:ahLst/>
                <a:cxnLst>
                  <a:cxn ang="0">
                    <a:pos x="T0" y="T1"/>
                  </a:cxn>
                  <a:cxn ang="0">
                    <a:pos x="T2" y="T3"/>
                  </a:cxn>
                  <a:cxn ang="0">
                    <a:pos x="T4" y="T5"/>
                  </a:cxn>
                  <a:cxn ang="0">
                    <a:pos x="T6" y="T7"/>
                  </a:cxn>
                  <a:cxn ang="0">
                    <a:pos x="T8" y="T9"/>
                  </a:cxn>
                </a:cxnLst>
                <a:rect l="0" t="0" r="r" b="b"/>
                <a:pathLst>
                  <a:path w="85" h="50">
                    <a:moveTo>
                      <a:pt x="15" y="9"/>
                    </a:moveTo>
                    <a:cubicBezTo>
                      <a:pt x="0" y="18"/>
                      <a:pt x="0" y="32"/>
                      <a:pt x="15" y="41"/>
                    </a:cubicBezTo>
                    <a:cubicBezTo>
                      <a:pt x="30" y="50"/>
                      <a:pt x="55" y="50"/>
                      <a:pt x="70" y="41"/>
                    </a:cubicBezTo>
                    <a:cubicBezTo>
                      <a:pt x="85" y="32"/>
                      <a:pt x="85" y="18"/>
                      <a:pt x="70" y="9"/>
                    </a:cubicBezTo>
                    <a:cubicBezTo>
                      <a:pt x="55" y="0"/>
                      <a:pt x="30" y="0"/>
                      <a:pt x="15" y="9"/>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340"/>
              <p:cNvSpPr>
                <a:spLocks/>
              </p:cNvSpPr>
              <p:nvPr userDrawn="1"/>
            </p:nvSpPr>
            <p:spPr bwMode="auto">
              <a:xfrm>
                <a:off x="2033800" y="4747029"/>
                <a:ext cx="38100" cy="104775"/>
              </a:xfrm>
              <a:custGeom>
                <a:avLst/>
                <a:gdLst>
                  <a:gd name="T0" fmla="*/ 0 w 24"/>
                  <a:gd name="T1" fmla="*/ 12 h 66"/>
                  <a:gd name="T2" fmla="*/ 0 w 24"/>
                  <a:gd name="T3" fmla="*/ 66 h 66"/>
                  <a:gd name="T4" fmla="*/ 24 w 24"/>
                  <a:gd name="T5" fmla="*/ 55 h 66"/>
                  <a:gd name="T6" fmla="*/ 24 w 24"/>
                  <a:gd name="T7" fmla="*/ 0 h 66"/>
                  <a:gd name="T8" fmla="*/ 0 w 24"/>
                  <a:gd name="T9" fmla="*/ 12 h 66"/>
                </a:gdLst>
                <a:ahLst/>
                <a:cxnLst>
                  <a:cxn ang="0">
                    <a:pos x="T0" y="T1"/>
                  </a:cxn>
                  <a:cxn ang="0">
                    <a:pos x="T2" y="T3"/>
                  </a:cxn>
                  <a:cxn ang="0">
                    <a:pos x="T4" y="T5"/>
                  </a:cxn>
                  <a:cxn ang="0">
                    <a:pos x="T6" y="T7"/>
                  </a:cxn>
                  <a:cxn ang="0">
                    <a:pos x="T8" y="T9"/>
                  </a:cxn>
                </a:cxnLst>
                <a:rect l="0" t="0" r="r" b="b"/>
                <a:pathLst>
                  <a:path w="24" h="66">
                    <a:moveTo>
                      <a:pt x="0" y="12"/>
                    </a:moveTo>
                    <a:lnTo>
                      <a:pt x="0" y="66"/>
                    </a:lnTo>
                    <a:lnTo>
                      <a:pt x="24" y="55"/>
                    </a:lnTo>
                    <a:lnTo>
                      <a:pt x="24"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341"/>
              <p:cNvSpPr>
                <a:spLocks/>
              </p:cNvSpPr>
              <p:nvPr userDrawn="1"/>
            </p:nvSpPr>
            <p:spPr bwMode="auto">
              <a:xfrm>
                <a:off x="1332125" y="4431116"/>
                <a:ext cx="701675" cy="420687"/>
              </a:xfrm>
              <a:custGeom>
                <a:avLst/>
                <a:gdLst>
                  <a:gd name="T0" fmla="*/ 12 w 187"/>
                  <a:gd name="T1" fmla="*/ 10 h 112"/>
                  <a:gd name="T2" fmla="*/ 55 w 187"/>
                  <a:gd name="T3" fmla="*/ 1 h 112"/>
                  <a:gd name="T4" fmla="*/ 96 w 187"/>
                  <a:gd name="T5" fmla="*/ 14 h 112"/>
                  <a:gd name="T6" fmla="*/ 178 w 187"/>
                  <a:gd name="T7" fmla="*/ 80 h 112"/>
                  <a:gd name="T8" fmla="*/ 187 w 187"/>
                  <a:gd name="T9" fmla="*/ 89 h 112"/>
                  <a:gd name="T10" fmla="*/ 187 w 187"/>
                  <a:gd name="T11" fmla="*/ 112 h 112"/>
                  <a:gd name="T12" fmla="*/ 178 w 187"/>
                  <a:gd name="T13" fmla="*/ 103 h 112"/>
                  <a:gd name="T14" fmla="*/ 96 w 187"/>
                  <a:gd name="T15" fmla="*/ 37 h 112"/>
                  <a:gd name="T16" fmla="*/ 55 w 187"/>
                  <a:gd name="T17" fmla="*/ 24 h 112"/>
                  <a:gd name="T18" fmla="*/ 12 w 187"/>
                  <a:gd name="T19" fmla="*/ 33 h 112"/>
                  <a:gd name="T20" fmla="*/ 0 w 187"/>
                  <a:gd name="T21" fmla="*/ 40 h 112"/>
                  <a:gd name="T22" fmla="*/ 0 w 187"/>
                  <a:gd name="T23" fmla="*/ 17 h 112"/>
                  <a:gd name="T24" fmla="*/ 12 w 187"/>
                  <a:gd name="T25" fmla="*/ 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7" h="112">
                    <a:moveTo>
                      <a:pt x="12" y="10"/>
                    </a:moveTo>
                    <a:cubicBezTo>
                      <a:pt x="23" y="3"/>
                      <a:pt x="39" y="0"/>
                      <a:pt x="55" y="1"/>
                    </a:cubicBezTo>
                    <a:cubicBezTo>
                      <a:pt x="71" y="2"/>
                      <a:pt x="86" y="6"/>
                      <a:pt x="96" y="14"/>
                    </a:cubicBezTo>
                    <a:cubicBezTo>
                      <a:pt x="178" y="80"/>
                      <a:pt x="178" y="80"/>
                      <a:pt x="178" y="80"/>
                    </a:cubicBezTo>
                    <a:cubicBezTo>
                      <a:pt x="182" y="83"/>
                      <a:pt x="185" y="86"/>
                      <a:pt x="187" y="89"/>
                    </a:cubicBezTo>
                    <a:cubicBezTo>
                      <a:pt x="187" y="112"/>
                      <a:pt x="187" y="112"/>
                      <a:pt x="187" y="112"/>
                    </a:cubicBezTo>
                    <a:cubicBezTo>
                      <a:pt x="185" y="109"/>
                      <a:pt x="182" y="106"/>
                      <a:pt x="178" y="103"/>
                    </a:cubicBezTo>
                    <a:cubicBezTo>
                      <a:pt x="96" y="37"/>
                      <a:pt x="96" y="37"/>
                      <a:pt x="96" y="37"/>
                    </a:cubicBezTo>
                    <a:cubicBezTo>
                      <a:pt x="86" y="29"/>
                      <a:pt x="71" y="24"/>
                      <a:pt x="55" y="24"/>
                    </a:cubicBezTo>
                    <a:cubicBezTo>
                      <a:pt x="39" y="23"/>
                      <a:pt x="23" y="26"/>
                      <a:pt x="12" y="33"/>
                    </a:cubicBezTo>
                    <a:cubicBezTo>
                      <a:pt x="0" y="40"/>
                      <a:pt x="0" y="40"/>
                      <a:pt x="0" y="40"/>
                    </a:cubicBezTo>
                    <a:cubicBezTo>
                      <a:pt x="0" y="17"/>
                      <a:pt x="0" y="17"/>
                      <a:pt x="0" y="17"/>
                    </a:cubicBezTo>
                    <a:lnTo>
                      <a:pt x="12" y="10"/>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342"/>
              <p:cNvSpPr>
                <a:spLocks/>
              </p:cNvSpPr>
              <p:nvPr userDrawn="1"/>
            </p:nvSpPr>
            <p:spPr bwMode="auto">
              <a:xfrm>
                <a:off x="1297200" y="4405716"/>
                <a:ext cx="774700" cy="360362"/>
              </a:xfrm>
              <a:custGeom>
                <a:avLst/>
                <a:gdLst>
                  <a:gd name="T0" fmla="*/ 0 w 206"/>
                  <a:gd name="T1" fmla="*/ 19 h 96"/>
                  <a:gd name="T2" fmla="*/ 9 w 206"/>
                  <a:gd name="T3" fmla="*/ 24 h 96"/>
                  <a:gd name="T4" fmla="*/ 21 w 206"/>
                  <a:gd name="T5" fmla="*/ 17 h 96"/>
                  <a:gd name="T6" fmla="*/ 64 w 206"/>
                  <a:gd name="T7" fmla="*/ 8 h 96"/>
                  <a:gd name="T8" fmla="*/ 105 w 206"/>
                  <a:gd name="T9" fmla="*/ 21 h 96"/>
                  <a:gd name="T10" fmla="*/ 187 w 206"/>
                  <a:gd name="T11" fmla="*/ 87 h 96"/>
                  <a:gd name="T12" fmla="*/ 196 w 206"/>
                  <a:gd name="T13" fmla="*/ 96 h 96"/>
                  <a:gd name="T14" fmla="*/ 206 w 206"/>
                  <a:gd name="T15" fmla="*/ 91 h 96"/>
                  <a:gd name="T16" fmla="*/ 197 w 206"/>
                  <a:gd name="T17" fmla="*/ 83 h 96"/>
                  <a:gd name="T18" fmla="*/ 115 w 206"/>
                  <a:gd name="T19" fmla="*/ 17 h 96"/>
                  <a:gd name="T20" fmla="*/ 65 w 206"/>
                  <a:gd name="T21" fmla="*/ 1 h 96"/>
                  <a:gd name="T22" fmla="*/ 12 w 206"/>
                  <a:gd name="T23" fmla="*/ 12 h 96"/>
                  <a:gd name="T24" fmla="*/ 0 w 206"/>
                  <a:gd name="T25" fmla="*/ 1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96">
                    <a:moveTo>
                      <a:pt x="0" y="19"/>
                    </a:moveTo>
                    <a:cubicBezTo>
                      <a:pt x="9" y="24"/>
                      <a:pt x="9" y="24"/>
                      <a:pt x="9" y="24"/>
                    </a:cubicBezTo>
                    <a:cubicBezTo>
                      <a:pt x="21" y="17"/>
                      <a:pt x="21" y="17"/>
                      <a:pt x="21" y="17"/>
                    </a:cubicBezTo>
                    <a:cubicBezTo>
                      <a:pt x="32" y="10"/>
                      <a:pt x="48" y="7"/>
                      <a:pt x="64" y="8"/>
                    </a:cubicBezTo>
                    <a:cubicBezTo>
                      <a:pt x="80" y="9"/>
                      <a:pt x="95" y="13"/>
                      <a:pt x="105" y="21"/>
                    </a:cubicBezTo>
                    <a:cubicBezTo>
                      <a:pt x="187" y="87"/>
                      <a:pt x="187" y="87"/>
                      <a:pt x="187" y="87"/>
                    </a:cubicBezTo>
                    <a:cubicBezTo>
                      <a:pt x="191" y="90"/>
                      <a:pt x="194" y="93"/>
                      <a:pt x="196" y="96"/>
                    </a:cubicBezTo>
                    <a:cubicBezTo>
                      <a:pt x="206" y="91"/>
                      <a:pt x="206" y="91"/>
                      <a:pt x="206" y="91"/>
                    </a:cubicBezTo>
                    <a:cubicBezTo>
                      <a:pt x="203" y="88"/>
                      <a:pt x="201" y="85"/>
                      <a:pt x="197" y="83"/>
                    </a:cubicBezTo>
                    <a:cubicBezTo>
                      <a:pt x="115" y="17"/>
                      <a:pt x="115" y="17"/>
                      <a:pt x="115" y="17"/>
                    </a:cubicBezTo>
                    <a:cubicBezTo>
                      <a:pt x="103" y="7"/>
                      <a:pt x="85" y="1"/>
                      <a:pt x="65" y="1"/>
                    </a:cubicBezTo>
                    <a:cubicBezTo>
                      <a:pt x="45" y="0"/>
                      <a:pt x="26" y="4"/>
                      <a:pt x="12" y="12"/>
                    </a:cubicBezTo>
                    <a:lnTo>
                      <a:pt x="0" y="19"/>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343"/>
              <p:cNvSpPr>
                <a:spLocks/>
              </p:cNvSpPr>
              <p:nvPr userDrawn="1"/>
            </p:nvSpPr>
            <p:spPr bwMode="auto">
              <a:xfrm>
                <a:off x="865400" y="4702579"/>
                <a:ext cx="109538" cy="198437"/>
              </a:xfrm>
              <a:custGeom>
                <a:avLst/>
                <a:gdLst>
                  <a:gd name="T0" fmla="*/ 17 w 29"/>
                  <a:gd name="T1" fmla="*/ 7 h 53"/>
                  <a:gd name="T2" fmla="*/ 29 w 29"/>
                  <a:gd name="T3" fmla="*/ 0 h 53"/>
                  <a:gd name="T4" fmla="*/ 29 w 29"/>
                  <a:gd name="T5" fmla="*/ 23 h 53"/>
                  <a:gd name="T6" fmla="*/ 17 w 29"/>
                  <a:gd name="T7" fmla="*/ 30 h 53"/>
                  <a:gd name="T8" fmla="*/ 0 w 29"/>
                  <a:gd name="T9" fmla="*/ 53 h 53"/>
                  <a:gd name="T10" fmla="*/ 0 w 29"/>
                  <a:gd name="T11" fmla="*/ 30 h 53"/>
                  <a:gd name="T12" fmla="*/ 17 w 29"/>
                  <a:gd name="T13" fmla="*/ 7 h 53"/>
                </a:gdLst>
                <a:ahLst/>
                <a:cxnLst>
                  <a:cxn ang="0">
                    <a:pos x="T0" y="T1"/>
                  </a:cxn>
                  <a:cxn ang="0">
                    <a:pos x="T2" y="T3"/>
                  </a:cxn>
                  <a:cxn ang="0">
                    <a:pos x="T4" y="T5"/>
                  </a:cxn>
                  <a:cxn ang="0">
                    <a:pos x="T6" y="T7"/>
                  </a:cxn>
                  <a:cxn ang="0">
                    <a:pos x="T8" y="T9"/>
                  </a:cxn>
                  <a:cxn ang="0">
                    <a:pos x="T10" y="T11"/>
                  </a:cxn>
                  <a:cxn ang="0">
                    <a:pos x="T12" y="T13"/>
                  </a:cxn>
                </a:cxnLst>
                <a:rect l="0" t="0" r="r" b="b"/>
                <a:pathLst>
                  <a:path w="29" h="53">
                    <a:moveTo>
                      <a:pt x="17" y="7"/>
                    </a:moveTo>
                    <a:cubicBezTo>
                      <a:pt x="29" y="0"/>
                      <a:pt x="29" y="0"/>
                      <a:pt x="29" y="0"/>
                    </a:cubicBezTo>
                    <a:cubicBezTo>
                      <a:pt x="29" y="23"/>
                      <a:pt x="29" y="23"/>
                      <a:pt x="29" y="23"/>
                    </a:cubicBezTo>
                    <a:cubicBezTo>
                      <a:pt x="17" y="30"/>
                      <a:pt x="17" y="30"/>
                      <a:pt x="17" y="30"/>
                    </a:cubicBezTo>
                    <a:cubicBezTo>
                      <a:pt x="6" y="36"/>
                      <a:pt x="0" y="44"/>
                      <a:pt x="0" y="53"/>
                    </a:cubicBezTo>
                    <a:cubicBezTo>
                      <a:pt x="0" y="30"/>
                      <a:pt x="0" y="30"/>
                      <a:pt x="0" y="30"/>
                    </a:cubicBezTo>
                    <a:cubicBezTo>
                      <a:pt x="0" y="21"/>
                      <a:pt x="6" y="13"/>
                      <a:pt x="17" y="7"/>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344"/>
              <p:cNvSpPr>
                <a:spLocks/>
              </p:cNvSpPr>
              <p:nvPr userDrawn="1"/>
            </p:nvSpPr>
            <p:spPr bwMode="auto">
              <a:xfrm>
                <a:off x="2033800" y="4766079"/>
                <a:ext cx="15875" cy="134937"/>
              </a:xfrm>
              <a:custGeom>
                <a:avLst/>
                <a:gdLst>
                  <a:gd name="T0" fmla="*/ 4 w 4"/>
                  <a:gd name="T1" fmla="*/ 36 h 36"/>
                  <a:gd name="T2" fmla="*/ 4 w 4"/>
                  <a:gd name="T3" fmla="*/ 13 h 36"/>
                  <a:gd name="T4" fmla="*/ 0 w 4"/>
                  <a:gd name="T5" fmla="*/ 0 h 36"/>
                  <a:gd name="T6" fmla="*/ 0 w 4"/>
                  <a:gd name="T7" fmla="*/ 23 h 36"/>
                  <a:gd name="T8" fmla="*/ 4 w 4"/>
                  <a:gd name="T9" fmla="*/ 36 h 36"/>
                </a:gdLst>
                <a:ahLst/>
                <a:cxnLst>
                  <a:cxn ang="0">
                    <a:pos x="T0" y="T1"/>
                  </a:cxn>
                  <a:cxn ang="0">
                    <a:pos x="T2" y="T3"/>
                  </a:cxn>
                  <a:cxn ang="0">
                    <a:pos x="T4" y="T5"/>
                  </a:cxn>
                  <a:cxn ang="0">
                    <a:pos x="T6" y="T7"/>
                  </a:cxn>
                  <a:cxn ang="0">
                    <a:pos x="T8" y="T9"/>
                  </a:cxn>
                </a:cxnLst>
                <a:rect l="0" t="0" r="r" b="b"/>
                <a:pathLst>
                  <a:path w="4" h="36">
                    <a:moveTo>
                      <a:pt x="4" y="36"/>
                    </a:moveTo>
                    <a:cubicBezTo>
                      <a:pt x="4" y="13"/>
                      <a:pt x="4" y="13"/>
                      <a:pt x="4" y="13"/>
                    </a:cubicBezTo>
                    <a:cubicBezTo>
                      <a:pt x="4" y="9"/>
                      <a:pt x="2" y="4"/>
                      <a:pt x="0" y="0"/>
                    </a:cubicBezTo>
                    <a:cubicBezTo>
                      <a:pt x="0" y="23"/>
                      <a:pt x="0" y="23"/>
                      <a:pt x="0" y="23"/>
                    </a:cubicBezTo>
                    <a:cubicBezTo>
                      <a:pt x="2" y="27"/>
                      <a:pt x="4" y="31"/>
                      <a:pt x="4" y="36"/>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345"/>
              <p:cNvSpPr>
                <a:spLocks/>
              </p:cNvSpPr>
              <p:nvPr userDrawn="1"/>
            </p:nvSpPr>
            <p:spPr bwMode="auto">
              <a:xfrm>
                <a:off x="2071900" y="4747029"/>
                <a:ext cx="22225" cy="153987"/>
              </a:xfrm>
              <a:custGeom>
                <a:avLst/>
                <a:gdLst>
                  <a:gd name="T0" fmla="*/ 6 w 6"/>
                  <a:gd name="T1" fmla="*/ 41 h 41"/>
                  <a:gd name="T2" fmla="*/ 6 w 6"/>
                  <a:gd name="T3" fmla="*/ 18 h 41"/>
                  <a:gd name="T4" fmla="*/ 0 w 6"/>
                  <a:gd name="T5" fmla="*/ 0 h 41"/>
                  <a:gd name="T6" fmla="*/ 0 w 6"/>
                  <a:gd name="T7" fmla="*/ 23 h 41"/>
                  <a:gd name="T8" fmla="*/ 6 w 6"/>
                  <a:gd name="T9" fmla="*/ 41 h 41"/>
                </a:gdLst>
                <a:ahLst/>
                <a:cxnLst>
                  <a:cxn ang="0">
                    <a:pos x="T0" y="T1"/>
                  </a:cxn>
                  <a:cxn ang="0">
                    <a:pos x="T2" y="T3"/>
                  </a:cxn>
                  <a:cxn ang="0">
                    <a:pos x="T4" y="T5"/>
                  </a:cxn>
                  <a:cxn ang="0">
                    <a:pos x="T6" y="T7"/>
                  </a:cxn>
                  <a:cxn ang="0">
                    <a:pos x="T8" y="T9"/>
                  </a:cxn>
                </a:cxnLst>
                <a:rect l="0" t="0" r="r" b="b"/>
                <a:pathLst>
                  <a:path w="6" h="41">
                    <a:moveTo>
                      <a:pt x="6" y="41"/>
                    </a:moveTo>
                    <a:cubicBezTo>
                      <a:pt x="6" y="18"/>
                      <a:pt x="6" y="18"/>
                      <a:pt x="6" y="18"/>
                    </a:cubicBezTo>
                    <a:cubicBezTo>
                      <a:pt x="6" y="12"/>
                      <a:pt x="4" y="6"/>
                      <a:pt x="0" y="0"/>
                    </a:cubicBezTo>
                    <a:cubicBezTo>
                      <a:pt x="0" y="23"/>
                      <a:pt x="0" y="23"/>
                      <a:pt x="0" y="23"/>
                    </a:cubicBezTo>
                    <a:cubicBezTo>
                      <a:pt x="4" y="28"/>
                      <a:pt x="6" y="35"/>
                      <a:pt x="6" y="4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346"/>
              <p:cNvSpPr>
                <a:spLocks/>
              </p:cNvSpPr>
              <p:nvPr userDrawn="1"/>
            </p:nvSpPr>
            <p:spPr bwMode="auto">
              <a:xfrm>
                <a:off x="2025863" y="4774016"/>
                <a:ext cx="12700" cy="127000"/>
              </a:xfrm>
              <a:custGeom>
                <a:avLst/>
                <a:gdLst>
                  <a:gd name="T0" fmla="*/ 3 w 3"/>
                  <a:gd name="T1" fmla="*/ 34 h 34"/>
                  <a:gd name="T2" fmla="*/ 3 w 3"/>
                  <a:gd name="T3" fmla="*/ 11 h 34"/>
                  <a:gd name="T4" fmla="*/ 0 w 3"/>
                  <a:gd name="T5" fmla="*/ 0 h 34"/>
                  <a:gd name="T6" fmla="*/ 0 w 3"/>
                  <a:gd name="T7" fmla="*/ 22 h 34"/>
                  <a:gd name="T8" fmla="*/ 3 w 3"/>
                  <a:gd name="T9" fmla="*/ 34 h 34"/>
                </a:gdLst>
                <a:ahLst/>
                <a:cxnLst>
                  <a:cxn ang="0">
                    <a:pos x="T0" y="T1"/>
                  </a:cxn>
                  <a:cxn ang="0">
                    <a:pos x="T2" y="T3"/>
                  </a:cxn>
                  <a:cxn ang="0">
                    <a:pos x="T4" y="T5"/>
                  </a:cxn>
                  <a:cxn ang="0">
                    <a:pos x="T6" y="T7"/>
                  </a:cxn>
                  <a:cxn ang="0">
                    <a:pos x="T8" y="T9"/>
                  </a:cxn>
                </a:cxnLst>
                <a:rect l="0" t="0" r="r" b="b"/>
                <a:pathLst>
                  <a:path w="3" h="34">
                    <a:moveTo>
                      <a:pt x="3" y="34"/>
                    </a:moveTo>
                    <a:cubicBezTo>
                      <a:pt x="3" y="11"/>
                      <a:pt x="3" y="11"/>
                      <a:pt x="3" y="11"/>
                    </a:cubicBezTo>
                    <a:cubicBezTo>
                      <a:pt x="3" y="7"/>
                      <a:pt x="2" y="3"/>
                      <a:pt x="0" y="0"/>
                    </a:cubicBezTo>
                    <a:cubicBezTo>
                      <a:pt x="0" y="22"/>
                      <a:pt x="0" y="22"/>
                      <a:pt x="0" y="22"/>
                    </a:cubicBezTo>
                    <a:cubicBezTo>
                      <a:pt x="2" y="26"/>
                      <a:pt x="3" y="30"/>
                      <a:pt x="3" y="34"/>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347"/>
              <p:cNvSpPr>
                <a:spLocks/>
              </p:cNvSpPr>
              <p:nvPr userDrawn="1"/>
            </p:nvSpPr>
            <p:spPr bwMode="auto">
              <a:xfrm>
                <a:off x="1978238" y="4815291"/>
                <a:ext cx="71438" cy="184150"/>
              </a:xfrm>
              <a:custGeom>
                <a:avLst/>
                <a:gdLst>
                  <a:gd name="T0" fmla="*/ 19 w 19"/>
                  <a:gd name="T1" fmla="*/ 23 h 49"/>
                  <a:gd name="T2" fmla="*/ 19 w 19"/>
                  <a:gd name="T3" fmla="*/ 0 h 49"/>
                  <a:gd name="T4" fmla="*/ 0 w 19"/>
                  <a:gd name="T5" fmla="*/ 26 h 49"/>
                  <a:gd name="T6" fmla="*/ 0 w 19"/>
                  <a:gd name="T7" fmla="*/ 49 h 49"/>
                  <a:gd name="T8" fmla="*/ 19 w 19"/>
                  <a:gd name="T9" fmla="*/ 23 h 49"/>
                </a:gdLst>
                <a:ahLst/>
                <a:cxnLst>
                  <a:cxn ang="0">
                    <a:pos x="T0" y="T1"/>
                  </a:cxn>
                  <a:cxn ang="0">
                    <a:pos x="T2" y="T3"/>
                  </a:cxn>
                  <a:cxn ang="0">
                    <a:pos x="T4" y="T5"/>
                  </a:cxn>
                  <a:cxn ang="0">
                    <a:pos x="T6" y="T7"/>
                  </a:cxn>
                  <a:cxn ang="0">
                    <a:pos x="T8" y="T9"/>
                  </a:cxn>
                </a:cxnLst>
                <a:rect l="0" t="0" r="r" b="b"/>
                <a:pathLst>
                  <a:path w="19" h="49">
                    <a:moveTo>
                      <a:pt x="19" y="23"/>
                    </a:moveTo>
                    <a:cubicBezTo>
                      <a:pt x="19" y="0"/>
                      <a:pt x="19" y="0"/>
                      <a:pt x="19" y="0"/>
                    </a:cubicBezTo>
                    <a:cubicBezTo>
                      <a:pt x="19" y="9"/>
                      <a:pt x="12" y="19"/>
                      <a:pt x="0" y="26"/>
                    </a:cubicBezTo>
                    <a:cubicBezTo>
                      <a:pt x="0" y="49"/>
                      <a:pt x="0" y="49"/>
                      <a:pt x="0" y="49"/>
                    </a:cubicBezTo>
                    <a:cubicBezTo>
                      <a:pt x="12" y="42"/>
                      <a:pt x="19" y="32"/>
                      <a:pt x="19" y="23"/>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348"/>
              <p:cNvSpPr>
                <a:spLocks/>
              </p:cNvSpPr>
              <p:nvPr userDrawn="1"/>
            </p:nvSpPr>
            <p:spPr bwMode="auto">
              <a:xfrm>
                <a:off x="2454488" y="4405716"/>
                <a:ext cx="557213" cy="593725"/>
              </a:xfrm>
              <a:custGeom>
                <a:avLst/>
                <a:gdLst>
                  <a:gd name="T0" fmla="*/ 19 w 148"/>
                  <a:gd name="T1" fmla="*/ 27 h 158"/>
                  <a:gd name="T2" fmla="*/ 107 w 148"/>
                  <a:gd name="T3" fmla="*/ 78 h 158"/>
                  <a:gd name="T4" fmla="*/ 148 w 148"/>
                  <a:gd name="T5" fmla="*/ 136 h 158"/>
                  <a:gd name="T6" fmla="*/ 148 w 148"/>
                  <a:gd name="T7" fmla="*/ 158 h 158"/>
                  <a:gd name="T8" fmla="*/ 107 w 148"/>
                  <a:gd name="T9" fmla="*/ 101 h 158"/>
                  <a:gd name="T10" fmla="*/ 19 w 148"/>
                  <a:gd name="T11" fmla="*/ 50 h 158"/>
                  <a:gd name="T12" fmla="*/ 0 w 148"/>
                  <a:gd name="T13" fmla="*/ 23 h 158"/>
                  <a:gd name="T14" fmla="*/ 0 w 148"/>
                  <a:gd name="T15" fmla="*/ 0 h 158"/>
                  <a:gd name="T16" fmla="*/ 19 w 148"/>
                  <a:gd name="T17" fmla="*/ 2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8">
                    <a:moveTo>
                      <a:pt x="19" y="27"/>
                    </a:moveTo>
                    <a:cubicBezTo>
                      <a:pt x="107" y="78"/>
                      <a:pt x="107" y="78"/>
                      <a:pt x="107" y="78"/>
                    </a:cubicBezTo>
                    <a:cubicBezTo>
                      <a:pt x="134" y="94"/>
                      <a:pt x="148" y="115"/>
                      <a:pt x="148" y="136"/>
                    </a:cubicBezTo>
                    <a:cubicBezTo>
                      <a:pt x="148" y="158"/>
                      <a:pt x="148" y="158"/>
                      <a:pt x="148" y="158"/>
                    </a:cubicBezTo>
                    <a:cubicBezTo>
                      <a:pt x="148" y="138"/>
                      <a:pt x="134" y="117"/>
                      <a:pt x="107" y="101"/>
                    </a:cubicBezTo>
                    <a:cubicBezTo>
                      <a:pt x="19" y="50"/>
                      <a:pt x="19" y="50"/>
                      <a:pt x="19" y="50"/>
                    </a:cubicBezTo>
                    <a:cubicBezTo>
                      <a:pt x="6" y="42"/>
                      <a:pt x="0" y="33"/>
                      <a:pt x="0" y="23"/>
                    </a:cubicBezTo>
                    <a:cubicBezTo>
                      <a:pt x="0" y="0"/>
                      <a:pt x="0" y="0"/>
                      <a:pt x="0" y="0"/>
                    </a:cubicBezTo>
                    <a:cubicBezTo>
                      <a:pt x="0" y="10"/>
                      <a:pt x="6" y="19"/>
                      <a:pt x="19" y="2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349"/>
              <p:cNvSpPr>
                <a:spLocks/>
              </p:cNvSpPr>
              <p:nvPr userDrawn="1"/>
            </p:nvSpPr>
            <p:spPr bwMode="auto">
              <a:xfrm>
                <a:off x="1835363" y="4912129"/>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50"/>
              <p:cNvSpPr>
                <a:spLocks/>
              </p:cNvSpPr>
              <p:nvPr userDrawn="1"/>
            </p:nvSpPr>
            <p:spPr bwMode="auto">
              <a:xfrm>
                <a:off x="1884575" y="4931179"/>
                <a:ext cx="123825" cy="158750"/>
              </a:xfrm>
              <a:custGeom>
                <a:avLst/>
                <a:gdLst>
                  <a:gd name="T0" fmla="*/ 0 w 78"/>
                  <a:gd name="T1" fmla="*/ 47 h 100"/>
                  <a:gd name="T2" fmla="*/ 0 w 78"/>
                  <a:gd name="T3" fmla="*/ 100 h 100"/>
                  <a:gd name="T4" fmla="*/ 78 w 78"/>
                  <a:gd name="T5" fmla="*/ 55 h 100"/>
                  <a:gd name="T6" fmla="*/ 78 w 78"/>
                  <a:gd name="T7" fmla="*/ 0 h 100"/>
                  <a:gd name="T8" fmla="*/ 0 w 78"/>
                  <a:gd name="T9" fmla="*/ 47 h 100"/>
                </a:gdLst>
                <a:ahLst/>
                <a:cxnLst>
                  <a:cxn ang="0">
                    <a:pos x="T0" y="T1"/>
                  </a:cxn>
                  <a:cxn ang="0">
                    <a:pos x="T2" y="T3"/>
                  </a:cxn>
                  <a:cxn ang="0">
                    <a:pos x="T4" y="T5"/>
                  </a:cxn>
                  <a:cxn ang="0">
                    <a:pos x="T6" y="T7"/>
                  </a:cxn>
                  <a:cxn ang="0">
                    <a:pos x="T8" y="T9"/>
                  </a:cxn>
                </a:cxnLst>
                <a:rect l="0" t="0" r="r" b="b"/>
                <a:pathLst>
                  <a:path w="78" h="100">
                    <a:moveTo>
                      <a:pt x="0" y="47"/>
                    </a:moveTo>
                    <a:lnTo>
                      <a:pt x="0" y="100"/>
                    </a:lnTo>
                    <a:lnTo>
                      <a:pt x="78" y="55"/>
                    </a:lnTo>
                    <a:lnTo>
                      <a:pt x="78" y="0"/>
                    </a:lnTo>
                    <a:lnTo>
                      <a:pt x="0" y="47"/>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351"/>
              <p:cNvSpPr>
                <a:spLocks/>
              </p:cNvSpPr>
              <p:nvPr userDrawn="1"/>
            </p:nvSpPr>
            <p:spPr bwMode="auto">
              <a:xfrm>
                <a:off x="2008400" y="4815291"/>
                <a:ext cx="85725" cy="203200"/>
              </a:xfrm>
              <a:custGeom>
                <a:avLst/>
                <a:gdLst>
                  <a:gd name="T0" fmla="*/ 23 w 23"/>
                  <a:gd name="T1" fmla="*/ 23 h 54"/>
                  <a:gd name="T2" fmla="*/ 23 w 23"/>
                  <a:gd name="T3" fmla="*/ 0 h 54"/>
                  <a:gd name="T4" fmla="*/ 0 w 23"/>
                  <a:gd name="T5" fmla="*/ 31 h 54"/>
                  <a:gd name="T6" fmla="*/ 0 w 23"/>
                  <a:gd name="T7" fmla="*/ 54 h 54"/>
                  <a:gd name="T8" fmla="*/ 23 w 23"/>
                  <a:gd name="T9" fmla="*/ 23 h 54"/>
                </a:gdLst>
                <a:ahLst/>
                <a:cxnLst>
                  <a:cxn ang="0">
                    <a:pos x="T0" y="T1"/>
                  </a:cxn>
                  <a:cxn ang="0">
                    <a:pos x="T2" y="T3"/>
                  </a:cxn>
                  <a:cxn ang="0">
                    <a:pos x="T4" y="T5"/>
                  </a:cxn>
                  <a:cxn ang="0">
                    <a:pos x="T6" y="T7"/>
                  </a:cxn>
                  <a:cxn ang="0">
                    <a:pos x="T8" y="T9"/>
                  </a:cxn>
                </a:cxnLst>
                <a:rect l="0" t="0" r="r" b="b"/>
                <a:pathLst>
                  <a:path w="23" h="54">
                    <a:moveTo>
                      <a:pt x="23" y="23"/>
                    </a:moveTo>
                    <a:cubicBezTo>
                      <a:pt x="23" y="0"/>
                      <a:pt x="23" y="0"/>
                      <a:pt x="23" y="0"/>
                    </a:cubicBezTo>
                    <a:cubicBezTo>
                      <a:pt x="23" y="11"/>
                      <a:pt x="15" y="23"/>
                      <a:pt x="0" y="31"/>
                    </a:cubicBezTo>
                    <a:cubicBezTo>
                      <a:pt x="0" y="54"/>
                      <a:pt x="0" y="54"/>
                      <a:pt x="0" y="54"/>
                    </a:cubicBezTo>
                    <a:cubicBezTo>
                      <a:pt x="16" y="46"/>
                      <a:pt x="23" y="34"/>
                      <a:pt x="23" y="23"/>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52"/>
              <p:cNvSpPr>
                <a:spLocks/>
              </p:cNvSpPr>
              <p:nvPr userDrawn="1"/>
            </p:nvSpPr>
            <p:spPr bwMode="auto">
              <a:xfrm>
                <a:off x="1898863" y="4815291"/>
                <a:ext cx="206375" cy="274637"/>
              </a:xfrm>
              <a:custGeom>
                <a:avLst/>
                <a:gdLst>
                  <a:gd name="T0" fmla="*/ 31 w 55"/>
                  <a:gd name="T1" fmla="*/ 32 h 73"/>
                  <a:gd name="T2" fmla="*/ 55 w 55"/>
                  <a:gd name="T3" fmla="*/ 0 h 73"/>
                  <a:gd name="T4" fmla="*/ 55 w 55"/>
                  <a:gd name="T5" fmla="*/ 23 h 73"/>
                  <a:gd name="T6" fmla="*/ 31 w 55"/>
                  <a:gd name="T7" fmla="*/ 55 h 73"/>
                  <a:gd name="T8" fmla="*/ 0 w 55"/>
                  <a:gd name="T9" fmla="*/ 73 h 73"/>
                  <a:gd name="T10" fmla="*/ 0 w 55"/>
                  <a:gd name="T11" fmla="*/ 51 h 73"/>
                  <a:gd name="T12" fmla="*/ 31 w 55"/>
                  <a:gd name="T13" fmla="*/ 32 h 73"/>
                </a:gdLst>
                <a:ahLst/>
                <a:cxnLst>
                  <a:cxn ang="0">
                    <a:pos x="T0" y="T1"/>
                  </a:cxn>
                  <a:cxn ang="0">
                    <a:pos x="T2" y="T3"/>
                  </a:cxn>
                  <a:cxn ang="0">
                    <a:pos x="T4" y="T5"/>
                  </a:cxn>
                  <a:cxn ang="0">
                    <a:pos x="T6" y="T7"/>
                  </a:cxn>
                  <a:cxn ang="0">
                    <a:pos x="T8" y="T9"/>
                  </a:cxn>
                  <a:cxn ang="0">
                    <a:pos x="T10" y="T11"/>
                  </a:cxn>
                  <a:cxn ang="0">
                    <a:pos x="T12" y="T13"/>
                  </a:cxn>
                </a:cxnLst>
                <a:rect l="0" t="0" r="r" b="b"/>
                <a:pathLst>
                  <a:path w="55" h="73">
                    <a:moveTo>
                      <a:pt x="31" y="32"/>
                    </a:moveTo>
                    <a:cubicBezTo>
                      <a:pt x="47" y="23"/>
                      <a:pt x="55" y="12"/>
                      <a:pt x="55" y="0"/>
                    </a:cubicBezTo>
                    <a:cubicBezTo>
                      <a:pt x="55" y="23"/>
                      <a:pt x="55" y="23"/>
                      <a:pt x="55" y="23"/>
                    </a:cubicBezTo>
                    <a:cubicBezTo>
                      <a:pt x="55" y="34"/>
                      <a:pt x="47" y="46"/>
                      <a:pt x="31" y="55"/>
                    </a:cubicBezTo>
                    <a:cubicBezTo>
                      <a:pt x="0" y="73"/>
                      <a:pt x="0" y="73"/>
                      <a:pt x="0" y="73"/>
                    </a:cubicBezTo>
                    <a:cubicBezTo>
                      <a:pt x="0" y="51"/>
                      <a:pt x="0" y="51"/>
                      <a:pt x="0" y="51"/>
                    </a:cubicBezTo>
                    <a:lnTo>
                      <a:pt x="31" y="3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353"/>
              <p:cNvSpPr>
                <a:spLocks/>
              </p:cNvSpPr>
              <p:nvPr userDrawn="1"/>
            </p:nvSpPr>
            <p:spPr bwMode="auto">
              <a:xfrm>
                <a:off x="1692488" y="4994679"/>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354"/>
              <p:cNvSpPr>
                <a:spLocks/>
              </p:cNvSpPr>
              <p:nvPr userDrawn="1"/>
            </p:nvSpPr>
            <p:spPr bwMode="auto">
              <a:xfrm>
                <a:off x="2019513" y="5081991"/>
                <a:ext cx="6350" cy="90487"/>
              </a:xfrm>
              <a:custGeom>
                <a:avLst/>
                <a:gdLst>
                  <a:gd name="T0" fmla="*/ 0 w 4"/>
                  <a:gd name="T1" fmla="*/ 2 h 57"/>
                  <a:gd name="T2" fmla="*/ 0 w 4"/>
                  <a:gd name="T3" fmla="*/ 57 h 57"/>
                  <a:gd name="T4" fmla="*/ 4 w 4"/>
                  <a:gd name="T5" fmla="*/ 54 h 57"/>
                  <a:gd name="T6" fmla="*/ 4 w 4"/>
                  <a:gd name="T7" fmla="*/ 0 h 57"/>
                  <a:gd name="T8" fmla="*/ 0 w 4"/>
                  <a:gd name="T9" fmla="*/ 2 h 57"/>
                </a:gdLst>
                <a:ahLst/>
                <a:cxnLst>
                  <a:cxn ang="0">
                    <a:pos x="T0" y="T1"/>
                  </a:cxn>
                  <a:cxn ang="0">
                    <a:pos x="T2" y="T3"/>
                  </a:cxn>
                  <a:cxn ang="0">
                    <a:pos x="T4" y="T5"/>
                  </a:cxn>
                  <a:cxn ang="0">
                    <a:pos x="T6" y="T7"/>
                  </a:cxn>
                  <a:cxn ang="0">
                    <a:pos x="T8" y="T9"/>
                  </a:cxn>
                </a:cxnLst>
                <a:rect l="0" t="0" r="r" b="b"/>
                <a:pathLst>
                  <a:path w="4" h="57">
                    <a:moveTo>
                      <a:pt x="0" y="2"/>
                    </a:moveTo>
                    <a:lnTo>
                      <a:pt x="0" y="57"/>
                    </a:lnTo>
                    <a:lnTo>
                      <a:pt x="4" y="54"/>
                    </a:lnTo>
                    <a:lnTo>
                      <a:pt x="4" y="0"/>
                    </a:lnTo>
                    <a:lnTo>
                      <a:pt x="0"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355"/>
              <p:cNvSpPr>
                <a:spLocks/>
              </p:cNvSpPr>
              <p:nvPr userDrawn="1"/>
            </p:nvSpPr>
            <p:spPr bwMode="auto">
              <a:xfrm>
                <a:off x="1884575" y="4743854"/>
                <a:ext cx="242888" cy="341312"/>
              </a:xfrm>
              <a:custGeom>
                <a:avLst/>
                <a:gdLst>
                  <a:gd name="T0" fmla="*/ 50 w 65"/>
                  <a:gd name="T1" fmla="*/ 1 h 91"/>
                  <a:gd name="T2" fmla="*/ 33 w 65"/>
                  <a:gd name="T3" fmla="*/ 50 h 91"/>
                  <a:gd name="T4" fmla="*/ 0 w 65"/>
                  <a:gd name="T5" fmla="*/ 70 h 91"/>
                  <a:gd name="T6" fmla="*/ 36 w 65"/>
                  <a:gd name="T7" fmla="*/ 91 h 91"/>
                  <a:gd name="T8" fmla="*/ 38 w 65"/>
                  <a:gd name="T9" fmla="*/ 90 h 91"/>
                  <a:gd name="T10" fmla="*/ 4 w 65"/>
                  <a:gd name="T11" fmla="*/ 70 h 91"/>
                  <a:gd name="T12" fmla="*/ 35 w 65"/>
                  <a:gd name="T13" fmla="*/ 51 h 91"/>
                  <a:gd name="T14" fmla="*/ 51 w 65"/>
                  <a:gd name="T15" fmla="*/ 0 h 91"/>
                  <a:gd name="T16" fmla="*/ 50 w 65"/>
                  <a:gd name="T1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91">
                    <a:moveTo>
                      <a:pt x="50" y="1"/>
                    </a:moveTo>
                    <a:cubicBezTo>
                      <a:pt x="62" y="17"/>
                      <a:pt x="56" y="37"/>
                      <a:pt x="33" y="50"/>
                    </a:cubicBezTo>
                    <a:cubicBezTo>
                      <a:pt x="0" y="70"/>
                      <a:pt x="0" y="70"/>
                      <a:pt x="0" y="70"/>
                    </a:cubicBezTo>
                    <a:cubicBezTo>
                      <a:pt x="36" y="91"/>
                      <a:pt x="36" y="91"/>
                      <a:pt x="36" y="91"/>
                    </a:cubicBezTo>
                    <a:cubicBezTo>
                      <a:pt x="38" y="90"/>
                      <a:pt x="38" y="90"/>
                      <a:pt x="38" y="90"/>
                    </a:cubicBezTo>
                    <a:cubicBezTo>
                      <a:pt x="4" y="70"/>
                      <a:pt x="4" y="70"/>
                      <a:pt x="4" y="70"/>
                    </a:cubicBezTo>
                    <a:cubicBezTo>
                      <a:pt x="35" y="51"/>
                      <a:pt x="35" y="51"/>
                      <a:pt x="35" y="51"/>
                    </a:cubicBezTo>
                    <a:cubicBezTo>
                      <a:pt x="59" y="38"/>
                      <a:pt x="65" y="17"/>
                      <a:pt x="51" y="0"/>
                    </a:cubicBezTo>
                    <a:lnTo>
                      <a:pt x="50" y="1"/>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356"/>
              <p:cNvSpPr>
                <a:spLocks/>
              </p:cNvSpPr>
              <p:nvPr userDrawn="1"/>
            </p:nvSpPr>
            <p:spPr bwMode="auto">
              <a:xfrm>
                <a:off x="1884575" y="5005791"/>
                <a:ext cx="134938" cy="166687"/>
              </a:xfrm>
              <a:custGeom>
                <a:avLst/>
                <a:gdLst>
                  <a:gd name="T0" fmla="*/ 0 w 85"/>
                  <a:gd name="T1" fmla="*/ 0 h 105"/>
                  <a:gd name="T2" fmla="*/ 0 w 85"/>
                  <a:gd name="T3" fmla="*/ 53 h 105"/>
                  <a:gd name="T4" fmla="*/ 85 w 85"/>
                  <a:gd name="T5" fmla="*/ 105 h 105"/>
                  <a:gd name="T6" fmla="*/ 85 w 85"/>
                  <a:gd name="T7" fmla="*/ 50 h 105"/>
                  <a:gd name="T8" fmla="*/ 0 w 85"/>
                  <a:gd name="T9" fmla="*/ 0 h 105"/>
                </a:gdLst>
                <a:ahLst/>
                <a:cxnLst>
                  <a:cxn ang="0">
                    <a:pos x="T0" y="T1"/>
                  </a:cxn>
                  <a:cxn ang="0">
                    <a:pos x="T2" y="T3"/>
                  </a:cxn>
                  <a:cxn ang="0">
                    <a:pos x="T4" y="T5"/>
                  </a:cxn>
                  <a:cxn ang="0">
                    <a:pos x="T6" y="T7"/>
                  </a:cxn>
                  <a:cxn ang="0">
                    <a:pos x="T8" y="T9"/>
                  </a:cxn>
                </a:cxnLst>
                <a:rect l="0" t="0" r="r" b="b"/>
                <a:pathLst>
                  <a:path w="85" h="105">
                    <a:moveTo>
                      <a:pt x="0" y="0"/>
                    </a:moveTo>
                    <a:lnTo>
                      <a:pt x="0" y="53"/>
                    </a:lnTo>
                    <a:lnTo>
                      <a:pt x="85" y="105"/>
                    </a:lnTo>
                    <a:lnTo>
                      <a:pt x="85" y="50"/>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357"/>
              <p:cNvSpPr>
                <a:spLocks/>
              </p:cNvSpPr>
              <p:nvPr userDrawn="1"/>
            </p:nvSpPr>
            <p:spPr bwMode="auto">
              <a:xfrm>
                <a:off x="1725825" y="5024841"/>
                <a:ext cx="123825" cy="158750"/>
              </a:xfrm>
              <a:custGeom>
                <a:avLst/>
                <a:gdLst>
                  <a:gd name="T0" fmla="*/ 0 w 78"/>
                  <a:gd name="T1" fmla="*/ 45 h 100"/>
                  <a:gd name="T2" fmla="*/ 0 w 78"/>
                  <a:gd name="T3" fmla="*/ 100 h 100"/>
                  <a:gd name="T4" fmla="*/ 78 w 78"/>
                  <a:gd name="T5" fmla="*/ 55 h 100"/>
                  <a:gd name="T6" fmla="*/ 78 w 78"/>
                  <a:gd name="T7" fmla="*/ 0 h 100"/>
                  <a:gd name="T8" fmla="*/ 0 w 78"/>
                  <a:gd name="T9" fmla="*/ 45 h 100"/>
                </a:gdLst>
                <a:ahLst/>
                <a:cxnLst>
                  <a:cxn ang="0">
                    <a:pos x="T0" y="T1"/>
                  </a:cxn>
                  <a:cxn ang="0">
                    <a:pos x="T2" y="T3"/>
                  </a:cxn>
                  <a:cxn ang="0">
                    <a:pos x="T4" y="T5"/>
                  </a:cxn>
                  <a:cxn ang="0">
                    <a:pos x="T6" y="T7"/>
                  </a:cxn>
                  <a:cxn ang="0">
                    <a:pos x="T8" y="T9"/>
                  </a:cxn>
                </a:cxnLst>
                <a:rect l="0" t="0" r="r" b="b"/>
                <a:pathLst>
                  <a:path w="78" h="100">
                    <a:moveTo>
                      <a:pt x="0" y="45"/>
                    </a:moveTo>
                    <a:lnTo>
                      <a:pt x="0" y="100"/>
                    </a:lnTo>
                    <a:lnTo>
                      <a:pt x="78" y="55"/>
                    </a:lnTo>
                    <a:lnTo>
                      <a:pt x="78" y="0"/>
                    </a:lnTo>
                    <a:lnTo>
                      <a:pt x="0" y="45"/>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1358"/>
              <p:cNvSpPr>
                <a:spLocks/>
              </p:cNvSpPr>
              <p:nvPr userDrawn="1"/>
            </p:nvSpPr>
            <p:spPr bwMode="auto">
              <a:xfrm>
                <a:off x="1989350" y="5085166"/>
                <a:ext cx="30163" cy="104775"/>
              </a:xfrm>
              <a:custGeom>
                <a:avLst/>
                <a:gdLst>
                  <a:gd name="T0" fmla="*/ 0 w 19"/>
                  <a:gd name="T1" fmla="*/ 12 h 66"/>
                  <a:gd name="T2" fmla="*/ 0 w 19"/>
                  <a:gd name="T3" fmla="*/ 66 h 66"/>
                  <a:gd name="T4" fmla="*/ 19 w 19"/>
                  <a:gd name="T5" fmla="*/ 55 h 66"/>
                  <a:gd name="T6" fmla="*/ 19 w 19"/>
                  <a:gd name="T7" fmla="*/ 0 h 66"/>
                  <a:gd name="T8" fmla="*/ 0 w 19"/>
                  <a:gd name="T9" fmla="*/ 12 h 66"/>
                </a:gdLst>
                <a:ahLst/>
                <a:cxnLst>
                  <a:cxn ang="0">
                    <a:pos x="T0" y="T1"/>
                  </a:cxn>
                  <a:cxn ang="0">
                    <a:pos x="T2" y="T3"/>
                  </a:cxn>
                  <a:cxn ang="0">
                    <a:pos x="T4" y="T5"/>
                  </a:cxn>
                  <a:cxn ang="0">
                    <a:pos x="T6" y="T7"/>
                  </a:cxn>
                  <a:cxn ang="0">
                    <a:pos x="T8" y="T9"/>
                  </a:cxn>
                </a:cxnLst>
                <a:rect l="0" t="0" r="r" b="b"/>
                <a:pathLst>
                  <a:path w="19" h="66">
                    <a:moveTo>
                      <a:pt x="0" y="12"/>
                    </a:moveTo>
                    <a:lnTo>
                      <a:pt x="0" y="66"/>
                    </a:lnTo>
                    <a:lnTo>
                      <a:pt x="19" y="55"/>
                    </a:lnTo>
                    <a:lnTo>
                      <a:pt x="19" y="0"/>
                    </a:lnTo>
                    <a:lnTo>
                      <a:pt x="0" y="1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1359"/>
              <p:cNvSpPr>
                <a:spLocks/>
              </p:cNvSpPr>
              <p:nvPr userDrawn="1"/>
            </p:nvSpPr>
            <p:spPr bwMode="auto">
              <a:xfrm>
                <a:off x="1981413" y="5104216"/>
                <a:ext cx="7938" cy="90487"/>
              </a:xfrm>
              <a:custGeom>
                <a:avLst/>
                <a:gdLst>
                  <a:gd name="T0" fmla="*/ 0 w 5"/>
                  <a:gd name="T1" fmla="*/ 2 h 57"/>
                  <a:gd name="T2" fmla="*/ 0 w 5"/>
                  <a:gd name="T3" fmla="*/ 57 h 57"/>
                  <a:gd name="T4" fmla="*/ 5 w 5"/>
                  <a:gd name="T5" fmla="*/ 54 h 57"/>
                  <a:gd name="T6" fmla="*/ 5 w 5"/>
                  <a:gd name="T7" fmla="*/ 0 h 57"/>
                  <a:gd name="T8" fmla="*/ 0 w 5"/>
                  <a:gd name="T9" fmla="*/ 2 h 57"/>
                </a:gdLst>
                <a:ahLst/>
                <a:cxnLst>
                  <a:cxn ang="0">
                    <a:pos x="T0" y="T1"/>
                  </a:cxn>
                  <a:cxn ang="0">
                    <a:pos x="T2" y="T3"/>
                  </a:cxn>
                  <a:cxn ang="0">
                    <a:pos x="T4" y="T5"/>
                  </a:cxn>
                  <a:cxn ang="0">
                    <a:pos x="T6" y="T7"/>
                  </a:cxn>
                  <a:cxn ang="0">
                    <a:pos x="T8" y="T9"/>
                  </a:cxn>
                </a:cxnLst>
                <a:rect l="0" t="0" r="r" b="b"/>
                <a:pathLst>
                  <a:path w="5" h="57">
                    <a:moveTo>
                      <a:pt x="0" y="2"/>
                    </a:moveTo>
                    <a:lnTo>
                      <a:pt x="0" y="57"/>
                    </a:lnTo>
                    <a:lnTo>
                      <a:pt x="5" y="54"/>
                    </a:lnTo>
                    <a:lnTo>
                      <a:pt x="5" y="0"/>
                    </a:lnTo>
                    <a:lnTo>
                      <a:pt x="0"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1360"/>
              <p:cNvSpPr>
                <a:spLocks/>
              </p:cNvSpPr>
              <p:nvPr userDrawn="1"/>
            </p:nvSpPr>
            <p:spPr bwMode="auto">
              <a:xfrm>
                <a:off x="1440075" y="5077229"/>
                <a:ext cx="252413" cy="136525"/>
              </a:xfrm>
              <a:custGeom>
                <a:avLst/>
                <a:gdLst>
                  <a:gd name="T0" fmla="*/ 0 w 67"/>
                  <a:gd name="T1" fmla="*/ 9 h 36"/>
                  <a:gd name="T2" fmla="*/ 0 w 67"/>
                  <a:gd name="T3" fmla="*/ 31 h 36"/>
                  <a:gd name="T4" fmla="*/ 67 w 67"/>
                  <a:gd name="T5" fmla="*/ 23 h 36"/>
                  <a:gd name="T6" fmla="*/ 67 w 67"/>
                  <a:gd name="T7" fmla="*/ 0 h 36"/>
                  <a:gd name="T8" fmla="*/ 0 w 67"/>
                  <a:gd name="T9" fmla="*/ 9 h 36"/>
                </a:gdLst>
                <a:ahLst/>
                <a:cxnLst>
                  <a:cxn ang="0">
                    <a:pos x="T0" y="T1"/>
                  </a:cxn>
                  <a:cxn ang="0">
                    <a:pos x="T2" y="T3"/>
                  </a:cxn>
                  <a:cxn ang="0">
                    <a:pos x="T4" y="T5"/>
                  </a:cxn>
                  <a:cxn ang="0">
                    <a:pos x="T6" y="T7"/>
                  </a:cxn>
                  <a:cxn ang="0">
                    <a:pos x="T8" y="T9"/>
                  </a:cxn>
                </a:cxnLst>
                <a:rect l="0" t="0" r="r" b="b"/>
                <a:pathLst>
                  <a:path w="67" h="36">
                    <a:moveTo>
                      <a:pt x="0" y="9"/>
                    </a:moveTo>
                    <a:cubicBezTo>
                      <a:pt x="0" y="31"/>
                      <a:pt x="0" y="31"/>
                      <a:pt x="0" y="31"/>
                    </a:cubicBezTo>
                    <a:cubicBezTo>
                      <a:pt x="23" y="36"/>
                      <a:pt x="49" y="33"/>
                      <a:pt x="67" y="23"/>
                    </a:cubicBezTo>
                    <a:cubicBezTo>
                      <a:pt x="67" y="0"/>
                      <a:pt x="67" y="0"/>
                      <a:pt x="67" y="0"/>
                    </a:cubicBezTo>
                    <a:cubicBezTo>
                      <a:pt x="49" y="10"/>
                      <a:pt x="23" y="13"/>
                      <a:pt x="0"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361"/>
              <p:cNvSpPr>
                <a:spLocks/>
              </p:cNvSpPr>
              <p:nvPr userDrawn="1"/>
            </p:nvSpPr>
            <p:spPr bwMode="auto">
              <a:xfrm>
                <a:off x="1403563" y="5112154"/>
                <a:ext cx="36513" cy="104775"/>
              </a:xfrm>
              <a:custGeom>
                <a:avLst/>
                <a:gdLst>
                  <a:gd name="T0" fmla="*/ 0 w 23"/>
                  <a:gd name="T1" fmla="*/ 12 h 66"/>
                  <a:gd name="T2" fmla="*/ 0 w 23"/>
                  <a:gd name="T3" fmla="*/ 66 h 66"/>
                  <a:gd name="T4" fmla="*/ 23 w 23"/>
                  <a:gd name="T5" fmla="*/ 52 h 66"/>
                  <a:gd name="T6" fmla="*/ 23 w 23"/>
                  <a:gd name="T7" fmla="*/ 0 h 66"/>
                  <a:gd name="T8" fmla="*/ 0 w 23"/>
                  <a:gd name="T9" fmla="*/ 12 h 66"/>
                </a:gdLst>
                <a:ahLst/>
                <a:cxnLst>
                  <a:cxn ang="0">
                    <a:pos x="T0" y="T1"/>
                  </a:cxn>
                  <a:cxn ang="0">
                    <a:pos x="T2" y="T3"/>
                  </a:cxn>
                  <a:cxn ang="0">
                    <a:pos x="T4" y="T5"/>
                  </a:cxn>
                  <a:cxn ang="0">
                    <a:pos x="T6" y="T7"/>
                  </a:cxn>
                  <a:cxn ang="0">
                    <a:pos x="T8" y="T9"/>
                  </a:cxn>
                </a:cxnLst>
                <a:rect l="0" t="0" r="r" b="b"/>
                <a:pathLst>
                  <a:path w="23" h="66">
                    <a:moveTo>
                      <a:pt x="0" y="12"/>
                    </a:moveTo>
                    <a:lnTo>
                      <a:pt x="0" y="66"/>
                    </a:lnTo>
                    <a:lnTo>
                      <a:pt x="23" y="52"/>
                    </a:lnTo>
                    <a:lnTo>
                      <a:pt x="23"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362"/>
              <p:cNvSpPr>
                <a:spLocks/>
              </p:cNvSpPr>
              <p:nvPr userDrawn="1"/>
            </p:nvSpPr>
            <p:spPr bwMode="auto">
              <a:xfrm>
                <a:off x="1403563" y="5096279"/>
                <a:ext cx="322263" cy="147637"/>
              </a:xfrm>
              <a:custGeom>
                <a:avLst/>
                <a:gdLst>
                  <a:gd name="T0" fmla="*/ 0 w 86"/>
                  <a:gd name="T1" fmla="*/ 9 h 39"/>
                  <a:gd name="T2" fmla="*/ 0 w 86"/>
                  <a:gd name="T3" fmla="*/ 32 h 39"/>
                  <a:gd name="T4" fmla="*/ 86 w 86"/>
                  <a:gd name="T5" fmla="*/ 23 h 39"/>
                  <a:gd name="T6" fmla="*/ 86 w 86"/>
                  <a:gd name="T7" fmla="*/ 0 h 39"/>
                  <a:gd name="T8" fmla="*/ 0 w 86"/>
                  <a:gd name="T9" fmla="*/ 9 h 39"/>
                </a:gdLst>
                <a:ahLst/>
                <a:cxnLst>
                  <a:cxn ang="0">
                    <a:pos x="T0" y="T1"/>
                  </a:cxn>
                  <a:cxn ang="0">
                    <a:pos x="T2" y="T3"/>
                  </a:cxn>
                  <a:cxn ang="0">
                    <a:pos x="T4" y="T5"/>
                  </a:cxn>
                  <a:cxn ang="0">
                    <a:pos x="T6" y="T7"/>
                  </a:cxn>
                  <a:cxn ang="0">
                    <a:pos x="T8" y="T9"/>
                  </a:cxn>
                </a:cxnLst>
                <a:rect l="0" t="0" r="r" b="b"/>
                <a:pathLst>
                  <a:path w="86" h="39">
                    <a:moveTo>
                      <a:pt x="0" y="9"/>
                    </a:moveTo>
                    <a:cubicBezTo>
                      <a:pt x="0" y="32"/>
                      <a:pt x="0" y="32"/>
                      <a:pt x="0" y="32"/>
                    </a:cubicBezTo>
                    <a:cubicBezTo>
                      <a:pt x="29" y="39"/>
                      <a:pt x="63" y="36"/>
                      <a:pt x="86" y="23"/>
                    </a:cubicBezTo>
                    <a:cubicBezTo>
                      <a:pt x="86" y="0"/>
                      <a:pt x="86" y="0"/>
                      <a:pt x="86" y="0"/>
                    </a:cubicBezTo>
                    <a:cubicBezTo>
                      <a:pt x="63" y="13"/>
                      <a:pt x="29" y="17"/>
                      <a:pt x="0"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1363"/>
              <p:cNvSpPr>
                <a:spLocks/>
              </p:cNvSpPr>
              <p:nvPr userDrawn="1"/>
            </p:nvSpPr>
            <p:spPr bwMode="auto">
              <a:xfrm>
                <a:off x="1849650" y="5024841"/>
                <a:ext cx="139700" cy="165100"/>
              </a:xfrm>
              <a:custGeom>
                <a:avLst/>
                <a:gdLst>
                  <a:gd name="T0" fmla="*/ 0 w 88"/>
                  <a:gd name="T1" fmla="*/ 0 h 104"/>
                  <a:gd name="T2" fmla="*/ 0 w 88"/>
                  <a:gd name="T3" fmla="*/ 55 h 104"/>
                  <a:gd name="T4" fmla="*/ 88 w 88"/>
                  <a:gd name="T5" fmla="*/ 104 h 104"/>
                  <a:gd name="T6" fmla="*/ 88 w 88"/>
                  <a:gd name="T7" fmla="*/ 50 h 104"/>
                  <a:gd name="T8" fmla="*/ 0 w 88"/>
                  <a:gd name="T9" fmla="*/ 0 h 104"/>
                </a:gdLst>
                <a:ahLst/>
                <a:cxnLst>
                  <a:cxn ang="0">
                    <a:pos x="T0" y="T1"/>
                  </a:cxn>
                  <a:cxn ang="0">
                    <a:pos x="T2" y="T3"/>
                  </a:cxn>
                  <a:cxn ang="0">
                    <a:pos x="T4" y="T5"/>
                  </a:cxn>
                  <a:cxn ang="0">
                    <a:pos x="T6" y="T7"/>
                  </a:cxn>
                  <a:cxn ang="0">
                    <a:pos x="T8" y="T9"/>
                  </a:cxn>
                </a:cxnLst>
                <a:rect l="0" t="0" r="r" b="b"/>
                <a:pathLst>
                  <a:path w="88" h="104">
                    <a:moveTo>
                      <a:pt x="0" y="0"/>
                    </a:moveTo>
                    <a:lnTo>
                      <a:pt x="0" y="55"/>
                    </a:lnTo>
                    <a:lnTo>
                      <a:pt x="88" y="104"/>
                    </a:lnTo>
                    <a:lnTo>
                      <a:pt x="88" y="50"/>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1364"/>
              <p:cNvSpPr>
                <a:spLocks/>
              </p:cNvSpPr>
              <p:nvPr userDrawn="1"/>
            </p:nvSpPr>
            <p:spPr bwMode="auto">
              <a:xfrm>
                <a:off x="1849650" y="5032779"/>
                <a:ext cx="131763" cy="161925"/>
              </a:xfrm>
              <a:custGeom>
                <a:avLst/>
                <a:gdLst>
                  <a:gd name="T0" fmla="*/ 0 w 83"/>
                  <a:gd name="T1" fmla="*/ 0 h 102"/>
                  <a:gd name="T2" fmla="*/ 0 w 83"/>
                  <a:gd name="T3" fmla="*/ 54 h 102"/>
                  <a:gd name="T4" fmla="*/ 83 w 83"/>
                  <a:gd name="T5" fmla="*/ 102 h 102"/>
                  <a:gd name="T6" fmla="*/ 83 w 83"/>
                  <a:gd name="T7" fmla="*/ 47 h 102"/>
                  <a:gd name="T8" fmla="*/ 0 w 83"/>
                  <a:gd name="T9" fmla="*/ 0 h 102"/>
                </a:gdLst>
                <a:ahLst/>
                <a:cxnLst>
                  <a:cxn ang="0">
                    <a:pos x="T0" y="T1"/>
                  </a:cxn>
                  <a:cxn ang="0">
                    <a:pos x="T2" y="T3"/>
                  </a:cxn>
                  <a:cxn ang="0">
                    <a:pos x="T4" y="T5"/>
                  </a:cxn>
                  <a:cxn ang="0">
                    <a:pos x="T6" y="T7"/>
                  </a:cxn>
                  <a:cxn ang="0">
                    <a:pos x="T8" y="T9"/>
                  </a:cxn>
                </a:cxnLst>
                <a:rect l="0" t="0" r="r" b="b"/>
                <a:pathLst>
                  <a:path w="83" h="102">
                    <a:moveTo>
                      <a:pt x="0" y="0"/>
                    </a:moveTo>
                    <a:lnTo>
                      <a:pt x="0" y="54"/>
                    </a:lnTo>
                    <a:lnTo>
                      <a:pt x="83" y="102"/>
                    </a:lnTo>
                    <a:lnTo>
                      <a:pt x="83" y="47"/>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1365"/>
              <p:cNvSpPr>
                <a:spLocks/>
              </p:cNvSpPr>
              <p:nvPr userDrawn="1"/>
            </p:nvSpPr>
            <p:spPr bwMode="auto">
              <a:xfrm>
                <a:off x="1440075" y="4766079"/>
                <a:ext cx="623888" cy="360362"/>
              </a:xfrm>
              <a:custGeom>
                <a:avLst/>
                <a:gdLst>
                  <a:gd name="T0" fmla="*/ 0 w 166"/>
                  <a:gd name="T1" fmla="*/ 92 h 96"/>
                  <a:gd name="T2" fmla="*/ 67 w 166"/>
                  <a:gd name="T3" fmla="*/ 83 h 96"/>
                  <a:gd name="T4" fmla="*/ 105 w 166"/>
                  <a:gd name="T5" fmla="*/ 61 h 96"/>
                  <a:gd name="T6" fmla="*/ 143 w 166"/>
                  <a:gd name="T7" fmla="*/ 39 h 96"/>
                  <a:gd name="T8" fmla="*/ 158 w 166"/>
                  <a:gd name="T9" fmla="*/ 0 h 96"/>
                  <a:gd name="T10" fmla="*/ 156 w 166"/>
                  <a:gd name="T11" fmla="*/ 2 h 96"/>
                  <a:gd name="T12" fmla="*/ 141 w 166"/>
                  <a:gd name="T13" fmla="*/ 38 h 96"/>
                  <a:gd name="T14" fmla="*/ 103 w 166"/>
                  <a:gd name="T15" fmla="*/ 60 h 96"/>
                  <a:gd name="T16" fmla="*/ 65 w 166"/>
                  <a:gd name="T17" fmla="*/ 82 h 96"/>
                  <a:gd name="T18" fmla="*/ 2 w 166"/>
                  <a:gd name="T19" fmla="*/ 91 h 96"/>
                  <a:gd name="T20" fmla="*/ 0 w 166"/>
                  <a:gd name="T2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96">
                    <a:moveTo>
                      <a:pt x="0" y="92"/>
                    </a:moveTo>
                    <a:cubicBezTo>
                      <a:pt x="23" y="96"/>
                      <a:pt x="49" y="93"/>
                      <a:pt x="67" y="83"/>
                    </a:cubicBezTo>
                    <a:cubicBezTo>
                      <a:pt x="105" y="61"/>
                      <a:pt x="105" y="61"/>
                      <a:pt x="105" y="61"/>
                    </a:cubicBezTo>
                    <a:cubicBezTo>
                      <a:pt x="143" y="39"/>
                      <a:pt x="143" y="39"/>
                      <a:pt x="143" y="39"/>
                    </a:cubicBezTo>
                    <a:cubicBezTo>
                      <a:pt x="161" y="29"/>
                      <a:pt x="166" y="14"/>
                      <a:pt x="158" y="0"/>
                    </a:cubicBezTo>
                    <a:cubicBezTo>
                      <a:pt x="156" y="2"/>
                      <a:pt x="156" y="2"/>
                      <a:pt x="156" y="2"/>
                    </a:cubicBezTo>
                    <a:cubicBezTo>
                      <a:pt x="163" y="14"/>
                      <a:pt x="158" y="28"/>
                      <a:pt x="141" y="38"/>
                    </a:cubicBezTo>
                    <a:cubicBezTo>
                      <a:pt x="103" y="60"/>
                      <a:pt x="103" y="60"/>
                      <a:pt x="103" y="60"/>
                    </a:cubicBezTo>
                    <a:cubicBezTo>
                      <a:pt x="65" y="82"/>
                      <a:pt x="65" y="82"/>
                      <a:pt x="65" y="82"/>
                    </a:cubicBezTo>
                    <a:cubicBezTo>
                      <a:pt x="48" y="92"/>
                      <a:pt x="24" y="95"/>
                      <a:pt x="2" y="91"/>
                    </a:cubicBezTo>
                    <a:lnTo>
                      <a:pt x="0" y="9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366"/>
              <p:cNvSpPr>
                <a:spLocks/>
              </p:cNvSpPr>
              <p:nvPr userDrawn="1"/>
            </p:nvSpPr>
            <p:spPr bwMode="auto">
              <a:xfrm>
                <a:off x="813013" y="4683529"/>
                <a:ext cx="627063" cy="447675"/>
              </a:xfrm>
              <a:custGeom>
                <a:avLst/>
                <a:gdLst>
                  <a:gd name="T0" fmla="*/ 22 w 167"/>
                  <a:gd name="T1" fmla="*/ 7 h 119"/>
                  <a:gd name="T2" fmla="*/ 2 w 167"/>
                  <a:gd name="T3" fmla="*/ 38 h 119"/>
                  <a:gd name="T4" fmla="*/ 29 w 167"/>
                  <a:gd name="T5" fmla="*/ 66 h 119"/>
                  <a:gd name="T6" fmla="*/ 143 w 167"/>
                  <a:gd name="T7" fmla="*/ 114 h 119"/>
                  <a:gd name="T8" fmla="*/ 157 w 167"/>
                  <a:gd name="T9" fmla="*/ 119 h 119"/>
                  <a:gd name="T10" fmla="*/ 167 w 167"/>
                  <a:gd name="T11" fmla="*/ 114 h 119"/>
                  <a:gd name="T12" fmla="*/ 151 w 167"/>
                  <a:gd name="T13" fmla="*/ 109 h 119"/>
                  <a:gd name="T14" fmla="*/ 37 w 167"/>
                  <a:gd name="T15" fmla="*/ 60 h 119"/>
                  <a:gd name="T16" fmla="*/ 14 w 167"/>
                  <a:gd name="T17" fmla="*/ 37 h 119"/>
                  <a:gd name="T18" fmla="*/ 31 w 167"/>
                  <a:gd name="T19" fmla="*/ 12 h 119"/>
                  <a:gd name="T20" fmla="*/ 43 w 167"/>
                  <a:gd name="T21" fmla="*/ 5 h 119"/>
                  <a:gd name="T22" fmla="*/ 34 w 167"/>
                  <a:gd name="T23" fmla="*/ 0 h 119"/>
                  <a:gd name="T24" fmla="*/ 22 w 167"/>
                  <a:gd name="T25"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7" h="119">
                    <a:moveTo>
                      <a:pt x="22" y="7"/>
                    </a:moveTo>
                    <a:cubicBezTo>
                      <a:pt x="8" y="15"/>
                      <a:pt x="0" y="26"/>
                      <a:pt x="2" y="38"/>
                    </a:cubicBezTo>
                    <a:cubicBezTo>
                      <a:pt x="3" y="49"/>
                      <a:pt x="13" y="60"/>
                      <a:pt x="29" y="66"/>
                    </a:cubicBezTo>
                    <a:cubicBezTo>
                      <a:pt x="143" y="114"/>
                      <a:pt x="143" y="114"/>
                      <a:pt x="143" y="114"/>
                    </a:cubicBezTo>
                    <a:cubicBezTo>
                      <a:pt x="148" y="116"/>
                      <a:pt x="152" y="118"/>
                      <a:pt x="157" y="119"/>
                    </a:cubicBezTo>
                    <a:cubicBezTo>
                      <a:pt x="167" y="114"/>
                      <a:pt x="167" y="114"/>
                      <a:pt x="167" y="114"/>
                    </a:cubicBezTo>
                    <a:cubicBezTo>
                      <a:pt x="161" y="112"/>
                      <a:pt x="156" y="111"/>
                      <a:pt x="151" y="109"/>
                    </a:cubicBezTo>
                    <a:cubicBezTo>
                      <a:pt x="37" y="60"/>
                      <a:pt x="37" y="60"/>
                      <a:pt x="37" y="60"/>
                    </a:cubicBezTo>
                    <a:cubicBezTo>
                      <a:pt x="24" y="55"/>
                      <a:pt x="16" y="46"/>
                      <a:pt x="14" y="37"/>
                    </a:cubicBezTo>
                    <a:cubicBezTo>
                      <a:pt x="13" y="28"/>
                      <a:pt x="19" y="19"/>
                      <a:pt x="31" y="12"/>
                    </a:cubicBezTo>
                    <a:cubicBezTo>
                      <a:pt x="43" y="5"/>
                      <a:pt x="43" y="5"/>
                      <a:pt x="43" y="5"/>
                    </a:cubicBezTo>
                    <a:cubicBezTo>
                      <a:pt x="34" y="0"/>
                      <a:pt x="34" y="0"/>
                      <a:pt x="34" y="0"/>
                    </a:cubicBezTo>
                    <a:lnTo>
                      <a:pt x="22" y="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367"/>
              <p:cNvSpPr>
                <a:spLocks/>
              </p:cNvSpPr>
              <p:nvPr userDrawn="1"/>
            </p:nvSpPr>
            <p:spPr bwMode="auto">
              <a:xfrm>
                <a:off x="820950" y="4815291"/>
                <a:ext cx="582613" cy="401637"/>
              </a:xfrm>
              <a:custGeom>
                <a:avLst/>
                <a:gdLst>
                  <a:gd name="T0" fmla="*/ 0 w 155"/>
                  <a:gd name="T1" fmla="*/ 3 h 107"/>
                  <a:gd name="T2" fmla="*/ 27 w 155"/>
                  <a:gd name="T3" fmla="*/ 31 h 107"/>
                  <a:gd name="T4" fmla="*/ 141 w 155"/>
                  <a:gd name="T5" fmla="*/ 79 h 107"/>
                  <a:gd name="T6" fmla="*/ 155 w 155"/>
                  <a:gd name="T7" fmla="*/ 84 h 107"/>
                  <a:gd name="T8" fmla="*/ 155 w 155"/>
                  <a:gd name="T9" fmla="*/ 107 h 107"/>
                  <a:gd name="T10" fmla="*/ 141 w 155"/>
                  <a:gd name="T11" fmla="*/ 102 h 107"/>
                  <a:gd name="T12" fmla="*/ 27 w 155"/>
                  <a:gd name="T13" fmla="*/ 54 h 107"/>
                  <a:gd name="T14" fmla="*/ 0 w 155"/>
                  <a:gd name="T15" fmla="*/ 25 h 107"/>
                  <a:gd name="T16" fmla="*/ 0 w 155"/>
                  <a:gd name="T17" fmla="*/ 23 h 107"/>
                  <a:gd name="T18" fmla="*/ 0 w 155"/>
                  <a:gd name="T19" fmla="*/ 0 h 107"/>
                  <a:gd name="T20" fmla="*/ 0 w 155"/>
                  <a:gd name="T21"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07">
                    <a:moveTo>
                      <a:pt x="0" y="3"/>
                    </a:moveTo>
                    <a:cubicBezTo>
                      <a:pt x="1" y="14"/>
                      <a:pt x="11" y="25"/>
                      <a:pt x="27" y="31"/>
                    </a:cubicBezTo>
                    <a:cubicBezTo>
                      <a:pt x="141" y="79"/>
                      <a:pt x="141" y="79"/>
                      <a:pt x="141" y="79"/>
                    </a:cubicBezTo>
                    <a:cubicBezTo>
                      <a:pt x="146" y="81"/>
                      <a:pt x="150" y="83"/>
                      <a:pt x="155" y="84"/>
                    </a:cubicBezTo>
                    <a:cubicBezTo>
                      <a:pt x="155" y="107"/>
                      <a:pt x="155" y="107"/>
                      <a:pt x="155" y="107"/>
                    </a:cubicBezTo>
                    <a:cubicBezTo>
                      <a:pt x="151" y="106"/>
                      <a:pt x="146" y="104"/>
                      <a:pt x="141" y="102"/>
                    </a:cubicBezTo>
                    <a:cubicBezTo>
                      <a:pt x="27" y="54"/>
                      <a:pt x="27" y="54"/>
                      <a:pt x="27" y="54"/>
                    </a:cubicBezTo>
                    <a:cubicBezTo>
                      <a:pt x="11" y="47"/>
                      <a:pt x="1" y="37"/>
                      <a:pt x="0" y="25"/>
                    </a:cubicBezTo>
                    <a:cubicBezTo>
                      <a:pt x="0" y="25"/>
                      <a:pt x="0" y="24"/>
                      <a:pt x="0" y="23"/>
                    </a:cubicBezTo>
                    <a:cubicBezTo>
                      <a:pt x="0" y="0"/>
                      <a:pt x="0" y="0"/>
                      <a:pt x="0" y="0"/>
                    </a:cubicBezTo>
                    <a:cubicBezTo>
                      <a:pt x="0" y="1"/>
                      <a:pt x="0" y="2"/>
                      <a:pt x="0" y="3"/>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368"/>
              <p:cNvSpPr>
                <a:spLocks/>
              </p:cNvSpPr>
              <p:nvPr userDrawn="1"/>
            </p:nvSpPr>
            <p:spPr bwMode="auto">
              <a:xfrm>
                <a:off x="1676613" y="5123266"/>
                <a:ext cx="7938" cy="90487"/>
              </a:xfrm>
              <a:custGeom>
                <a:avLst/>
                <a:gdLst>
                  <a:gd name="T0" fmla="*/ 1 w 2"/>
                  <a:gd name="T1" fmla="*/ 0 h 24"/>
                  <a:gd name="T2" fmla="*/ 2 w 2"/>
                  <a:gd name="T3" fmla="*/ 23 h 24"/>
                  <a:gd name="T4" fmla="*/ 0 w 2"/>
                  <a:gd name="T5" fmla="*/ 24 h 24"/>
                  <a:gd name="T6" fmla="*/ 0 w 2"/>
                  <a:gd name="T7" fmla="*/ 1 h 24"/>
                  <a:gd name="T8" fmla="*/ 1 w 2"/>
                  <a:gd name="T9" fmla="*/ 0 h 24"/>
                </a:gdLst>
                <a:ahLst/>
                <a:cxnLst>
                  <a:cxn ang="0">
                    <a:pos x="T0" y="T1"/>
                  </a:cxn>
                  <a:cxn ang="0">
                    <a:pos x="T2" y="T3"/>
                  </a:cxn>
                  <a:cxn ang="0">
                    <a:pos x="T4" y="T5"/>
                  </a:cxn>
                  <a:cxn ang="0">
                    <a:pos x="T6" y="T7"/>
                  </a:cxn>
                  <a:cxn ang="0">
                    <a:pos x="T8" y="T9"/>
                  </a:cxn>
                </a:cxnLst>
                <a:rect l="0" t="0" r="r" b="b"/>
                <a:pathLst>
                  <a:path w="2" h="24">
                    <a:moveTo>
                      <a:pt x="1" y="0"/>
                    </a:moveTo>
                    <a:cubicBezTo>
                      <a:pt x="2" y="8"/>
                      <a:pt x="2" y="15"/>
                      <a:pt x="2" y="23"/>
                    </a:cubicBezTo>
                    <a:cubicBezTo>
                      <a:pt x="1" y="23"/>
                      <a:pt x="0" y="23"/>
                      <a:pt x="0" y="24"/>
                    </a:cubicBezTo>
                    <a:cubicBezTo>
                      <a:pt x="0" y="16"/>
                      <a:pt x="0" y="8"/>
                      <a:pt x="0" y="1"/>
                    </a:cubicBezTo>
                    <a:cubicBezTo>
                      <a:pt x="0" y="1"/>
                      <a:pt x="1" y="0"/>
                      <a:pt x="1"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1369"/>
              <p:cNvSpPr>
                <a:spLocks/>
              </p:cNvSpPr>
              <p:nvPr userDrawn="1"/>
            </p:nvSpPr>
            <p:spPr bwMode="auto">
              <a:xfrm>
                <a:off x="1681375" y="5032779"/>
                <a:ext cx="168275" cy="176212"/>
              </a:xfrm>
              <a:custGeom>
                <a:avLst/>
                <a:gdLst>
                  <a:gd name="T0" fmla="*/ 14 w 45"/>
                  <a:gd name="T1" fmla="*/ 18 h 47"/>
                  <a:gd name="T2" fmla="*/ 45 w 45"/>
                  <a:gd name="T3" fmla="*/ 0 h 47"/>
                  <a:gd name="T4" fmla="*/ 45 w 45"/>
                  <a:gd name="T5" fmla="*/ 23 h 47"/>
                  <a:gd name="T6" fmla="*/ 14 w 45"/>
                  <a:gd name="T7" fmla="*/ 41 h 47"/>
                  <a:gd name="T8" fmla="*/ 1 w 45"/>
                  <a:gd name="T9" fmla="*/ 47 h 47"/>
                  <a:gd name="T10" fmla="*/ 0 w 45"/>
                  <a:gd name="T11" fmla="*/ 24 h 47"/>
                  <a:gd name="T12" fmla="*/ 14 w 45"/>
                  <a:gd name="T13" fmla="*/ 18 h 47"/>
                </a:gdLst>
                <a:ahLst/>
                <a:cxnLst>
                  <a:cxn ang="0">
                    <a:pos x="T0" y="T1"/>
                  </a:cxn>
                  <a:cxn ang="0">
                    <a:pos x="T2" y="T3"/>
                  </a:cxn>
                  <a:cxn ang="0">
                    <a:pos x="T4" y="T5"/>
                  </a:cxn>
                  <a:cxn ang="0">
                    <a:pos x="T6" y="T7"/>
                  </a:cxn>
                  <a:cxn ang="0">
                    <a:pos x="T8" y="T9"/>
                  </a:cxn>
                  <a:cxn ang="0">
                    <a:pos x="T10" y="T11"/>
                  </a:cxn>
                  <a:cxn ang="0">
                    <a:pos x="T12" y="T13"/>
                  </a:cxn>
                </a:cxnLst>
                <a:rect l="0" t="0" r="r" b="b"/>
                <a:pathLst>
                  <a:path w="45" h="47">
                    <a:moveTo>
                      <a:pt x="14" y="18"/>
                    </a:moveTo>
                    <a:cubicBezTo>
                      <a:pt x="45" y="0"/>
                      <a:pt x="45" y="0"/>
                      <a:pt x="45" y="0"/>
                    </a:cubicBezTo>
                    <a:cubicBezTo>
                      <a:pt x="45" y="23"/>
                      <a:pt x="45" y="23"/>
                      <a:pt x="45" y="23"/>
                    </a:cubicBezTo>
                    <a:cubicBezTo>
                      <a:pt x="14" y="41"/>
                      <a:pt x="14" y="41"/>
                      <a:pt x="14" y="41"/>
                    </a:cubicBezTo>
                    <a:cubicBezTo>
                      <a:pt x="10" y="43"/>
                      <a:pt x="5" y="45"/>
                      <a:pt x="1" y="47"/>
                    </a:cubicBezTo>
                    <a:cubicBezTo>
                      <a:pt x="1" y="39"/>
                      <a:pt x="1" y="32"/>
                      <a:pt x="0" y="24"/>
                    </a:cubicBezTo>
                    <a:cubicBezTo>
                      <a:pt x="5" y="22"/>
                      <a:pt x="10" y="20"/>
                      <a:pt x="14" y="1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1370"/>
              <p:cNvSpPr>
                <a:spLocks/>
              </p:cNvSpPr>
              <p:nvPr userDrawn="1"/>
            </p:nvSpPr>
            <p:spPr bwMode="auto">
              <a:xfrm>
                <a:off x="1398800" y="5126441"/>
                <a:ext cx="277813" cy="109537"/>
              </a:xfrm>
              <a:custGeom>
                <a:avLst/>
                <a:gdLst>
                  <a:gd name="T0" fmla="*/ 12 w 74"/>
                  <a:gd name="T1" fmla="*/ 5 h 29"/>
                  <a:gd name="T2" fmla="*/ 16 w 74"/>
                  <a:gd name="T3" fmla="*/ 5 h 29"/>
                  <a:gd name="T4" fmla="*/ 23 w 74"/>
                  <a:gd name="T5" fmla="*/ 6 h 29"/>
                  <a:gd name="T6" fmla="*/ 31 w 74"/>
                  <a:gd name="T7" fmla="*/ 6 h 29"/>
                  <a:gd name="T8" fmla="*/ 60 w 74"/>
                  <a:gd name="T9" fmla="*/ 4 h 29"/>
                  <a:gd name="T10" fmla="*/ 62 w 74"/>
                  <a:gd name="T11" fmla="*/ 3 h 29"/>
                  <a:gd name="T12" fmla="*/ 74 w 74"/>
                  <a:gd name="T13" fmla="*/ 0 h 29"/>
                  <a:gd name="T14" fmla="*/ 74 w 74"/>
                  <a:gd name="T15" fmla="*/ 22 h 29"/>
                  <a:gd name="T16" fmla="*/ 62 w 74"/>
                  <a:gd name="T17" fmla="*/ 26 h 29"/>
                  <a:gd name="T18" fmla="*/ 60 w 74"/>
                  <a:gd name="T19" fmla="*/ 26 h 29"/>
                  <a:gd name="T20" fmla="*/ 60 w 74"/>
                  <a:gd name="T21" fmla="*/ 26 h 29"/>
                  <a:gd name="T22" fmla="*/ 31 w 74"/>
                  <a:gd name="T23" fmla="*/ 29 h 29"/>
                  <a:gd name="T24" fmla="*/ 23 w 74"/>
                  <a:gd name="T25" fmla="*/ 29 h 29"/>
                  <a:gd name="T26" fmla="*/ 23 w 74"/>
                  <a:gd name="T27" fmla="*/ 29 h 29"/>
                  <a:gd name="T28" fmla="*/ 16 w 74"/>
                  <a:gd name="T29" fmla="*/ 28 h 29"/>
                  <a:gd name="T30" fmla="*/ 12 w 74"/>
                  <a:gd name="T31" fmla="*/ 28 h 29"/>
                  <a:gd name="T32" fmla="*/ 0 w 74"/>
                  <a:gd name="T33" fmla="*/ 25 h 29"/>
                  <a:gd name="T34" fmla="*/ 0 w 74"/>
                  <a:gd name="T35" fmla="*/ 2 h 29"/>
                  <a:gd name="T36" fmla="*/ 12 w 74"/>
                  <a:gd name="T37"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29">
                    <a:moveTo>
                      <a:pt x="12" y="5"/>
                    </a:moveTo>
                    <a:cubicBezTo>
                      <a:pt x="13" y="5"/>
                      <a:pt x="15" y="5"/>
                      <a:pt x="16" y="5"/>
                    </a:cubicBezTo>
                    <a:cubicBezTo>
                      <a:pt x="18" y="6"/>
                      <a:pt x="21" y="6"/>
                      <a:pt x="23" y="6"/>
                    </a:cubicBezTo>
                    <a:cubicBezTo>
                      <a:pt x="26" y="6"/>
                      <a:pt x="28" y="6"/>
                      <a:pt x="31" y="6"/>
                    </a:cubicBezTo>
                    <a:cubicBezTo>
                      <a:pt x="41" y="7"/>
                      <a:pt x="51" y="6"/>
                      <a:pt x="60" y="4"/>
                    </a:cubicBezTo>
                    <a:cubicBezTo>
                      <a:pt x="61" y="3"/>
                      <a:pt x="61" y="3"/>
                      <a:pt x="62" y="3"/>
                    </a:cubicBezTo>
                    <a:cubicBezTo>
                      <a:pt x="66" y="2"/>
                      <a:pt x="70" y="1"/>
                      <a:pt x="74" y="0"/>
                    </a:cubicBezTo>
                    <a:cubicBezTo>
                      <a:pt x="74" y="7"/>
                      <a:pt x="74" y="15"/>
                      <a:pt x="74" y="22"/>
                    </a:cubicBezTo>
                    <a:cubicBezTo>
                      <a:pt x="70" y="24"/>
                      <a:pt x="66" y="25"/>
                      <a:pt x="62" y="26"/>
                    </a:cubicBezTo>
                    <a:cubicBezTo>
                      <a:pt x="61" y="26"/>
                      <a:pt x="61" y="26"/>
                      <a:pt x="60" y="26"/>
                    </a:cubicBezTo>
                    <a:cubicBezTo>
                      <a:pt x="60" y="26"/>
                      <a:pt x="60" y="26"/>
                      <a:pt x="60" y="26"/>
                    </a:cubicBezTo>
                    <a:cubicBezTo>
                      <a:pt x="51" y="28"/>
                      <a:pt x="41" y="29"/>
                      <a:pt x="31" y="29"/>
                    </a:cubicBezTo>
                    <a:cubicBezTo>
                      <a:pt x="28" y="29"/>
                      <a:pt x="26" y="29"/>
                      <a:pt x="23" y="29"/>
                    </a:cubicBezTo>
                    <a:cubicBezTo>
                      <a:pt x="23" y="29"/>
                      <a:pt x="23" y="29"/>
                      <a:pt x="23" y="29"/>
                    </a:cubicBezTo>
                    <a:cubicBezTo>
                      <a:pt x="21" y="29"/>
                      <a:pt x="18" y="28"/>
                      <a:pt x="16" y="28"/>
                    </a:cubicBezTo>
                    <a:cubicBezTo>
                      <a:pt x="15" y="28"/>
                      <a:pt x="13" y="28"/>
                      <a:pt x="12" y="28"/>
                    </a:cubicBezTo>
                    <a:cubicBezTo>
                      <a:pt x="8" y="27"/>
                      <a:pt x="4" y="26"/>
                      <a:pt x="0" y="25"/>
                    </a:cubicBezTo>
                    <a:cubicBezTo>
                      <a:pt x="0" y="18"/>
                      <a:pt x="0" y="9"/>
                      <a:pt x="0" y="2"/>
                    </a:cubicBezTo>
                    <a:cubicBezTo>
                      <a:pt x="4" y="3"/>
                      <a:pt x="8" y="4"/>
                      <a:pt x="12" y="5"/>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1371"/>
              <p:cNvSpPr>
                <a:spLocks/>
              </p:cNvSpPr>
              <p:nvPr userDrawn="1"/>
            </p:nvSpPr>
            <p:spPr bwMode="auto">
              <a:xfrm>
                <a:off x="1403563" y="4747029"/>
                <a:ext cx="712788" cy="414337"/>
              </a:xfrm>
              <a:custGeom>
                <a:avLst/>
                <a:gdLst>
                  <a:gd name="T0" fmla="*/ 0 w 190"/>
                  <a:gd name="T1" fmla="*/ 102 h 110"/>
                  <a:gd name="T2" fmla="*/ 86 w 190"/>
                  <a:gd name="T3" fmla="*/ 93 h 110"/>
                  <a:gd name="T4" fmla="*/ 119 w 190"/>
                  <a:gd name="T5" fmla="*/ 74 h 110"/>
                  <a:gd name="T6" fmla="*/ 156 w 190"/>
                  <a:gd name="T7" fmla="*/ 95 h 110"/>
                  <a:gd name="T8" fmla="*/ 164 w 190"/>
                  <a:gd name="T9" fmla="*/ 90 h 110"/>
                  <a:gd name="T10" fmla="*/ 128 w 190"/>
                  <a:gd name="T11" fmla="*/ 69 h 110"/>
                  <a:gd name="T12" fmla="*/ 161 w 190"/>
                  <a:gd name="T13" fmla="*/ 49 h 110"/>
                  <a:gd name="T14" fmla="*/ 178 w 190"/>
                  <a:gd name="T15" fmla="*/ 0 h 110"/>
                  <a:gd name="T16" fmla="*/ 168 w 190"/>
                  <a:gd name="T17" fmla="*/ 5 h 110"/>
                  <a:gd name="T18" fmla="*/ 153 w 190"/>
                  <a:gd name="T19" fmla="*/ 44 h 110"/>
                  <a:gd name="T20" fmla="*/ 115 w 190"/>
                  <a:gd name="T21" fmla="*/ 66 h 110"/>
                  <a:gd name="T22" fmla="*/ 77 w 190"/>
                  <a:gd name="T23" fmla="*/ 88 h 110"/>
                  <a:gd name="T24" fmla="*/ 10 w 190"/>
                  <a:gd name="T25" fmla="*/ 97 h 110"/>
                  <a:gd name="T26" fmla="*/ 0 w 190"/>
                  <a:gd name="T27" fmla="*/ 10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110">
                    <a:moveTo>
                      <a:pt x="0" y="102"/>
                    </a:moveTo>
                    <a:cubicBezTo>
                      <a:pt x="29" y="110"/>
                      <a:pt x="63" y="106"/>
                      <a:pt x="86" y="93"/>
                    </a:cubicBezTo>
                    <a:cubicBezTo>
                      <a:pt x="119" y="74"/>
                      <a:pt x="119" y="74"/>
                      <a:pt x="119" y="74"/>
                    </a:cubicBezTo>
                    <a:cubicBezTo>
                      <a:pt x="156" y="95"/>
                      <a:pt x="156" y="95"/>
                      <a:pt x="156" y="95"/>
                    </a:cubicBezTo>
                    <a:cubicBezTo>
                      <a:pt x="164" y="90"/>
                      <a:pt x="164" y="90"/>
                      <a:pt x="164" y="90"/>
                    </a:cubicBezTo>
                    <a:cubicBezTo>
                      <a:pt x="128" y="69"/>
                      <a:pt x="128" y="69"/>
                      <a:pt x="128" y="69"/>
                    </a:cubicBezTo>
                    <a:cubicBezTo>
                      <a:pt x="161" y="49"/>
                      <a:pt x="161" y="49"/>
                      <a:pt x="161" y="49"/>
                    </a:cubicBezTo>
                    <a:cubicBezTo>
                      <a:pt x="184" y="36"/>
                      <a:pt x="190" y="16"/>
                      <a:pt x="178" y="0"/>
                    </a:cubicBezTo>
                    <a:cubicBezTo>
                      <a:pt x="168" y="5"/>
                      <a:pt x="168" y="5"/>
                      <a:pt x="168" y="5"/>
                    </a:cubicBezTo>
                    <a:cubicBezTo>
                      <a:pt x="176" y="19"/>
                      <a:pt x="171" y="34"/>
                      <a:pt x="153" y="44"/>
                    </a:cubicBezTo>
                    <a:cubicBezTo>
                      <a:pt x="115" y="66"/>
                      <a:pt x="115" y="66"/>
                      <a:pt x="115" y="66"/>
                    </a:cubicBezTo>
                    <a:cubicBezTo>
                      <a:pt x="77" y="88"/>
                      <a:pt x="77" y="88"/>
                      <a:pt x="77" y="88"/>
                    </a:cubicBezTo>
                    <a:cubicBezTo>
                      <a:pt x="59" y="98"/>
                      <a:pt x="33" y="101"/>
                      <a:pt x="10" y="97"/>
                    </a:cubicBezTo>
                    <a:lnTo>
                      <a:pt x="0" y="10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1372"/>
              <p:cNvSpPr>
                <a:spLocks/>
              </p:cNvSpPr>
              <p:nvPr userDrawn="1"/>
            </p:nvSpPr>
            <p:spPr bwMode="auto">
              <a:xfrm>
                <a:off x="1989350" y="4916891"/>
                <a:ext cx="1069975" cy="450850"/>
              </a:xfrm>
              <a:custGeom>
                <a:avLst/>
                <a:gdLst>
                  <a:gd name="T0" fmla="*/ 22 w 285"/>
                  <a:gd name="T1" fmla="*/ 63 h 120"/>
                  <a:gd name="T2" fmla="*/ 239 w 285"/>
                  <a:gd name="T3" fmla="*/ 63 h 120"/>
                  <a:gd name="T4" fmla="*/ 284 w 285"/>
                  <a:gd name="T5" fmla="*/ 0 h 120"/>
                  <a:gd name="T6" fmla="*/ 285 w 285"/>
                  <a:gd name="T7" fmla="*/ 22 h 120"/>
                  <a:gd name="T8" fmla="*/ 239 w 285"/>
                  <a:gd name="T9" fmla="*/ 86 h 120"/>
                  <a:gd name="T10" fmla="*/ 22 w 285"/>
                  <a:gd name="T11" fmla="*/ 86 h 120"/>
                  <a:gd name="T12" fmla="*/ 0 w 285"/>
                  <a:gd name="T13" fmla="*/ 73 h 120"/>
                  <a:gd name="T14" fmla="*/ 0 w 285"/>
                  <a:gd name="T15" fmla="*/ 50 h 120"/>
                  <a:gd name="T16" fmla="*/ 22 w 285"/>
                  <a:gd name="T17" fmla="*/ 6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5" h="120">
                    <a:moveTo>
                      <a:pt x="22" y="63"/>
                    </a:moveTo>
                    <a:cubicBezTo>
                      <a:pt x="82" y="98"/>
                      <a:pt x="179" y="98"/>
                      <a:pt x="239" y="63"/>
                    </a:cubicBezTo>
                    <a:cubicBezTo>
                      <a:pt x="269" y="45"/>
                      <a:pt x="285" y="22"/>
                      <a:pt x="284" y="0"/>
                    </a:cubicBezTo>
                    <a:cubicBezTo>
                      <a:pt x="285" y="22"/>
                      <a:pt x="285" y="22"/>
                      <a:pt x="285" y="22"/>
                    </a:cubicBezTo>
                    <a:cubicBezTo>
                      <a:pt x="285" y="45"/>
                      <a:pt x="270" y="68"/>
                      <a:pt x="239" y="86"/>
                    </a:cubicBezTo>
                    <a:cubicBezTo>
                      <a:pt x="179" y="120"/>
                      <a:pt x="82" y="120"/>
                      <a:pt x="22" y="86"/>
                    </a:cubicBezTo>
                    <a:cubicBezTo>
                      <a:pt x="0" y="73"/>
                      <a:pt x="0" y="73"/>
                      <a:pt x="0" y="73"/>
                    </a:cubicBezTo>
                    <a:cubicBezTo>
                      <a:pt x="0" y="50"/>
                      <a:pt x="0" y="50"/>
                      <a:pt x="0" y="50"/>
                    </a:cubicBezTo>
                    <a:lnTo>
                      <a:pt x="22" y="63"/>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1373"/>
              <p:cNvSpPr>
                <a:spLocks/>
              </p:cNvSpPr>
              <p:nvPr userDrawn="1"/>
            </p:nvSpPr>
            <p:spPr bwMode="auto">
              <a:xfrm>
                <a:off x="1989350" y="4251729"/>
                <a:ext cx="1243013" cy="1033462"/>
              </a:xfrm>
              <a:custGeom>
                <a:avLst/>
                <a:gdLst>
                  <a:gd name="T0" fmla="*/ 143 w 331"/>
                  <a:gd name="T1" fmla="*/ 14 h 275"/>
                  <a:gd name="T2" fmla="*/ 143 w 331"/>
                  <a:gd name="T3" fmla="*/ 68 h 275"/>
                  <a:gd name="T4" fmla="*/ 231 w 331"/>
                  <a:gd name="T5" fmla="*/ 119 h 275"/>
                  <a:gd name="T6" fmla="*/ 230 w 331"/>
                  <a:gd name="T7" fmla="*/ 235 h 275"/>
                  <a:gd name="T8" fmla="*/ 31 w 331"/>
                  <a:gd name="T9" fmla="*/ 235 h 275"/>
                  <a:gd name="T10" fmla="*/ 8 w 331"/>
                  <a:gd name="T11" fmla="*/ 222 h 275"/>
                  <a:gd name="T12" fmla="*/ 0 w 331"/>
                  <a:gd name="T13" fmla="*/ 227 h 275"/>
                  <a:gd name="T14" fmla="*/ 22 w 331"/>
                  <a:gd name="T15" fmla="*/ 240 h 275"/>
                  <a:gd name="T16" fmla="*/ 239 w 331"/>
                  <a:gd name="T17" fmla="*/ 240 h 275"/>
                  <a:gd name="T18" fmla="*/ 240 w 331"/>
                  <a:gd name="T19" fmla="*/ 114 h 275"/>
                  <a:gd name="T20" fmla="*/ 151 w 331"/>
                  <a:gd name="T21" fmla="*/ 63 h 275"/>
                  <a:gd name="T22" fmla="*/ 152 w 331"/>
                  <a:gd name="T23" fmla="*/ 19 h 275"/>
                  <a:gd name="T24" fmla="*/ 226 w 331"/>
                  <a:gd name="T25" fmla="*/ 19 h 275"/>
                  <a:gd name="T26" fmla="*/ 322 w 331"/>
                  <a:gd name="T27" fmla="*/ 75 h 275"/>
                  <a:gd name="T28" fmla="*/ 326 w 331"/>
                  <a:gd name="T29" fmla="*/ 72 h 275"/>
                  <a:gd name="T30" fmla="*/ 331 w 331"/>
                  <a:gd name="T31" fmla="*/ 70 h 275"/>
                  <a:gd name="T32" fmla="*/ 235 w 331"/>
                  <a:gd name="T33" fmla="*/ 14 h 275"/>
                  <a:gd name="T34" fmla="*/ 143 w 331"/>
                  <a:gd name="T35" fmla="*/ 1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75">
                    <a:moveTo>
                      <a:pt x="143" y="14"/>
                    </a:moveTo>
                    <a:cubicBezTo>
                      <a:pt x="117" y="29"/>
                      <a:pt x="117" y="53"/>
                      <a:pt x="143" y="68"/>
                    </a:cubicBezTo>
                    <a:cubicBezTo>
                      <a:pt x="231" y="119"/>
                      <a:pt x="231" y="119"/>
                      <a:pt x="231" y="119"/>
                    </a:cubicBezTo>
                    <a:cubicBezTo>
                      <a:pt x="286" y="151"/>
                      <a:pt x="286" y="203"/>
                      <a:pt x="230" y="235"/>
                    </a:cubicBezTo>
                    <a:cubicBezTo>
                      <a:pt x="175" y="267"/>
                      <a:pt x="86" y="267"/>
                      <a:pt x="31" y="235"/>
                    </a:cubicBezTo>
                    <a:cubicBezTo>
                      <a:pt x="8" y="222"/>
                      <a:pt x="8" y="222"/>
                      <a:pt x="8" y="222"/>
                    </a:cubicBezTo>
                    <a:cubicBezTo>
                      <a:pt x="0" y="227"/>
                      <a:pt x="0" y="227"/>
                      <a:pt x="0" y="227"/>
                    </a:cubicBezTo>
                    <a:cubicBezTo>
                      <a:pt x="22" y="240"/>
                      <a:pt x="22" y="240"/>
                      <a:pt x="22" y="240"/>
                    </a:cubicBezTo>
                    <a:cubicBezTo>
                      <a:pt x="82" y="275"/>
                      <a:pt x="179" y="275"/>
                      <a:pt x="239" y="240"/>
                    </a:cubicBezTo>
                    <a:cubicBezTo>
                      <a:pt x="299" y="205"/>
                      <a:pt x="300" y="149"/>
                      <a:pt x="240" y="114"/>
                    </a:cubicBezTo>
                    <a:cubicBezTo>
                      <a:pt x="151" y="63"/>
                      <a:pt x="151" y="63"/>
                      <a:pt x="151" y="63"/>
                    </a:cubicBezTo>
                    <a:cubicBezTo>
                      <a:pt x="131" y="51"/>
                      <a:pt x="131" y="31"/>
                      <a:pt x="152" y="19"/>
                    </a:cubicBezTo>
                    <a:cubicBezTo>
                      <a:pt x="172" y="8"/>
                      <a:pt x="206" y="8"/>
                      <a:pt x="226" y="19"/>
                    </a:cubicBezTo>
                    <a:cubicBezTo>
                      <a:pt x="322" y="75"/>
                      <a:pt x="322" y="75"/>
                      <a:pt x="322" y="75"/>
                    </a:cubicBezTo>
                    <a:cubicBezTo>
                      <a:pt x="323" y="74"/>
                      <a:pt x="324" y="73"/>
                      <a:pt x="326" y="72"/>
                    </a:cubicBezTo>
                    <a:cubicBezTo>
                      <a:pt x="327" y="71"/>
                      <a:pt x="329" y="71"/>
                      <a:pt x="331" y="70"/>
                    </a:cubicBezTo>
                    <a:cubicBezTo>
                      <a:pt x="235" y="14"/>
                      <a:pt x="235" y="14"/>
                      <a:pt x="235" y="14"/>
                    </a:cubicBezTo>
                    <a:cubicBezTo>
                      <a:pt x="210" y="0"/>
                      <a:pt x="168" y="0"/>
                      <a:pt x="143" y="1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1374"/>
              <p:cNvSpPr>
                <a:spLocks/>
              </p:cNvSpPr>
              <p:nvPr userDrawn="1"/>
            </p:nvSpPr>
            <p:spPr bwMode="auto">
              <a:xfrm>
                <a:off x="1395625" y="5024841"/>
                <a:ext cx="593725" cy="139700"/>
              </a:xfrm>
              <a:custGeom>
                <a:avLst/>
                <a:gdLst>
                  <a:gd name="T0" fmla="*/ 0 w 158"/>
                  <a:gd name="T1" fmla="*/ 29 h 37"/>
                  <a:gd name="T2" fmla="*/ 90 w 158"/>
                  <a:gd name="T3" fmla="*/ 20 h 37"/>
                  <a:gd name="T4" fmla="*/ 121 w 158"/>
                  <a:gd name="T5" fmla="*/ 2 h 37"/>
                  <a:gd name="T6" fmla="*/ 156 w 158"/>
                  <a:gd name="T7" fmla="*/ 22 h 37"/>
                  <a:gd name="T8" fmla="*/ 158 w 158"/>
                  <a:gd name="T9" fmla="*/ 21 h 37"/>
                  <a:gd name="T10" fmla="*/ 121 w 158"/>
                  <a:gd name="T11" fmla="*/ 0 h 37"/>
                  <a:gd name="T12" fmla="*/ 88 w 158"/>
                  <a:gd name="T13" fmla="*/ 19 h 37"/>
                  <a:gd name="T14" fmla="*/ 2 w 158"/>
                  <a:gd name="T15" fmla="*/ 28 h 37"/>
                  <a:gd name="T16" fmla="*/ 0 w 158"/>
                  <a:gd name="T17"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37">
                    <a:moveTo>
                      <a:pt x="0" y="29"/>
                    </a:moveTo>
                    <a:cubicBezTo>
                      <a:pt x="30" y="37"/>
                      <a:pt x="66" y="34"/>
                      <a:pt x="90" y="20"/>
                    </a:cubicBezTo>
                    <a:cubicBezTo>
                      <a:pt x="121" y="2"/>
                      <a:pt x="121" y="2"/>
                      <a:pt x="121" y="2"/>
                    </a:cubicBezTo>
                    <a:cubicBezTo>
                      <a:pt x="156" y="22"/>
                      <a:pt x="156" y="22"/>
                      <a:pt x="156" y="22"/>
                    </a:cubicBezTo>
                    <a:cubicBezTo>
                      <a:pt x="158" y="21"/>
                      <a:pt x="158" y="21"/>
                      <a:pt x="158" y="21"/>
                    </a:cubicBezTo>
                    <a:cubicBezTo>
                      <a:pt x="121" y="0"/>
                      <a:pt x="121" y="0"/>
                      <a:pt x="121" y="0"/>
                    </a:cubicBezTo>
                    <a:cubicBezTo>
                      <a:pt x="88" y="19"/>
                      <a:pt x="88" y="19"/>
                      <a:pt x="88" y="19"/>
                    </a:cubicBezTo>
                    <a:cubicBezTo>
                      <a:pt x="65" y="32"/>
                      <a:pt x="31" y="36"/>
                      <a:pt x="2" y="28"/>
                    </a:cubicBezTo>
                    <a:lnTo>
                      <a:pt x="0" y="2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375"/>
              <p:cNvSpPr>
                <a:spLocks/>
              </p:cNvSpPr>
              <p:nvPr userDrawn="1"/>
            </p:nvSpPr>
            <p:spPr bwMode="auto">
              <a:xfrm>
                <a:off x="1233700" y="4494616"/>
                <a:ext cx="98425" cy="125412"/>
              </a:xfrm>
              <a:custGeom>
                <a:avLst/>
                <a:gdLst>
                  <a:gd name="T0" fmla="*/ 2 w 26"/>
                  <a:gd name="T1" fmla="*/ 9 h 33"/>
                  <a:gd name="T2" fmla="*/ 11 w 26"/>
                  <a:gd name="T3" fmla="*/ 9 h 33"/>
                  <a:gd name="T4" fmla="*/ 26 w 26"/>
                  <a:gd name="T5" fmla="*/ 0 h 33"/>
                  <a:gd name="T6" fmla="*/ 26 w 26"/>
                  <a:gd name="T7" fmla="*/ 23 h 33"/>
                  <a:gd name="T8" fmla="*/ 11 w 26"/>
                  <a:gd name="T9" fmla="*/ 31 h 33"/>
                  <a:gd name="T10" fmla="*/ 2 w 26"/>
                  <a:gd name="T11" fmla="*/ 31 h 33"/>
                  <a:gd name="T12" fmla="*/ 0 w 26"/>
                  <a:gd name="T13" fmla="*/ 29 h 33"/>
                  <a:gd name="T14" fmla="*/ 0 w 26"/>
                  <a:gd name="T15" fmla="*/ 6 h 33"/>
                  <a:gd name="T16" fmla="*/ 2 w 26"/>
                  <a:gd name="T1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3">
                    <a:moveTo>
                      <a:pt x="2" y="9"/>
                    </a:moveTo>
                    <a:cubicBezTo>
                      <a:pt x="4" y="10"/>
                      <a:pt x="8" y="10"/>
                      <a:pt x="11" y="9"/>
                    </a:cubicBezTo>
                    <a:cubicBezTo>
                      <a:pt x="26" y="0"/>
                      <a:pt x="26" y="0"/>
                      <a:pt x="26" y="0"/>
                    </a:cubicBezTo>
                    <a:cubicBezTo>
                      <a:pt x="26" y="23"/>
                      <a:pt x="26" y="23"/>
                      <a:pt x="26" y="23"/>
                    </a:cubicBezTo>
                    <a:cubicBezTo>
                      <a:pt x="11" y="31"/>
                      <a:pt x="11" y="31"/>
                      <a:pt x="11" y="31"/>
                    </a:cubicBezTo>
                    <a:cubicBezTo>
                      <a:pt x="8" y="33"/>
                      <a:pt x="5" y="33"/>
                      <a:pt x="2" y="31"/>
                    </a:cubicBezTo>
                    <a:cubicBezTo>
                      <a:pt x="1" y="31"/>
                      <a:pt x="0" y="30"/>
                      <a:pt x="0" y="29"/>
                    </a:cubicBezTo>
                    <a:cubicBezTo>
                      <a:pt x="0" y="6"/>
                      <a:pt x="0" y="6"/>
                      <a:pt x="0" y="6"/>
                    </a:cubicBezTo>
                    <a:cubicBezTo>
                      <a:pt x="0" y="7"/>
                      <a:pt x="1" y="8"/>
                      <a:pt x="2"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376"/>
              <p:cNvSpPr>
                <a:spLocks/>
              </p:cNvSpPr>
              <p:nvPr userDrawn="1"/>
            </p:nvSpPr>
            <p:spPr bwMode="auto">
              <a:xfrm>
                <a:off x="1233700" y="4477154"/>
                <a:ext cx="98425" cy="55562"/>
              </a:xfrm>
              <a:custGeom>
                <a:avLst/>
                <a:gdLst>
                  <a:gd name="T0" fmla="*/ 2 w 26"/>
                  <a:gd name="T1" fmla="*/ 8 h 15"/>
                  <a:gd name="T2" fmla="*/ 2 w 26"/>
                  <a:gd name="T3" fmla="*/ 14 h 15"/>
                  <a:gd name="T4" fmla="*/ 11 w 26"/>
                  <a:gd name="T5" fmla="*/ 14 h 15"/>
                  <a:gd name="T6" fmla="*/ 26 w 26"/>
                  <a:gd name="T7" fmla="*/ 5 h 15"/>
                  <a:gd name="T8" fmla="*/ 17 w 26"/>
                  <a:gd name="T9" fmla="*/ 0 h 15"/>
                  <a:gd name="T10" fmla="*/ 2 w 26"/>
                  <a:gd name="T11" fmla="*/ 8 h 15"/>
                </a:gdLst>
                <a:ahLst/>
                <a:cxnLst>
                  <a:cxn ang="0">
                    <a:pos x="T0" y="T1"/>
                  </a:cxn>
                  <a:cxn ang="0">
                    <a:pos x="T2" y="T3"/>
                  </a:cxn>
                  <a:cxn ang="0">
                    <a:pos x="T4" y="T5"/>
                  </a:cxn>
                  <a:cxn ang="0">
                    <a:pos x="T6" y="T7"/>
                  </a:cxn>
                  <a:cxn ang="0">
                    <a:pos x="T8" y="T9"/>
                  </a:cxn>
                  <a:cxn ang="0">
                    <a:pos x="T10" y="T11"/>
                  </a:cxn>
                </a:cxnLst>
                <a:rect l="0" t="0" r="r" b="b"/>
                <a:pathLst>
                  <a:path w="26" h="15">
                    <a:moveTo>
                      <a:pt x="2" y="8"/>
                    </a:moveTo>
                    <a:cubicBezTo>
                      <a:pt x="0" y="10"/>
                      <a:pt x="0" y="12"/>
                      <a:pt x="2" y="14"/>
                    </a:cubicBezTo>
                    <a:cubicBezTo>
                      <a:pt x="4" y="15"/>
                      <a:pt x="8" y="15"/>
                      <a:pt x="11" y="14"/>
                    </a:cubicBezTo>
                    <a:cubicBezTo>
                      <a:pt x="26" y="5"/>
                      <a:pt x="26" y="5"/>
                      <a:pt x="26" y="5"/>
                    </a:cubicBezTo>
                    <a:cubicBezTo>
                      <a:pt x="17" y="0"/>
                      <a:pt x="17" y="0"/>
                      <a:pt x="17" y="0"/>
                    </a:cubicBezTo>
                    <a:lnTo>
                      <a:pt x="2" y="8"/>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377"/>
              <p:cNvSpPr>
                <a:spLocks/>
              </p:cNvSpPr>
              <p:nvPr userDrawn="1"/>
            </p:nvSpPr>
            <p:spPr bwMode="auto">
              <a:xfrm>
                <a:off x="3248238" y="4532716"/>
                <a:ext cx="149225" cy="90487"/>
              </a:xfrm>
              <a:custGeom>
                <a:avLst/>
                <a:gdLst>
                  <a:gd name="T0" fmla="*/ 7 w 40"/>
                  <a:gd name="T1" fmla="*/ 5 h 24"/>
                  <a:gd name="T2" fmla="*/ 7 w 40"/>
                  <a:gd name="T3" fmla="*/ 20 h 24"/>
                  <a:gd name="T4" fmla="*/ 33 w 40"/>
                  <a:gd name="T5" fmla="*/ 20 h 24"/>
                  <a:gd name="T6" fmla="*/ 33 w 40"/>
                  <a:gd name="T7" fmla="*/ 5 h 24"/>
                  <a:gd name="T8" fmla="*/ 7 w 40"/>
                  <a:gd name="T9" fmla="*/ 5 h 24"/>
                </a:gdLst>
                <a:ahLst/>
                <a:cxnLst>
                  <a:cxn ang="0">
                    <a:pos x="T0" y="T1"/>
                  </a:cxn>
                  <a:cxn ang="0">
                    <a:pos x="T2" y="T3"/>
                  </a:cxn>
                  <a:cxn ang="0">
                    <a:pos x="T4" y="T5"/>
                  </a:cxn>
                  <a:cxn ang="0">
                    <a:pos x="T6" y="T7"/>
                  </a:cxn>
                  <a:cxn ang="0">
                    <a:pos x="T8" y="T9"/>
                  </a:cxn>
                </a:cxnLst>
                <a:rect l="0" t="0" r="r" b="b"/>
                <a:pathLst>
                  <a:path w="40" h="24">
                    <a:moveTo>
                      <a:pt x="7" y="5"/>
                    </a:moveTo>
                    <a:cubicBezTo>
                      <a:pt x="0" y="9"/>
                      <a:pt x="0" y="16"/>
                      <a:pt x="7" y="20"/>
                    </a:cubicBezTo>
                    <a:cubicBezTo>
                      <a:pt x="14" y="24"/>
                      <a:pt x="26" y="24"/>
                      <a:pt x="33" y="20"/>
                    </a:cubicBezTo>
                    <a:cubicBezTo>
                      <a:pt x="40" y="16"/>
                      <a:pt x="40" y="9"/>
                      <a:pt x="33" y="5"/>
                    </a:cubicBezTo>
                    <a:cubicBezTo>
                      <a:pt x="26" y="0"/>
                      <a:pt x="14" y="0"/>
                      <a:pt x="7" y="5"/>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451"/>
              <p:cNvSpPr>
                <a:spLocks/>
              </p:cNvSpPr>
              <p:nvPr userDrawn="1"/>
            </p:nvSpPr>
            <p:spPr bwMode="auto">
              <a:xfrm>
                <a:off x="4191213" y="4950229"/>
                <a:ext cx="1517650" cy="876300"/>
              </a:xfrm>
              <a:custGeom>
                <a:avLst/>
                <a:gdLst>
                  <a:gd name="T0" fmla="*/ 8 w 404"/>
                  <a:gd name="T1" fmla="*/ 143 h 233"/>
                  <a:gd name="T2" fmla="*/ 8 w 404"/>
                  <a:gd name="T3" fmla="*/ 160 h 233"/>
                  <a:gd name="T4" fmla="*/ 126 w 404"/>
                  <a:gd name="T5" fmla="*/ 229 h 233"/>
                  <a:gd name="T6" fmla="*/ 156 w 404"/>
                  <a:gd name="T7" fmla="*/ 229 h 233"/>
                  <a:gd name="T8" fmla="*/ 395 w 404"/>
                  <a:gd name="T9" fmla="*/ 91 h 233"/>
                  <a:gd name="T10" fmla="*/ 395 w 404"/>
                  <a:gd name="T11" fmla="*/ 73 h 233"/>
                  <a:gd name="T12" fmla="*/ 277 w 404"/>
                  <a:gd name="T13" fmla="*/ 5 h 233"/>
                  <a:gd name="T14" fmla="*/ 247 w 404"/>
                  <a:gd name="T15" fmla="*/ 5 h 233"/>
                  <a:gd name="T16" fmla="*/ 8 w 404"/>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233">
                    <a:moveTo>
                      <a:pt x="8" y="143"/>
                    </a:moveTo>
                    <a:cubicBezTo>
                      <a:pt x="0" y="147"/>
                      <a:pt x="0" y="155"/>
                      <a:pt x="8" y="160"/>
                    </a:cubicBezTo>
                    <a:cubicBezTo>
                      <a:pt x="126" y="229"/>
                      <a:pt x="126" y="229"/>
                      <a:pt x="126" y="229"/>
                    </a:cubicBezTo>
                    <a:cubicBezTo>
                      <a:pt x="135" y="233"/>
                      <a:pt x="148" y="233"/>
                      <a:pt x="156" y="229"/>
                    </a:cubicBezTo>
                    <a:cubicBezTo>
                      <a:pt x="395" y="91"/>
                      <a:pt x="395" y="91"/>
                      <a:pt x="395" y="91"/>
                    </a:cubicBezTo>
                    <a:cubicBezTo>
                      <a:pt x="404" y="86"/>
                      <a:pt x="404" y="78"/>
                      <a:pt x="395" y="73"/>
                    </a:cubicBezTo>
                    <a:cubicBezTo>
                      <a:pt x="277" y="5"/>
                      <a:pt x="277" y="5"/>
                      <a:pt x="277" y="5"/>
                    </a:cubicBezTo>
                    <a:cubicBezTo>
                      <a:pt x="269" y="0"/>
                      <a:pt x="256"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452"/>
              <p:cNvSpPr>
                <a:spLocks/>
              </p:cNvSpPr>
              <p:nvPr userDrawn="1"/>
            </p:nvSpPr>
            <p:spPr bwMode="auto">
              <a:xfrm>
                <a:off x="5062750" y="5077229"/>
                <a:ext cx="217488" cy="109537"/>
              </a:xfrm>
              <a:custGeom>
                <a:avLst/>
                <a:gdLst>
                  <a:gd name="T0" fmla="*/ 0 w 58"/>
                  <a:gd name="T1" fmla="*/ 1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9" y="22"/>
                    </a:cubicBezTo>
                    <a:cubicBezTo>
                      <a:pt x="20" y="29"/>
                      <a:pt x="38" y="29"/>
                      <a:pt x="50" y="22"/>
                    </a:cubicBezTo>
                    <a:cubicBezTo>
                      <a:pt x="56" y="19"/>
                      <a:pt x="58" y="15"/>
                      <a:pt x="58" y="10"/>
                    </a:cubicBezTo>
                    <a:cubicBezTo>
                      <a:pt x="58" y="0"/>
                      <a:pt x="58" y="0"/>
                      <a:pt x="58" y="0"/>
                    </a:cubicBezTo>
                    <a:cubicBezTo>
                      <a:pt x="58" y="5"/>
                      <a:pt x="55" y="9"/>
                      <a:pt x="50" y="12"/>
                    </a:cubicBezTo>
                    <a:cubicBezTo>
                      <a:pt x="38" y="19"/>
                      <a:pt x="20" y="19"/>
                      <a:pt x="9" y="12"/>
                    </a:cubicBezTo>
                    <a:cubicBezTo>
                      <a:pt x="3" y="9"/>
                      <a:pt x="0" y="5"/>
                      <a:pt x="0" y="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453"/>
              <p:cNvSpPr>
                <a:spLocks/>
              </p:cNvSpPr>
              <p:nvPr userDrawn="1"/>
            </p:nvSpPr>
            <p:spPr bwMode="auto">
              <a:xfrm>
                <a:off x="5051638" y="5010554"/>
                <a:ext cx="239713" cy="138112"/>
              </a:xfrm>
              <a:custGeom>
                <a:avLst/>
                <a:gdLst>
                  <a:gd name="T0" fmla="*/ 12 w 64"/>
                  <a:gd name="T1" fmla="*/ 7 h 37"/>
                  <a:gd name="T2" fmla="*/ 12 w 64"/>
                  <a:gd name="T3" fmla="*/ 30 h 37"/>
                  <a:gd name="T4" fmla="*/ 53 w 64"/>
                  <a:gd name="T5" fmla="*/ 30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3"/>
                      <a:pt x="0" y="24"/>
                      <a:pt x="12" y="30"/>
                    </a:cubicBezTo>
                    <a:cubicBezTo>
                      <a:pt x="23" y="37"/>
                      <a:pt x="41" y="37"/>
                      <a:pt x="53" y="30"/>
                    </a:cubicBezTo>
                    <a:cubicBezTo>
                      <a:pt x="64" y="24"/>
                      <a:pt x="64" y="13"/>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1454"/>
              <p:cNvSpPr>
                <a:spLocks/>
              </p:cNvSpPr>
              <p:nvPr userDrawn="1"/>
            </p:nvSpPr>
            <p:spPr bwMode="auto">
              <a:xfrm>
                <a:off x="4840500" y="5208991"/>
                <a:ext cx="219075" cy="106362"/>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19" y="18"/>
                      <a:pt x="8" y="12"/>
                    </a:cubicBezTo>
                    <a:cubicBezTo>
                      <a:pt x="3" y="9"/>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1455"/>
              <p:cNvSpPr>
                <a:spLocks/>
              </p:cNvSpPr>
              <p:nvPr userDrawn="1"/>
            </p:nvSpPr>
            <p:spPr bwMode="auto">
              <a:xfrm>
                <a:off x="4829388" y="5142316"/>
                <a:ext cx="241300" cy="134937"/>
              </a:xfrm>
              <a:custGeom>
                <a:avLst/>
                <a:gdLst>
                  <a:gd name="T0" fmla="*/ 11 w 64"/>
                  <a:gd name="T1" fmla="*/ 6 h 36"/>
                  <a:gd name="T2" fmla="*/ 11 w 64"/>
                  <a:gd name="T3" fmla="*/ 30 h 36"/>
                  <a:gd name="T4" fmla="*/ 52 w 64"/>
                  <a:gd name="T5" fmla="*/ 30 h 36"/>
                  <a:gd name="T6" fmla="*/ 52 w 64"/>
                  <a:gd name="T7" fmla="*/ 6 h 36"/>
                  <a:gd name="T8" fmla="*/ 11 w 64"/>
                  <a:gd name="T9" fmla="*/ 6 h 36"/>
                </a:gdLst>
                <a:ahLst/>
                <a:cxnLst>
                  <a:cxn ang="0">
                    <a:pos x="T0" y="T1"/>
                  </a:cxn>
                  <a:cxn ang="0">
                    <a:pos x="T2" y="T3"/>
                  </a:cxn>
                  <a:cxn ang="0">
                    <a:pos x="T4" y="T5"/>
                  </a:cxn>
                  <a:cxn ang="0">
                    <a:pos x="T6" y="T7"/>
                  </a:cxn>
                  <a:cxn ang="0">
                    <a:pos x="T8" y="T9"/>
                  </a:cxn>
                </a:cxnLst>
                <a:rect l="0" t="0" r="r" b="b"/>
                <a:pathLst>
                  <a:path w="64" h="36">
                    <a:moveTo>
                      <a:pt x="11" y="6"/>
                    </a:moveTo>
                    <a:cubicBezTo>
                      <a:pt x="0" y="13"/>
                      <a:pt x="0" y="23"/>
                      <a:pt x="11" y="30"/>
                    </a:cubicBezTo>
                    <a:cubicBezTo>
                      <a:pt x="22" y="36"/>
                      <a:pt x="41" y="36"/>
                      <a:pt x="52" y="30"/>
                    </a:cubicBezTo>
                    <a:cubicBezTo>
                      <a:pt x="64" y="23"/>
                      <a:pt x="64" y="13"/>
                      <a:pt x="52" y="6"/>
                    </a:cubicBezTo>
                    <a:cubicBezTo>
                      <a:pt x="41" y="0"/>
                      <a:pt x="23"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1456"/>
              <p:cNvSpPr>
                <a:spLocks/>
              </p:cNvSpPr>
              <p:nvPr userDrawn="1"/>
            </p:nvSpPr>
            <p:spPr bwMode="auto">
              <a:xfrm>
                <a:off x="4615075" y="5337579"/>
                <a:ext cx="219075"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5"/>
                      <a:pt x="3" y="19"/>
                      <a:pt x="9" y="22"/>
                    </a:cubicBezTo>
                    <a:cubicBezTo>
                      <a:pt x="20" y="29"/>
                      <a:pt x="38" y="29"/>
                      <a:pt x="50" y="22"/>
                    </a:cubicBezTo>
                    <a:cubicBezTo>
                      <a:pt x="55" y="19"/>
                      <a:pt x="58" y="14"/>
                      <a:pt x="58" y="10"/>
                    </a:cubicBezTo>
                    <a:cubicBezTo>
                      <a:pt x="58" y="0"/>
                      <a:pt x="58" y="0"/>
                      <a:pt x="58" y="0"/>
                    </a:cubicBezTo>
                    <a:cubicBezTo>
                      <a:pt x="58" y="5"/>
                      <a:pt x="55" y="9"/>
                      <a:pt x="50" y="12"/>
                    </a:cubicBezTo>
                    <a:cubicBezTo>
                      <a:pt x="38" y="19"/>
                      <a:pt x="20" y="19"/>
                      <a:pt x="9" y="12"/>
                    </a:cubicBezTo>
                    <a:cubicBezTo>
                      <a:pt x="3" y="9"/>
                      <a:pt x="0" y="5"/>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1457"/>
              <p:cNvSpPr>
                <a:spLocks/>
              </p:cNvSpPr>
              <p:nvPr userDrawn="1"/>
            </p:nvSpPr>
            <p:spPr bwMode="auto">
              <a:xfrm>
                <a:off x="4603963" y="5269316"/>
                <a:ext cx="241300" cy="139700"/>
              </a:xfrm>
              <a:custGeom>
                <a:avLst/>
                <a:gdLst>
                  <a:gd name="T0" fmla="*/ 12 w 64"/>
                  <a:gd name="T1" fmla="*/ 6 h 37"/>
                  <a:gd name="T2" fmla="*/ 12 w 64"/>
                  <a:gd name="T3" fmla="*/ 30 h 37"/>
                  <a:gd name="T4" fmla="*/ 53 w 64"/>
                  <a:gd name="T5" fmla="*/ 30 h 37"/>
                  <a:gd name="T6" fmla="*/ 53 w 64"/>
                  <a:gd name="T7" fmla="*/ 7 h 37"/>
                  <a:gd name="T8" fmla="*/ 12 w 64"/>
                  <a:gd name="T9" fmla="*/ 6 h 37"/>
                </a:gdLst>
                <a:ahLst/>
                <a:cxnLst>
                  <a:cxn ang="0">
                    <a:pos x="T0" y="T1"/>
                  </a:cxn>
                  <a:cxn ang="0">
                    <a:pos x="T2" y="T3"/>
                  </a:cxn>
                  <a:cxn ang="0">
                    <a:pos x="T4" y="T5"/>
                  </a:cxn>
                  <a:cxn ang="0">
                    <a:pos x="T6" y="T7"/>
                  </a:cxn>
                  <a:cxn ang="0">
                    <a:pos x="T8" y="T9"/>
                  </a:cxn>
                </a:cxnLst>
                <a:rect l="0" t="0" r="r" b="b"/>
                <a:pathLst>
                  <a:path w="64" h="37">
                    <a:moveTo>
                      <a:pt x="12" y="6"/>
                    </a:moveTo>
                    <a:cubicBezTo>
                      <a:pt x="0" y="13"/>
                      <a:pt x="0" y="24"/>
                      <a:pt x="12" y="30"/>
                    </a:cubicBezTo>
                    <a:cubicBezTo>
                      <a:pt x="23" y="37"/>
                      <a:pt x="41" y="37"/>
                      <a:pt x="53" y="30"/>
                    </a:cubicBezTo>
                    <a:cubicBezTo>
                      <a:pt x="64" y="24"/>
                      <a:pt x="64" y="13"/>
                      <a:pt x="53" y="7"/>
                    </a:cubicBezTo>
                    <a:cubicBezTo>
                      <a:pt x="41" y="0"/>
                      <a:pt x="23" y="0"/>
                      <a:pt x="12"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1458"/>
              <p:cNvSpPr>
                <a:spLocks/>
              </p:cNvSpPr>
              <p:nvPr userDrawn="1"/>
            </p:nvSpPr>
            <p:spPr bwMode="auto">
              <a:xfrm>
                <a:off x="4394413" y="5469341"/>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2" y="18"/>
                      <a:pt x="8" y="21"/>
                    </a:cubicBezTo>
                    <a:cubicBezTo>
                      <a:pt x="19" y="28"/>
                      <a:pt x="38" y="28"/>
                      <a:pt x="49" y="21"/>
                    </a:cubicBezTo>
                    <a:cubicBezTo>
                      <a:pt x="55" y="18"/>
                      <a:pt x="58" y="14"/>
                      <a:pt x="58" y="9"/>
                    </a:cubicBezTo>
                    <a:cubicBezTo>
                      <a:pt x="58" y="0"/>
                      <a:pt x="58" y="0"/>
                      <a:pt x="58" y="0"/>
                    </a:cubicBezTo>
                    <a:cubicBezTo>
                      <a:pt x="58" y="4"/>
                      <a:pt x="55" y="8"/>
                      <a:pt x="49" y="12"/>
                    </a:cubicBezTo>
                    <a:cubicBezTo>
                      <a:pt x="38" y="18"/>
                      <a:pt x="19" y="18"/>
                      <a:pt x="8" y="12"/>
                    </a:cubicBezTo>
                    <a:cubicBezTo>
                      <a:pt x="2"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1459"/>
              <p:cNvSpPr>
                <a:spLocks/>
              </p:cNvSpPr>
              <p:nvPr userDrawn="1"/>
            </p:nvSpPr>
            <p:spPr bwMode="auto">
              <a:xfrm>
                <a:off x="4383300" y="5397904"/>
                <a:ext cx="236538" cy="138112"/>
              </a:xfrm>
              <a:custGeom>
                <a:avLst/>
                <a:gdLst>
                  <a:gd name="T0" fmla="*/ 11 w 63"/>
                  <a:gd name="T1" fmla="*/ 7 h 37"/>
                  <a:gd name="T2" fmla="*/ 11 w 63"/>
                  <a:gd name="T3" fmla="*/ 31 h 37"/>
                  <a:gd name="T4" fmla="*/ 52 w 63"/>
                  <a:gd name="T5" fmla="*/ 31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1"/>
                    </a:cubicBezTo>
                    <a:cubicBezTo>
                      <a:pt x="22" y="37"/>
                      <a:pt x="41" y="37"/>
                      <a:pt x="52" y="31"/>
                    </a:cubicBezTo>
                    <a:cubicBezTo>
                      <a:pt x="63" y="24"/>
                      <a:pt x="63" y="13"/>
                      <a:pt x="52" y="7"/>
                    </a:cubicBezTo>
                    <a:cubicBezTo>
                      <a:pt x="41" y="0"/>
                      <a:pt x="22"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1460"/>
              <p:cNvSpPr>
                <a:spLocks/>
              </p:cNvSpPr>
              <p:nvPr userDrawn="1"/>
            </p:nvSpPr>
            <p:spPr bwMode="auto">
              <a:xfrm>
                <a:off x="5302463" y="5216929"/>
                <a:ext cx="219075"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5"/>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1461"/>
              <p:cNvSpPr>
                <a:spLocks/>
              </p:cNvSpPr>
              <p:nvPr userDrawn="1"/>
            </p:nvSpPr>
            <p:spPr bwMode="auto">
              <a:xfrm>
                <a:off x="5291350" y="5148666"/>
                <a:ext cx="241300"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462"/>
              <p:cNvSpPr>
                <a:spLocks/>
              </p:cNvSpPr>
              <p:nvPr userDrawn="1"/>
            </p:nvSpPr>
            <p:spPr bwMode="auto">
              <a:xfrm>
                <a:off x="5077038" y="5348691"/>
                <a:ext cx="219075"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463"/>
              <p:cNvSpPr>
                <a:spLocks/>
              </p:cNvSpPr>
              <p:nvPr userDrawn="1"/>
            </p:nvSpPr>
            <p:spPr bwMode="auto">
              <a:xfrm>
                <a:off x="5065925" y="5277254"/>
                <a:ext cx="241300"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4"/>
                      <a:pt x="0" y="24"/>
                      <a:pt x="12" y="31"/>
                    </a:cubicBezTo>
                    <a:cubicBezTo>
                      <a:pt x="23" y="37"/>
                      <a:pt x="41" y="37"/>
                      <a:pt x="53" y="31"/>
                    </a:cubicBezTo>
                    <a:cubicBezTo>
                      <a:pt x="64" y="24"/>
                      <a:pt x="64" y="14"/>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464"/>
              <p:cNvSpPr>
                <a:spLocks/>
              </p:cNvSpPr>
              <p:nvPr userDrawn="1"/>
            </p:nvSpPr>
            <p:spPr bwMode="auto">
              <a:xfrm>
                <a:off x="4856375" y="5475691"/>
                <a:ext cx="217488" cy="109537"/>
              </a:xfrm>
              <a:custGeom>
                <a:avLst/>
                <a:gdLst>
                  <a:gd name="T0" fmla="*/ 0 w 58"/>
                  <a:gd name="T1" fmla="*/ 0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8" y="22"/>
                    </a:cubicBezTo>
                    <a:cubicBezTo>
                      <a:pt x="19" y="29"/>
                      <a:pt x="38" y="29"/>
                      <a:pt x="49" y="22"/>
                    </a:cubicBezTo>
                    <a:cubicBezTo>
                      <a:pt x="55" y="19"/>
                      <a:pt x="58" y="14"/>
                      <a:pt x="58" y="10"/>
                    </a:cubicBezTo>
                    <a:cubicBezTo>
                      <a:pt x="58" y="0"/>
                      <a:pt x="58" y="0"/>
                      <a:pt x="58" y="0"/>
                    </a:cubicBezTo>
                    <a:cubicBezTo>
                      <a:pt x="58" y="5"/>
                      <a:pt x="55" y="9"/>
                      <a:pt x="49" y="12"/>
                    </a:cubicBezTo>
                    <a:cubicBezTo>
                      <a:pt x="38" y="19"/>
                      <a:pt x="19" y="19"/>
                      <a:pt x="8" y="12"/>
                    </a:cubicBezTo>
                    <a:cubicBezTo>
                      <a:pt x="3" y="9"/>
                      <a:pt x="0" y="5"/>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1465"/>
              <p:cNvSpPr>
                <a:spLocks/>
              </p:cNvSpPr>
              <p:nvPr userDrawn="1"/>
            </p:nvSpPr>
            <p:spPr bwMode="auto">
              <a:xfrm>
                <a:off x="4845263" y="5409016"/>
                <a:ext cx="239713" cy="138112"/>
              </a:xfrm>
              <a:custGeom>
                <a:avLst/>
                <a:gdLst>
                  <a:gd name="T0" fmla="*/ 11 w 64"/>
                  <a:gd name="T1" fmla="*/ 6 h 37"/>
                  <a:gd name="T2" fmla="*/ 11 w 64"/>
                  <a:gd name="T3" fmla="*/ 30 h 37"/>
                  <a:gd name="T4" fmla="*/ 52 w 64"/>
                  <a:gd name="T5" fmla="*/ 30 h 37"/>
                  <a:gd name="T6" fmla="*/ 52 w 64"/>
                  <a:gd name="T7" fmla="*/ 6 h 37"/>
                  <a:gd name="T8" fmla="*/ 11 w 64"/>
                  <a:gd name="T9" fmla="*/ 6 h 37"/>
                </a:gdLst>
                <a:ahLst/>
                <a:cxnLst>
                  <a:cxn ang="0">
                    <a:pos x="T0" y="T1"/>
                  </a:cxn>
                  <a:cxn ang="0">
                    <a:pos x="T2" y="T3"/>
                  </a:cxn>
                  <a:cxn ang="0">
                    <a:pos x="T4" y="T5"/>
                  </a:cxn>
                  <a:cxn ang="0">
                    <a:pos x="T6" y="T7"/>
                  </a:cxn>
                  <a:cxn ang="0">
                    <a:pos x="T8" y="T9"/>
                  </a:cxn>
                </a:cxnLst>
                <a:rect l="0" t="0" r="r" b="b"/>
                <a:pathLst>
                  <a:path w="64" h="37">
                    <a:moveTo>
                      <a:pt x="11" y="6"/>
                    </a:moveTo>
                    <a:cubicBezTo>
                      <a:pt x="0" y="13"/>
                      <a:pt x="0" y="24"/>
                      <a:pt x="11" y="30"/>
                    </a:cubicBezTo>
                    <a:cubicBezTo>
                      <a:pt x="22" y="37"/>
                      <a:pt x="41" y="37"/>
                      <a:pt x="52" y="30"/>
                    </a:cubicBezTo>
                    <a:cubicBezTo>
                      <a:pt x="63" y="24"/>
                      <a:pt x="64" y="13"/>
                      <a:pt x="52" y="6"/>
                    </a:cubicBezTo>
                    <a:cubicBezTo>
                      <a:pt x="41" y="0"/>
                      <a:pt x="23"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1466"/>
              <p:cNvSpPr>
                <a:spLocks/>
              </p:cNvSpPr>
              <p:nvPr userDrawn="1"/>
            </p:nvSpPr>
            <p:spPr bwMode="auto">
              <a:xfrm>
                <a:off x="4630950" y="5607454"/>
                <a:ext cx="217488" cy="106362"/>
              </a:xfrm>
              <a:custGeom>
                <a:avLst/>
                <a:gdLst>
                  <a:gd name="T0" fmla="*/ 0 w 58"/>
                  <a:gd name="T1" fmla="*/ 0 h 28"/>
                  <a:gd name="T2" fmla="*/ 0 w 58"/>
                  <a:gd name="T3" fmla="*/ 10 h 28"/>
                  <a:gd name="T4" fmla="*/ 9 w 58"/>
                  <a:gd name="T5" fmla="*/ 21 h 28"/>
                  <a:gd name="T6" fmla="*/ 50 w 58"/>
                  <a:gd name="T7" fmla="*/ 21 h 28"/>
                  <a:gd name="T8" fmla="*/ 58 w 58"/>
                  <a:gd name="T9" fmla="*/ 9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1467"/>
              <p:cNvSpPr>
                <a:spLocks/>
              </p:cNvSpPr>
              <p:nvPr userDrawn="1"/>
            </p:nvSpPr>
            <p:spPr bwMode="auto">
              <a:xfrm>
                <a:off x="4619838" y="5536016"/>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3" y="31"/>
                    </a:cubicBezTo>
                    <a:cubicBezTo>
                      <a:pt x="64" y="24"/>
                      <a:pt x="64" y="13"/>
                      <a:pt x="53" y="7"/>
                    </a:cubicBezTo>
                    <a:cubicBezTo>
                      <a:pt x="41"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1468"/>
              <p:cNvSpPr>
                <a:spLocks/>
              </p:cNvSpPr>
              <p:nvPr userDrawn="1"/>
            </p:nvSpPr>
            <p:spPr bwMode="auto">
              <a:xfrm>
                <a:off x="3191088" y="4716866"/>
                <a:ext cx="1514475" cy="876300"/>
              </a:xfrm>
              <a:custGeom>
                <a:avLst/>
                <a:gdLst>
                  <a:gd name="T0" fmla="*/ 8 w 403"/>
                  <a:gd name="T1" fmla="*/ 143 h 233"/>
                  <a:gd name="T2" fmla="*/ 8 w 403"/>
                  <a:gd name="T3" fmla="*/ 160 h 233"/>
                  <a:gd name="T4" fmla="*/ 126 w 403"/>
                  <a:gd name="T5" fmla="*/ 229 h 233"/>
                  <a:gd name="T6" fmla="*/ 156 w 403"/>
                  <a:gd name="T7" fmla="*/ 229 h 233"/>
                  <a:gd name="T8" fmla="*/ 395 w 403"/>
                  <a:gd name="T9" fmla="*/ 91 h 233"/>
                  <a:gd name="T10" fmla="*/ 395 w 403"/>
                  <a:gd name="T11" fmla="*/ 73 h 233"/>
                  <a:gd name="T12" fmla="*/ 277 w 403"/>
                  <a:gd name="T13" fmla="*/ 5 h 233"/>
                  <a:gd name="T14" fmla="*/ 247 w 403"/>
                  <a:gd name="T15" fmla="*/ 5 h 233"/>
                  <a:gd name="T16" fmla="*/ 8 w 403"/>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3" h="233">
                    <a:moveTo>
                      <a:pt x="8" y="143"/>
                    </a:moveTo>
                    <a:cubicBezTo>
                      <a:pt x="0" y="147"/>
                      <a:pt x="0" y="155"/>
                      <a:pt x="8" y="160"/>
                    </a:cubicBezTo>
                    <a:cubicBezTo>
                      <a:pt x="126" y="229"/>
                      <a:pt x="126" y="229"/>
                      <a:pt x="126" y="229"/>
                    </a:cubicBezTo>
                    <a:cubicBezTo>
                      <a:pt x="134" y="233"/>
                      <a:pt x="148" y="233"/>
                      <a:pt x="156" y="229"/>
                    </a:cubicBezTo>
                    <a:cubicBezTo>
                      <a:pt x="395" y="91"/>
                      <a:pt x="395" y="91"/>
                      <a:pt x="395" y="91"/>
                    </a:cubicBezTo>
                    <a:cubicBezTo>
                      <a:pt x="403" y="86"/>
                      <a:pt x="403" y="78"/>
                      <a:pt x="395" y="73"/>
                    </a:cubicBezTo>
                    <a:cubicBezTo>
                      <a:pt x="277" y="5"/>
                      <a:pt x="277" y="5"/>
                      <a:pt x="277" y="5"/>
                    </a:cubicBezTo>
                    <a:cubicBezTo>
                      <a:pt x="269" y="0"/>
                      <a:pt x="255"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1469"/>
              <p:cNvSpPr>
                <a:spLocks/>
              </p:cNvSpPr>
              <p:nvPr userDrawn="1"/>
            </p:nvSpPr>
            <p:spPr bwMode="auto">
              <a:xfrm>
                <a:off x="4062625" y="4848629"/>
                <a:ext cx="219075" cy="104775"/>
              </a:xfrm>
              <a:custGeom>
                <a:avLst/>
                <a:gdLst>
                  <a:gd name="T0" fmla="*/ 0 w 58"/>
                  <a:gd name="T1" fmla="*/ 0 h 28"/>
                  <a:gd name="T2" fmla="*/ 0 w 58"/>
                  <a:gd name="T3" fmla="*/ 9 h 28"/>
                  <a:gd name="T4" fmla="*/ 9 w 58"/>
                  <a:gd name="T5" fmla="*/ 21 h 28"/>
                  <a:gd name="T6" fmla="*/ 50 w 58"/>
                  <a:gd name="T7" fmla="*/ 21 h 28"/>
                  <a:gd name="T8" fmla="*/ 58 w 58"/>
                  <a:gd name="T9" fmla="*/ 9 h 28"/>
                  <a:gd name="T10" fmla="*/ 58 w 58"/>
                  <a:gd name="T11" fmla="*/ 0 h 28"/>
                  <a:gd name="T12" fmla="*/ 49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9"/>
                      <a:pt x="0" y="9"/>
                      <a:pt x="0" y="9"/>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49" y="12"/>
                    </a:cubicBezTo>
                    <a:cubicBezTo>
                      <a:pt x="38" y="18"/>
                      <a:pt x="20" y="18"/>
                      <a:pt x="9"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1470"/>
              <p:cNvSpPr>
                <a:spLocks/>
              </p:cNvSpPr>
              <p:nvPr userDrawn="1"/>
            </p:nvSpPr>
            <p:spPr bwMode="auto">
              <a:xfrm>
                <a:off x="4051513" y="4777191"/>
                <a:ext cx="241300" cy="139700"/>
              </a:xfrm>
              <a:custGeom>
                <a:avLst/>
                <a:gdLst>
                  <a:gd name="T0" fmla="*/ 12 w 64"/>
                  <a:gd name="T1" fmla="*/ 7 h 37"/>
                  <a:gd name="T2" fmla="*/ 12 w 64"/>
                  <a:gd name="T3" fmla="*/ 31 h 37"/>
                  <a:gd name="T4" fmla="*/ 52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2" y="31"/>
                    </a:cubicBezTo>
                    <a:cubicBezTo>
                      <a:pt x="64" y="24"/>
                      <a:pt x="64" y="13"/>
                      <a:pt x="53" y="7"/>
                    </a:cubicBezTo>
                    <a:cubicBezTo>
                      <a:pt x="41"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1471"/>
              <p:cNvSpPr>
                <a:spLocks/>
              </p:cNvSpPr>
              <p:nvPr userDrawn="1"/>
            </p:nvSpPr>
            <p:spPr bwMode="auto">
              <a:xfrm>
                <a:off x="3837200" y="4977216"/>
                <a:ext cx="222250" cy="104775"/>
              </a:xfrm>
              <a:custGeom>
                <a:avLst/>
                <a:gdLst>
                  <a:gd name="T0" fmla="*/ 0 w 59"/>
                  <a:gd name="T1" fmla="*/ 0 h 28"/>
                  <a:gd name="T2" fmla="*/ 1 w 59"/>
                  <a:gd name="T3" fmla="*/ 10 h 28"/>
                  <a:gd name="T4" fmla="*/ 9 w 59"/>
                  <a:gd name="T5" fmla="*/ 22 h 28"/>
                  <a:gd name="T6" fmla="*/ 50 w 59"/>
                  <a:gd name="T7" fmla="*/ 22 h 28"/>
                  <a:gd name="T8" fmla="*/ 59 w 59"/>
                  <a:gd name="T9" fmla="*/ 10 h 28"/>
                  <a:gd name="T10" fmla="*/ 58 w 59"/>
                  <a:gd name="T11" fmla="*/ 0 h 28"/>
                  <a:gd name="T12" fmla="*/ 50 w 59"/>
                  <a:gd name="T13" fmla="*/ 12 h 28"/>
                  <a:gd name="T14" fmla="*/ 9 w 59"/>
                  <a:gd name="T15" fmla="*/ 12 h 28"/>
                  <a:gd name="T16" fmla="*/ 0 w 5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8">
                    <a:moveTo>
                      <a:pt x="0" y="0"/>
                    </a:moveTo>
                    <a:cubicBezTo>
                      <a:pt x="1" y="10"/>
                      <a:pt x="1" y="10"/>
                      <a:pt x="1" y="10"/>
                    </a:cubicBezTo>
                    <a:cubicBezTo>
                      <a:pt x="1" y="14"/>
                      <a:pt x="3" y="18"/>
                      <a:pt x="9" y="22"/>
                    </a:cubicBezTo>
                    <a:cubicBezTo>
                      <a:pt x="20" y="28"/>
                      <a:pt x="39" y="28"/>
                      <a:pt x="50" y="22"/>
                    </a:cubicBezTo>
                    <a:cubicBezTo>
                      <a:pt x="56" y="18"/>
                      <a:pt x="59" y="14"/>
                      <a:pt x="59" y="10"/>
                    </a:cubicBezTo>
                    <a:cubicBezTo>
                      <a:pt x="58" y="0"/>
                      <a:pt x="58" y="0"/>
                      <a:pt x="58" y="0"/>
                    </a:cubicBezTo>
                    <a:cubicBezTo>
                      <a:pt x="58" y="4"/>
                      <a:pt x="56" y="9"/>
                      <a:pt x="50" y="12"/>
                    </a:cubicBezTo>
                    <a:cubicBezTo>
                      <a:pt x="39" y="18"/>
                      <a:pt x="20" y="18"/>
                      <a:pt x="9" y="12"/>
                    </a:cubicBezTo>
                    <a:cubicBezTo>
                      <a:pt x="3" y="9"/>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1472"/>
              <p:cNvSpPr>
                <a:spLocks/>
              </p:cNvSpPr>
              <p:nvPr userDrawn="1"/>
            </p:nvSpPr>
            <p:spPr bwMode="auto">
              <a:xfrm>
                <a:off x="3830850" y="4908954"/>
                <a:ext cx="236538" cy="134937"/>
              </a:xfrm>
              <a:custGeom>
                <a:avLst/>
                <a:gdLst>
                  <a:gd name="T0" fmla="*/ 11 w 63"/>
                  <a:gd name="T1" fmla="*/ 6 h 36"/>
                  <a:gd name="T2" fmla="*/ 11 w 63"/>
                  <a:gd name="T3" fmla="*/ 30 h 36"/>
                  <a:gd name="T4" fmla="*/ 52 w 63"/>
                  <a:gd name="T5" fmla="*/ 30 h 36"/>
                  <a:gd name="T6" fmla="*/ 52 w 63"/>
                  <a:gd name="T7" fmla="*/ 6 h 36"/>
                  <a:gd name="T8" fmla="*/ 11 w 63"/>
                  <a:gd name="T9" fmla="*/ 6 h 36"/>
                </a:gdLst>
                <a:ahLst/>
                <a:cxnLst>
                  <a:cxn ang="0">
                    <a:pos x="T0" y="T1"/>
                  </a:cxn>
                  <a:cxn ang="0">
                    <a:pos x="T2" y="T3"/>
                  </a:cxn>
                  <a:cxn ang="0">
                    <a:pos x="T4" y="T5"/>
                  </a:cxn>
                  <a:cxn ang="0">
                    <a:pos x="T6" y="T7"/>
                  </a:cxn>
                  <a:cxn ang="0">
                    <a:pos x="T8" y="T9"/>
                  </a:cxn>
                </a:cxnLst>
                <a:rect l="0" t="0" r="r" b="b"/>
                <a:pathLst>
                  <a:path w="63" h="36">
                    <a:moveTo>
                      <a:pt x="11" y="6"/>
                    </a:moveTo>
                    <a:cubicBezTo>
                      <a:pt x="0" y="13"/>
                      <a:pt x="0" y="23"/>
                      <a:pt x="11" y="30"/>
                    </a:cubicBezTo>
                    <a:cubicBezTo>
                      <a:pt x="22" y="36"/>
                      <a:pt x="41" y="36"/>
                      <a:pt x="52" y="30"/>
                    </a:cubicBezTo>
                    <a:cubicBezTo>
                      <a:pt x="63" y="23"/>
                      <a:pt x="63" y="13"/>
                      <a:pt x="52" y="6"/>
                    </a:cubicBezTo>
                    <a:cubicBezTo>
                      <a:pt x="41" y="0"/>
                      <a:pt x="22"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1473"/>
              <p:cNvSpPr>
                <a:spLocks/>
              </p:cNvSpPr>
              <p:nvPr userDrawn="1"/>
            </p:nvSpPr>
            <p:spPr bwMode="auto">
              <a:xfrm>
                <a:off x="3616538" y="5104216"/>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4"/>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1474"/>
              <p:cNvSpPr>
                <a:spLocks/>
              </p:cNvSpPr>
              <p:nvPr userDrawn="1"/>
            </p:nvSpPr>
            <p:spPr bwMode="auto">
              <a:xfrm>
                <a:off x="3605425" y="5035954"/>
                <a:ext cx="239713"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1475"/>
              <p:cNvSpPr>
                <a:spLocks/>
              </p:cNvSpPr>
              <p:nvPr userDrawn="1"/>
            </p:nvSpPr>
            <p:spPr bwMode="auto">
              <a:xfrm>
                <a:off x="3391113" y="5235979"/>
                <a:ext cx="217488"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1476"/>
              <p:cNvSpPr>
                <a:spLocks/>
              </p:cNvSpPr>
              <p:nvPr userDrawn="1"/>
            </p:nvSpPr>
            <p:spPr bwMode="auto">
              <a:xfrm>
                <a:off x="3380000" y="5164541"/>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4"/>
                      <a:pt x="0" y="24"/>
                      <a:pt x="12" y="31"/>
                    </a:cubicBezTo>
                    <a:cubicBezTo>
                      <a:pt x="23" y="37"/>
                      <a:pt x="41" y="37"/>
                      <a:pt x="53" y="31"/>
                    </a:cubicBezTo>
                    <a:cubicBezTo>
                      <a:pt x="64" y="24"/>
                      <a:pt x="64" y="14"/>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1477"/>
              <p:cNvSpPr>
                <a:spLocks/>
              </p:cNvSpPr>
              <p:nvPr userDrawn="1"/>
            </p:nvSpPr>
            <p:spPr bwMode="auto">
              <a:xfrm>
                <a:off x="4303925" y="4983566"/>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2" y="19"/>
                      <a:pt x="8" y="22"/>
                    </a:cubicBezTo>
                    <a:cubicBezTo>
                      <a:pt x="19" y="29"/>
                      <a:pt x="38" y="29"/>
                      <a:pt x="49" y="22"/>
                    </a:cubicBezTo>
                    <a:cubicBezTo>
                      <a:pt x="55" y="19"/>
                      <a:pt x="58" y="15"/>
                      <a:pt x="58" y="10"/>
                    </a:cubicBezTo>
                    <a:cubicBezTo>
                      <a:pt x="58" y="0"/>
                      <a:pt x="58" y="0"/>
                      <a:pt x="58" y="0"/>
                    </a:cubicBezTo>
                    <a:cubicBezTo>
                      <a:pt x="58" y="5"/>
                      <a:pt x="55" y="9"/>
                      <a:pt x="49" y="12"/>
                    </a:cubicBezTo>
                    <a:cubicBezTo>
                      <a:pt x="38" y="19"/>
                      <a:pt x="19" y="19"/>
                      <a:pt x="8" y="12"/>
                    </a:cubicBezTo>
                    <a:cubicBezTo>
                      <a:pt x="2" y="9"/>
                      <a:pt x="0" y="5"/>
                      <a:pt x="0" y="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1478"/>
              <p:cNvSpPr>
                <a:spLocks/>
              </p:cNvSpPr>
              <p:nvPr userDrawn="1"/>
            </p:nvSpPr>
            <p:spPr bwMode="auto">
              <a:xfrm>
                <a:off x="4292813" y="4916891"/>
                <a:ext cx="236538" cy="138112"/>
              </a:xfrm>
              <a:custGeom>
                <a:avLst/>
                <a:gdLst>
                  <a:gd name="T0" fmla="*/ 11 w 63"/>
                  <a:gd name="T1" fmla="*/ 7 h 37"/>
                  <a:gd name="T2" fmla="*/ 11 w 63"/>
                  <a:gd name="T3" fmla="*/ 30 h 37"/>
                  <a:gd name="T4" fmla="*/ 52 w 63"/>
                  <a:gd name="T5" fmla="*/ 30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0"/>
                    </a:cubicBezTo>
                    <a:cubicBezTo>
                      <a:pt x="22" y="37"/>
                      <a:pt x="41" y="37"/>
                      <a:pt x="52" y="30"/>
                    </a:cubicBezTo>
                    <a:cubicBezTo>
                      <a:pt x="63" y="24"/>
                      <a:pt x="63"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1479"/>
              <p:cNvSpPr>
                <a:spLocks/>
              </p:cNvSpPr>
              <p:nvPr userDrawn="1"/>
            </p:nvSpPr>
            <p:spPr bwMode="auto">
              <a:xfrm>
                <a:off x="4078500" y="5115329"/>
                <a:ext cx="217488" cy="104775"/>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20" y="18"/>
                      <a:pt x="8" y="12"/>
                    </a:cubicBezTo>
                    <a:cubicBezTo>
                      <a:pt x="3" y="9"/>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480"/>
              <p:cNvSpPr>
                <a:spLocks/>
              </p:cNvSpPr>
              <p:nvPr userDrawn="1"/>
            </p:nvSpPr>
            <p:spPr bwMode="auto">
              <a:xfrm>
                <a:off x="4067388" y="5047066"/>
                <a:ext cx="239713" cy="136525"/>
              </a:xfrm>
              <a:custGeom>
                <a:avLst/>
                <a:gdLst>
                  <a:gd name="T0" fmla="*/ 12 w 64"/>
                  <a:gd name="T1" fmla="*/ 6 h 36"/>
                  <a:gd name="T2" fmla="*/ 11 w 64"/>
                  <a:gd name="T3" fmla="*/ 30 h 36"/>
                  <a:gd name="T4" fmla="*/ 52 w 64"/>
                  <a:gd name="T5" fmla="*/ 30 h 36"/>
                  <a:gd name="T6" fmla="*/ 53 w 64"/>
                  <a:gd name="T7" fmla="*/ 6 h 36"/>
                  <a:gd name="T8" fmla="*/ 12 w 64"/>
                  <a:gd name="T9" fmla="*/ 6 h 36"/>
                </a:gdLst>
                <a:ahLst/>
                <a:cxnLst>
                  <a:cxn ang="0">
                    <a:pos x="T0" y="T1"/>
                  </a:cxn>
                  <a:cxn ang="0">
                    <a:pos x="T2" y="T3"/>
                  </a:cxn>
                  <a:cxn ang="0">
                    <a:pos x="T4" y="T5"/>
                  </a:cxn>
                  <a:cxn ang="0">
                    <a:pos x="T6" y="T7"/>
                  </a:cxn>
                  <a:cxn ang="0">
                    <a:pos x="T8" y="T9"/>
                  </a:cxn>
                </a:cxnLst>
                <a:rect l="0" t="0" r="r" b="b"/>
                <a:pathLst>
                  <a:path w="64" h="36">
                    <a:moveTo>
                      <a:pt x="12" y="6"/>
                    </a:moveTo>
                    <a:cubicBezTo>
                      <a:pt x="0" y="13"/>
                      <a:pt x="0" y="23"/>
                      <a:pt x="11" y="30"/>
                    </a:cubicBezTo>
                    <a:cubicBezTo>
                      <a:pt x="23" y="36"/>
                      <a:pt x="41" y="36"/>
                      <a:pt x="52" y="30"/>
                    </a:cubicBezTo>
                    <a:cubicBezTo>
                      <a:pt x="64" y="23"/>
                      <a:pt x="64" y="13"/>
                      <a:pt x="53" y="6"/>
                    </a:cubicBezTo>
                    <a:cubicBezTo>
                      <a:pt x="41" y="0"/>
                      <a:pt x="23" y="0"/>
                      <a:pt x="12"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481"/>
              <p:cNvSpPr>
                <a:spLocks/>
              </p:cNvSpPr>
              <p:nvPr userDrawn="1"/>
            </p:nvSpPr>
            <p:spPr bwMode="auto">
              <a:xfrm>
                <a:off x="3853075" y="5243916"/>
                <a:ext cx="217488"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9" y="22"/>
                    </a:cubicBezTo>
                    <a:cubicBezTo>
                      <a:pt x="20" y="29"/>
                      <a:pt x="39" y="29"/>
                      <a:pt x="50" y="22"/>
                    </a:cubicBezTo>
                    <a:cubicBezTo>
                      <a:pt x="56" y="19"/>
                      <a:pt x="58" y="14"/>
                      <a:pt x="58" y="10"/>
                    </a:cubicBezTo>
                    <a:cubicBezTo>
                      <a:pt x="58" y="0"/>
                      <a:pt x="58" y="0"/>
                      <a:pt x="58" y="0"/>
                    </a:cubicBezTo>
                    <a:cubicBezTo>
                      <a:pt x="58" y="5"/>
                      <a:pt x="56" y="9"/>
                      <a:pt x="50" y="12"/>
                    </a:cubicBezTo>
                    <a:cubicBezTo>
                      <a:pt x="38" y="19"/>
                      <a:pt x="20" y="19"/>
                      <a:pt x="9" y="12"/>
                    </a:cubicBezTo>
                    <a:cubicBezTo>
                      <a:pt x="3" y="9"/>
                      <a:pt x="0" y="5"/>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482"/>
              <p:cNvSpPr>
                <a:spLocks/>
              </p:cNvSpPr>
              <p:nvPr userDrawn="1"/>
            </p:nvSpPr>
            <p:spPr bwMode="auto">
              <a:xfrm>
                <a:off x="3845138" y="5175654"/>
                <a:ext cx="236538" cy="139700"/>
              </a:xfrm>
              <a:custGeom>
                <a:avLst/>
                <a:gdLst>
                  <a:gd name="T0" fmla="*/ 11 w 63"/>
                  <a:gd name="T1" fmla="*/ 6 h 37"/>
                  <a:gd name="T2" fmla="*/ 11 w 63"/>
                  <a:gd name="T3" fmla="*/ 30 h 37"/>
                  <a:gd name="T4" fmla="*/ 52 w 63"/>
                  <a:gd name="T5" fmla="*/ 30 h 37"/>
                  <a:gd name="T6" fmla="*/ 52 w 63"/>
                  <a:gd name="T7" fmla="*/ 6 h 37"/>
                  <a:gd name="T8" fmla="*/ 11 w 63"/>
                  <a:gd name="T9" fmla="*/ 6 h 37"/>
                </a:gdLst>
                <a:ahLst/>
                <a:cxnLst>
                  <a:cxn ang="0">
                    <a:pos x="T0" y="T1"/>
                  </a:cxn>
                  <a:cxn ang="0">
                    <a:pos x="T2" y="T3"/>
                  </a:cxn>
                  <a:cxn ang="0">
                    <a:pos x="T4" y="T5"/>
                  </a:cxn>
                  <a:cxn ang="0">
                    <a:pos x="T6" y="T7"/>
                  </a:cxn>
                  <a:cxn ang="0">
                    <a:pos x="T8" y="T9"/>
                  </a:cxn>
                </a:cxnLst>
                <a:rect l="0" t="0" r="r" b="b"/>
                <a:pathLst>
                  <a:path w="63" h="37">
                    <a:moveTo>
                      <a:pt x="11" y="6"/>
                    </a:moveTo>
                    <a:cubicBezTo>
                      <a:pt x="0" y="13"/>
                      <a:pt x="0" y="24"/>
                      <a:pt x="11" y="30"/>
                    </a:cubicBezTo>
                    <a:cubicBezTo>
                      <a:pt x="22" y="37"/>
                      <a:pt x="40" y="37"/>
                      <a:pt x="52" y="30"/>
                    </a:cubicBezTo>
                    <a:cubicBezTo>
                      <a:pt x="63" y="24"/>
                      <a:pt x="63" y="13"/>
                      <a:pt x="52" y="6"/>
                    </a:cubicBezTo>
                    <a:cubicBezTo>
                      <a:pt x="41" y="0"/>
                      <a:pt x="22"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483"/>
              <p:cNvSpPr>
                <a:spLocks/>
              </p:cNvSpPr>
              <p:nvPr userDrawn="1"/>
            </p:nvSpPr>
            <p:spPr bwMode="auto">
              <a:xfrm>
                <a:off x="3630825" y="5375679"/>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1"/>
                    </a:cubicBezTo>
                    <a:cubicBezTo>
                      <a:pt x="20" y="28"/>
                      <a:pt x="38" y="28"/>
                      <a:pt x="49" y="21"/>
                    </a:cubicBezTo>
                    <a:cubicBezTo>
                      <a:pt x="55" y="18"/>
                      <a:pt x="58" y="14"/>
                      <a:pt x="58" y="9"/>
                    </a:cubicBezTo>
                    <a:cubicBezTo>
                      <a:pt x="58" y="0"/>
                      <a:pt x="58" y="0"/>
                      <a:pt x="58" y="0"/>
                    </a:cubicBezTo>
                    <a:cubicBezTo>
                      <a:pt x="58" y="4"/>
                      <a:pt x="55" y="8"/>
                      <a:pt x="49" y="12"/>
                    </a:cubicBezTo>
                    <a:cubicBezTo>
                      <a:pt x="38" y="18"/>
                      <a:pt x="20" y="18"/>
                      <a:pt x="8"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484"/>
              <p:cNvSpPr>
                <a:spLocks/>
              </p:cNvSpPr>
              <p:nvPr userDrawn="1"/>
            </p:nvSpPr>
            <p:spPr bwMode="auto">
              <a:xfrm>
                <a:off x="3619713" y="5304241"/>
                <a:ext cx="241300" cy="138112"/>
              </a:xfrm>
              <a:custGeom>
                <a:avLst/>
                <a:gdLst>
                  <a:gd name="T0" fmla="*/ 11 w 64"/>
                  <a:gd name="T1" fmla="*/ 7 h 37"/>
                  <a:gd name="T2" fmla="*/ 11 w 64"/>
                  <a:gd name="T3" fmla="*/ 31 h 37"/>
                  <a:gd name="T4" fmla="*/ 52 w 64"/>
                  <a:gd name="T5" fmla="*/ 31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1"/>
                    </a:cubicBezTo>
                    <a:cubicBezTo>
                      <a:pt x="23" y="37"/>
                      <a:pt x="41" y="37"/>
                      <a:pt x="52" y="31"/>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 name="TextBox 6"/>
          <p:cNvSpPr txBox="1"/>
          <p:nvPr/>
        </p:nvSpPr>
        <p:spPr>
          <a:xfrm>
            <a:off x="499526" y="1773272"/>
            <a:ext cx="1353256"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04</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41352863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212172" y="1447848"/>
            <a:ext cx="1258035" cy="386488"/>
          </a:xfrm>
          <a:prstGeom prst="homePlate">
            <a:avLst/>
          </a:prstGeom>
          <a:solidFill>
            <a:schemeClr val="accent1"/>
          </a:solidFill>
          <a:ln w="3175" cap="flat" cmpd="sng">
            <a:noFill/>
            <a:bevel/>
            <a:headEnd/>
            <a:tailEnd/>
          </a:ln>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7" name="TextBox 22"/>
          <p:cNvSpPr txBox="1">
            <a:spLocks noChangeArrowheads="1"/>
          </p:cNvSpPr>
          <p:nvPr/>
        </p:nvSpPr>
        <p:spPr bwMode="auto">
          <a:xfrm>
            <a:off x="2348493"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F8F8F8"/>
                </a:solidFill>
                <a:effectLst/>
                <a:uLnTx/>
                <a:uFillTx/>
                <a:latin typeface="Calibri"/>
                <a:ea typeface="微软雅黑" pitchFamily="34" charset="-122"/>
                <a:cs typeface="+mn-cs"/>
              </a:rPr>
              <a:t>添加标题</a:t>
            </a:r>
          </a:p>
        </p:txBody>
      </p:sp>
      <p:sp>
        <p:nvSpPr>
          <p:cNvPr id="28" name="五边形 27"/>
          <p:cNvSpPr/>
          <p:nvPr/>
        </p:nvSpPr>
        <p:spPr bwMode="auto">
          <a:xfrm>
            <a:off x="2212171" y="2638075"/>
            <a:ext cx="1258036" cy="386488"/>
          </a:xfrm>
          <a:prstGeom prst="homePlate">
            <a:avLst/>
          </a:prstGeom>
          <a:solidFill>
            <a:schemeClr val="accent1"/>
          </a:solidFill>
          <a:ln w="3175" cap="flat" cmpd="sng">
            <a:noFill/>
            <a:bevel/>
            <a:headEnd/>
            <a:tailEnd/>
          </a:ln>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9" name="TextBox 22"/>
          <p:cNvSpPr txBox="1">
            <a:spLocks noChangeArrowheads="1"/>
          </p:cNvSpPr>
          <p:nvPr/>
        </p:nvSpPr>
        <p:spPr bwMode="auto">
          <a:xfrm>
            <a:off x="2354164"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F8F8F8"/>
                </a:solidFill>
                <a:effectLst/>
                <a:uLnTx/>
                <a:uFillTx/>
                <a:latin typeface="Calibri"/>
                <a:ea typeface="微软雅黑" pitchFamily="34" charset="-122"/>
                <a:cs typeface="+mn-cs"/>
              </a:rPr>
              <a:t>添加标题</a:t>
            </a:r>
          </a:p>
        </p:txBody>
      </p:sp>
      <p:sp>
        <p:nvSpPr>
          <p:cNvPr id="30" name="五边形 29"/>
          <p:cNvSpPr/>
          <p:nvPr/>
        </p:nvSpPr>
        <p:spPr bwMode="auto">
          <a:xfrm>
            <a:off x="2212171" y="3885006"/>
            <a:ext cx="1258036" cy="386488"/>
          </a:xfrm>
          <a:prstGeom prst="homePlate">
            <a:avLst/>
          </a:prstGeom>
          <a:solidFill>
            <a:schemeClr val="accent1"/>
          </a:solidFill>
          <a:ln w="3175" cap="flat" cmpd="sng">
            <a:noFill/>
            <a:bevel/>
            <a:headEnd/>
            <a:tailEnd/>
          </a:ln>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31" name="TextBox 22"/>
          <p:cNvSpPr txBox="1">
            <a:spLocks noChangeArrowheads="1"/>
          </p:cNvSpPr>
          <p:nvPr/>
        </p:nvSpPr>
        <p:spPr bwMode="auto">
          <a:xfrm>
            <a:off x="2354164"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F8F8F8"/>
                </a:solidFill>
                <a:effectLst/>
                <a:uLnTx/>
                <a:uFillTx/>
                <a:latin typeface="Calibri"/>
                <a:ea typeface="微软雅黑" pitchFamily="34" charset="-122"/>
                <a:cs typeface="+mn-cs"/>
              </a:rPr>
              <a:t>添加标题</a:t>
            </a:r>
          </a:p>
        </p:txBody>
      </p:sp>
      <p:sp>
        <p:nvSpPr>
          <p:cNvPr id="32" name="任意多边形 31"/>
          <p:cNvSpPr/>
          <p:nvPr/>
        </p:nvSpPr>
        <p:spPr bwMode="auto">
          <a:xfrm>
            <a:off x="1496934"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3" name="任意多边形 32"/>
          <p:cNvSpPr/>
          <p:nvPr/>
        </p:nvSpPr>
        <p:spPr bwMode="auto">
          <a:xfrm flipV="1">
            <a:off x="1496936"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cxnSp>
        <p:nvCxnSpPr>
          <p:cNvPr id="34" name="直接连接符 33"/>
          <p:cNvCxnSpPr/>
          <p:nvPr/>
        </p:nvCxnSpPr>
        <p:spPr bwMode="auto">
          <a:xfrm>
            <a:off x="1496934"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64699" y="2379807"/>
            <a:ext cx="943005" cy="942204"/>
          </a:xfrm>
          <a:prstGeom prst="ellipse">
            <a:avLst/>
          </a:prstGeom>
          <a:solidFill>
            <a:schemeClr val="accent1"/>
          </a:solidFill>
          <a:ln w="3175" cap="flat" cmpd="sng">
            <a:noFill/>
            <a:bevel/>
            <a:headEnd/>
            <a:tailEnd/>
          </a:ln>
          <a:extLst/>
        </p:spPr>
        <p:txBody>
          <a:bodyPr lIns="62118" tIns="31058" rIns="62118" bIns="31058"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Calibri"/>
                <a:ea typeface="微软雅黑" pitchFamily="34" charset="-122"/>
                <a:cs typeface="+mn-cs"/>
              </a:rPr>
              <a:t>添加</a:t>
            </a:r>
            <a:endParaRPr kumimoji="0" lang="en-US" altLang="zh-CN" sz="1400" b="1" i="0" u="none" strike="noStrike" kern="1200" cap="none" spc="0" normalizeH="0" baseline="0" noProof="0" dirty="0">
              <a:ln>
                <a:noFill/>
              </a:ln>
              <a:solidFill>
                <a:srgbClr val="F8F8F8"/>
              </a:solidFill>
              <a:effectLst/>
              <a:uLnTx/>
              <a:uFillTx/>
              <a:latin typeface="Calibri"/>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Calibri"/>
                <a:ea typeface="微软雅黑" pitchFamily="34" charset="-122"/>
                <a:cs typeface="+mn-cs"/>
              </a:rPr>
              <a:t>标题</a:t>
            </a:r>
          </a:p>
        </p:txBody>
      </p:sp>
      <p:sp>
        <p:nvSpPr>
          <p:cNvPr id="36" name="右弧形箭头 35"/>
          <p:cNvSpPr/>
          <p:nvPr/>
        </p:nvSpPr>
        <p:spPr>
          <a:xfrm>
            <a:off x="6435667" y="1389622"/>
            <a:ext cx="673760" cy="1408981"/>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EECE1">
                  <a:lumMod val="10000"/>
                </a:srgbClr>
              </a:solidFill>
              <a:effectLst/>
              <a:uLnTx/>
              <a:uFillTx/>
              <a:latin typeface="Calibri"/>
              <a:ea typeface="微软雅黑"/>
              <a:cs typeface="+mn-cs"/>
            </a:endParaRPr>
          </a:p>
        </p:txBody>
      </p:sp>
      <p:sp>
        <p:nvSpPr>
          <p:cNvPr id="37" name="右弧形箭头 36"/>
          <p:cNvSpPr/>
          <p:nvPr/>
        </p:nvSpPr>
        <p:spPr>
          <a:xfrm>
            <a:off x="6442502" y="2801444"/>
            <a:ext cx="666924" cy="1557403"/>
          </a:xfrm>
          <a:prstGeom prst="curvedLeftArrow">
            <a:avLst/>
          </a:prstGeom>
          <a:solidFill>
            <a:schemeClr val="accent2"/>
          </a:solidFill>
          <a:ln w="19050">
            <a:noFill/>
          </a:ln>
        </p:spPr>
        <p:txBody>
          <a:bodyPr vert="horz" wrap="square" lIns="55905" tIns="27953" rIns="55905" bIns="2795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EECE1">
                  <a:lumMod val="10000"/>
                </a:srgbClr>
              </a:solidFill>
              <a:effectLst/>
              <a:uLnTx/>
              <a:uFillTx/>
              <a:latin typeface="Calibri"/>
              <a:ea typeface="微软雅黑"/>
              <a:cs typeface="+mn-cs"/>
            </a:endParaRPr>
          </a:p>
        </p:txBody>
      </p:sp>
      <p:sp>
        <p:nvSpPr>
          <p:cNvPr id="38" name="右弧形箭头 37"/>
          <p:cNvSpPr/>
          <p:nvPr/>
        </p:nvSpPr>
        <p:spPr>
          <a:xfrm rot="10800000" flipH="1">
            <a:off x="6243302" y="1696865"/>
            <a:ext cx="770430" cy="228592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EECE1">
                  <a:lumMod val="10000"/>
                </a:srgbClr>
              </a:solidFill>
              <a:effectLst/>
              <a:uLnTx/>
              <a:uFillTx/>
              <a:latin typeface="Calibri"/>
              <a:ea typeface="微软雅黑"/>
              <a:cs typeface="+mn-cs"/>
            </a:endParaRPr>
          </a:p>
        </p:txBody>
      </p:sp>
      <p:sp>
        <p:nvSpPr>
          <p:cNvPr id="39" name="TextBox 31"/>
          <p:cNvSpPr txBox="1"/>
          <p:nvPr/>
        </p:nvSpPr>
        <p:spPr>
          <a:xfrm>
            <a:off x="7064536" y="2724738"/>
            <a:ext cx="828020" cy="230170"/>
          </a:xfrm>
          <a:prstGeom prst="rect">
            <a:avLst/>
          </a:prstGeom>
          <a:noFill/>
        </p:spPr>
        <p:txBody>
          <a:bodyPr wrap="square" lIns="62118" tIns="31058" rIns="62118" bIns="3105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2272AB"/>
                </a:solidFill>
                <a:effectLst/>
                <a:uLnTx/>
                <a:uFillTx/>
                <a:latin typeface="Broadway BT"/>
                <a:ea typeface="微软雅黑"/>
                <a:cs typeface="+mn-cs"/>
              </a:rPr>
              <a:t>补充性文字</a:t>
            </a:r>
          </a:p>
        </p:txBody>
      </p:sp>
      <p:sp>
        <p:nvSpPr>
          <p:cNvPr id="40" name="TextBox 31"/>
          <p:cNvSpPr txBox="1"/>
          <p:nvPr/>
        </p:nvSpPr>
        <p:spPr>
          <a:xfrm>
            <a:off x="7200364" y="3471893"/>
            <a:ext cx="828020" cy="230170"/>
          </a:xfrm>
          <a:prstGeom prst="rect">
            <a:avLst/>
          </a:prstGeom>
          <a:noFill/>
        </p:spPr>
        <p:txBody>
          <a:bodyPr wrap="square" lIns="62118" tIns="31058" rIns="62118" bIns="3105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2272AB"/>
                </a:solidFill>
                <a:effectLst/>
                <a:uLnTx/>
                <a:uFillTx/>
                <a:latin typeface="Broadway BT"/>
                <a:ea typeface="微软雅黑"/>
                <a:cs typeface="+mn-cs"/>
              </a:rPr>
              <a:t>补充性文字</a:t>
            </a:r>
          </a:p>
        </p:txBody>
      </p:sp>
      <p:sp>
        <p:nvSpPr>
          <p:cNvPr id="41" name="TextBox 31"/>
          <p:cNvSpPr txBox="1"/>
          <p:nvPr/>
        </p:nvSpPr>
        <p:spPr>
          <a:xfrm>
            <a:off x="7200364" y="1958569"/>
            <a:ext cx="828020" cy="230170"/>
          </a:xfrm>
          <a:prstGeom prst="rect">
            <a:avLst/>
          </a:prstGeom>
          <a:noFill/>
        </p:spPr>
        <p:txBody>
          <a:bodyPr wrap="square" lIns="62118" tIns="31058" rIns="62118" bIns="3105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srgbClr val="2272AB"/>
                </a:solidFill>
                <a:effectLst/>
                <a:uLnTx/>
                <a:uFillTx/>
                <a:latin typeface="Broadway BT"/>
                <a:ea typeface="微软雅黑"/>
                <a:cs typeface="+mn-cs"/>
              </a:rPr>
              <a:t>补充性文字</a:t>
            </a:r>
          </a:p>
        </p:txBody>
      </p:sp>
      <p:sp>
        <p:nvSpPr>
          <p:cNvPr id="42" name="圆角矩形 41"/>
          <p:cNvSpPr/>
          <p:nvPr/>
        </p:nvSpPr>
        <p:spPr bwMode="auto">
          <a:xfrm>
            <a:off x="3102216"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595959">
                  <a:lumMod val="75000"/>
                </a:srgbClr>
              </a:solidFill>
              <a:effectLst/>
              <a:uLnTx/>
              <a:uFillTx/>
              <a:latin typeface="Calibri"/>
              <a:ea typeface="宋体" panose="02010600030101010101" pitchFamily="2" charset="-122"/>
              <a:cs typeface="+mn-cs"/>
            </a:endParaRPr>
          </a:p>
        </p:txBody>
      </p:sp>
      <p:sp>
        <p:nvSpPr>
          <p:cNvPr id="43" name="圆角矩形 42"/>
          <p:cNvSpPr/>
          <p:nvPr/>
        </p:nvSpPr>
        <p:spPr bwMode="auto">
          <a:xfrm>
            <a:off x="3102216"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595959">
                  <a:lumMod val="75000"/>
                </a:srgbClr>
              </a:solidFill>
              <a:effectLst/>
              <a:uLnTx/>
              <a:uFillTx/>
              <a:latin typeface="Arial" pitchFamily="34" charset="0"/>
              <a:ea typeface="宋体" pitchFamily="2" charset="-122"/>
              <a:cs typeface="+mn-cs"/>
            </a:endParaRPr>
          </a:p>
        </p:txBody>
      </p:sp>
      <p:sp>
        <p:nvSpPr>
          <p:cNvPr id="44" name="圆角矩形 43"/>
          <p:cNvSpPr/>
          <p:nvPr/>
        </p:nvSpPr>
        <p:spPr bwMode="auto">
          <a:xfrm>
            <a:off x="3102216"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595959">
                  <a:lumMod val="75000"/>
                </a:srgbClr>
              </a:solidFill>
              <a:effectLst/>
              <a:uLnTx/>
              <a:uFillTx/>
              <a:latin typeface="Arial" pitchFamily="34" charset="0"/>
              <a:ea typeface="宋体" pitchFamily="2" charset="-122"/>
              <a:cs typeface="+mn-cs"/>
            </a:endParaRPr>
          </a:p>
        </p:txBody>
      </p:sp>
      <p:sp>
        <p:nvSpPr>
          <p:cNvPr id="45" name="TextBox 32"/>
          <p:cNvSpPr txBox="1">
            <a:spLocks noChangeArrowheads="1"/>
          </p:cNvSpPr>
          <p:nvPr/>
        </p:nvSpPr>
        <p:spPr bwMode="auto">
          <a:xfrm>
            <a:off x="3293873"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a:ea typeface="微软雅黑" pitchFamily="34" charset="-122"/>
                <a:cs typeface="+mn-cs"/>
              </a:rPr>
              <a:t>您的内容打在这里，或者通过复制您的文本后，在此框中选择粘贴，并选择只保留文字。</a:t>
            </a:r>
          </a:p>
        </p:txBody>
      </p:sp>
      <p:sp>
        <p:nvSpPr>
          <p:cNvPr id="46" name="TextBox 32"/>
          <p:cNvSpPr txBox="1">
            <a:spLocks noChangeArrowheads="1"/>
          </p:cNvSpPr>
          <p:nvPr/>
        </p:nvSpPr>
        <p:spPr bwMode="auto">
          <a:xfrm>
            <a:off x="3282250"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a:ea typeface="微软雅黑" pitchFamily="34" charset="-122"/>
                <a:cs typeface="+mn-cs"/>
              </a:rPr>
              <a:t>您的内容打在这里，或者通过复制您的文本后，在此框中选择粘贴，并选择只保留文字。</a:t>
            </a:r>
          </a:p>
        </p:txBody>
      </p:sp>
      <p:sp>
        <p:nvSpPr>
          <p:cNvPr id="47" name="TextBox 32"/>
          <p:cNvSpPr txBox="1">
            <a:spLocks noChangeArrowheads="1"/>
          </p:cNvSpPr>
          <p:nvPr/>
        </p:nvSpPr>
        <p:spPr bwMode="auto">
          <a:xfrm>
            <a:off x="3286197"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a:ea typeface="微软雅黑" pitchFamily="34" charset="-122"/>
                <a:cs typeface="+mn-cs"/>
              </a:rPr>
              <a:t>您的内容打在这里，或者通过复制您的文本后，在此框中选择粘贴，并选择只保留文字。</a:t>
            </a:r>
          </a:p>
        </p:txBody>
      </p:sp>
      <p:sp>
        <p:nvSpPr>
          <p:cNvPr id="24" name="TextBox 23"/>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5" name="TextBox 24"/>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66996276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366628" y="1131590"/>
            <a:ext cx="1442867" cy="845091"/>
            <a:chOff x="0" y="0"/>
            <a:chExt cx="9801" cy="6692"/>
          </a:xfrm>
          <a:solidFill>
            <a:schemeClr val="accent1"/>
          </a:solidFill>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25" name="Group 12"/>
          <p:cNvGrpSpPr>
            <a:grpSpLocks/>
          </p:cNvGrpSpPr>
          <p:nvPr/>
        </p:nvGrpSpPr>
        <p:grpSpPr bwMode="auto">
          <a:xfrm>
            <a:off x="5120293" y="1131590"/>
            <a:ext cx="1442867" cy="845091"/>
            <a:chOff x="0" y="0"/>
            <a:chExt cx="9801" cy="6692"/>
          </a:xfrm>
          <a:solidFill>
            <a:schemeClr val="accent2"/>
          </a:solidFill>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Calibri"/>
                <a:ea typeface="微软雅黑" pitchFamily="34" charset="-122"/>
                <a:cs typeface="+mn-cs"/>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Calibri"/>
                <a:ea typeface="微软雅黑" pitchFamily="34" charset="-122"/>
                <a:cs typeface="+mn-cs"/>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Calibri"/>
                <a:ea typeface="微软雅黑" pitchFamily="34" charset="-122"/>
                <a:cs typeface="+mn-cs"/>
              </a:endParaRPr>
            </a:p>
          </p:txBody>
        </p:sp>
      </p:grpSp>
      <p:sp>
        <p:nvSpPr>
          <p:cNvPr id="48" name="Text Box 16"/>
          <p:cNvSpPr txBox="1">
            <a:spLocks noChangeArrowheads="1"/>
          </p:cNvSpPr>
          <p:nvPr/>
        </p:nvSpPr>
        <p:spPr bwMode="auto">
          <a:xfrm>
            <a:off x="2366628" y="2091043"/>
            <a:ext cx="1611874" cy="251094"/>
          </a:xfrm>
          <a:prstGeom prst="rect">
            <a:avLst/>
          </a:prstGeom>
          <a:solidFill>
            <a:schemeClr val="accent1"/>
          </a:solidFill>
          <a:ln w="3175" cap="flat" cmpd="sng">
            <a:noFill/>
            <a:bevel/>
            <a:headEnd/>
            <a:tailEnd/>
          </a:ln>
        </p:spPr>
        <p:txBody>
          <a:bodyPr lIns="62118" tIns="31058" rIns="62118" bIns="31058" anchor="ctr"/>
          <a:lstStyle>
            <a:defPPr>
              <a:defRPr lang="zh-CN"/>
            </a:defP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A</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49" name="Rectangle 17"/>
          <p:cNvSpPr>
            <a:spLocks noChangeArrowheads="1"/>
          </p:cNvSpPr>
          <p:nvPr/>
        </p:nvSpPr>
        <p:spPr bwMode="auto">
          <a:xfrm>
            <a:off x="2366629" y="2384607"/>
            <a:ext cx="1612953" cy="1462218"/>
          </a:xfrm>
          <a:prstGeom prst="rect">
            <a:avLst/>
          </a:prstGeom>
          <a:solidFill>
            <a:schemeClr val="accent1"/>
          </a:solidFill>
          <a:ln>
            <a:noFill/>
          </a:ln>
          <a:effectLst/>
          <a:extLst/>
        </p:spPr>
        <p:txBody>
          <a:bodyPr lIns="62118" tIns="31058" rIns="62118" bIns="31058" anchor="ct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0" name="Text Box 18"/>
          <p:cNvSpPr txBox="1">
            <a:spLocks noChangeArrowheads="1"/>
          </p:cNvSpPr>
          <p:nvPr/>
        </p:nvSpPr>
        <p:spPr bwMode="auto">
          <a:xfrm>
            <a:off x="5119215" y="2091044"/>
            <a:ext cx="1612953" cy="272019"/>
          </a:xfrm>
          <a:prstGeom prst="rect">
            <a:avLst/>
          </a:prstGeom>
          <a:solidFill>
            <a:schemeClr val="accent2"/>
          </a:solid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B</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51" name="Rectangle 19"/>
          <p:cNvSpPr>
            <a:spLocks noChangeArrowheads="1"/>
          </p:cNvSpPr>
          <p:nvPr/>
        </p:nvSpPr>
        <p:spPr bwMode="auto">
          <a:xfrm>
            <a:off x="5119215" y="2384607"/>
            <a:ext cx="1612953" cy="1462218"/>
          </a:xfrm>
          <a:prstGeom prst="rect">
            <a:avLst/>
          </a:prstGeom>
          <a:solidFill>
            <a:schemeClr val="accent2"/>
          </a:solidFill>
          <a:ln>
            <a:noFill/>
          </a:ln>
          <a:effectLst/>
          <a:extLst/>
        </p:spPr>
        <p:txBody>
          <a:bodyPr lIns="62118" tIns="31058" rIns="62118" bIns="31058" anchor="ct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2" name="Text Box 20"/>
          <p:cNvSpPr txBox="1">
            <a:spLocks noChangeArrowheads="1"/>
          </p:cNvSpPr>
          <p:nvPr/>
        </p:nvSpPr>
        <p:spPr bwMode="auto">
          <a:xfrm>
            <a:off x="2486306" y="2481759"/>
            <a:ext cx="1401631" cy="1239648"/>
          </a:xfrm>
          <a:prstGeom prst="rect">
            <a:avLst/>
          </a:prstGeom>
          <a:noFill/>
          <a:ln>
            <a:noFill/>
          </a:ln>
          <a:effectLst/>
          <a:extLst/>
        </p:spPr>
        <p:txBody>
          <a:bodyPr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53" name="Text Box 21"/>
          <p:cNvSpPr txBox="1">
            <a:spLocks noChangeArrowheads="1"/>
          </p:cNvSpPr>
          <p:nvPr/>
        </p:nvSpPr>
        <p:spPr bwMode="auto">
          <a:xfrm>
            <a:off x="5239970" y="2481759"/>
            <a:ext cx="1401631" cy="1239648"/>
          </a:xfrm>
          <a:prstGeom prst="rect">
            <a:avLst/>
          </a:prstGeom>
          <a:noFill/>
          <a:ln>
            <a:noFill/>
          </a:ln>
          <a:effectLst/>
          <a:extLst/>
        </p:spPr>
        <p:txBody>
          <a:bodyPr lIns="62118" tIns="31058" rIns="62118" bIns="31058">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grpSp>
        <p:nvGrpSpPr>
          <p:cNvPr id="54" name="Group 22"/>
          <p:cNvGrpSpPr>
            <a:grpSpLocks/>
          </p:cNvGrpSpPr>
          <p:nvPr/>
        </p:nvGrpSpPr>
        <p:grpSpPr bwMode="auto">
          <a:xfrm>
            <a:off x="4199673" y="2005143"/>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6" name="WordArt 24"/>
            <p:cNvSpPr>
              <a:spLocks noChangeArrowheads="1" noChangeShapeType="1"/>
            </p:cNvSpPr>
            <p:nvPr/>
          </p:nvSpPr>
          <p:spPr bwMode="auto">
            <a:xfrm>
              <a:off x="215" y="350"/>
              <a:ext cx="1245" cy="950"/>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en-US" altLang="zh-CN" sz="10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VS</a:t>
              </a:r>
              <a:endParaRPr kumimoji="0" lang="zh-CN" altLang="en-US" sz="10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p:txBody>
        </p:sp>
      </p:grpSp>
      <p:sp>
        <p:nvSpPr>
          <p:cNvPr id="57" name="Rectangle 269"/>
          <p:cNvSpPr/>
          <p:nvPr/>
        </p:nvSpPr>
        <p:spPr>
          <a:xfrm>
            <a:off x="1115616" y="4062849"/>
            <a:ext cx="6984776" cy="597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srgbClr val="2272AB">
                  <a:lumMod val="75000"/>
                </a:srgbClr>
              </a:solidFill>
              <a:effectLst/>
              <a:uLnTx/>
              <a:uFillTx/>
              <a:latin typeface="微软雅黑" pitchFamily="34" charset="-122"/>
              <a:ea typeface="微软雅黑" pitchFamily="34" charset="-122"/>
              <a:cs typeface="+mn-cs"/>
            </a:endParaRPr>
          </a:p>
        </p:txBody>
      </p:sp>
      <p:sp>
        <p:nvSpPr>
          <p:cNvPr id="58" name="Text Box 7"/>
          <p:cNvSpPr txBox="1">
            <a:spLocks noChangeArrowheads="1"/>
          </p:cNvSpPr>
          <p:nvPr/>
        </p:nvSpPr>
        <p:spPr bwMode="auto">
          <a:xfrm>
            <a:off x="1547664" y="4099883"/>
            <a:ext cx="5986642" cy="488091"/>
          </a:xfrm>
          <a:prstGeom prst="rect">
            <a:avLst/>
          </a:prstGeom>
          <a:noFill/>
          <a:ln w="9525">
            <a:noFill/>
            <a:miter lim="800000"/>
            <a:headEnd/>
            <a:tailEnd/>
          </a:ln>
        </p:spPr>
        <p:txBody>
          <a:bodyPr wrap="square" lIns="31058" tIns="15530" rIns="31058" bIns="15530" anchor="ctr">
            <a:spAutoFit/>
          </a:bodyPr>
          <a:lstStyle/>
          <a:p>
            <a:pPr marL="0" marR="0" lvl="0" indent="0" algn="ctr" defTabSz="73926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kumimoji="0" 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endParaRPr>
          </a:p>
        </p:txBody>
      </p:sp>
      <p:sp>
        <p:nvSpPr>
          <p:cNvPr id="26" name="TextBox 2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7" name="TextBox 2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6984297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9"/>
          <p:cNvSpPr/>
          <p:nvPr/>
        </p:nvSpPr>
        <p:spPr bwMode="auto">
          <a:xfrm>
            <a:off x="6406538" y="2059480"/>
            <a:ext cx="1165115" cy="227883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单击添加标题</a:t>
            </a:r>
          </a:p>
        </p:txBody>
      </p:sp>
      <p:sp>
        <p:nvSpPr>
          <p:cNvPr id="4" name="Rectangle 68"/>
          <p:cNvSpPr/>
          <p:nvPr/>
        </p:nvSpPr>
        <p:spPr bwMode="auto">
          <a:xfrm>
            <a:off x="5174382" y="2059481"/>
            <a:ext cx="1165115" cy="110941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单击添加标题</a:t>
            </a:r>
          </a:p>
        </p:txBody>
      </p:sp>
      <p:sp>
        <p:nvSpPr>
          <p:cNvPr id="5" name="Rectangle 69"/>
          <p:cNvSpPr/>
          <p:nvPr/>
        </p:nvSpPr>
        <p:spPr bwMode="auto">
          <a:xfrm>
            <a:off x="5174382" y="3228904"/>
            <a:ext cx="1165115" cy="110941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866" tIns="27866" rIns="27866" bIns="27866" numCol="1" spcCol="0" rtlCol="0" fromWordArt="0" anchor="t" anchorCtr="0" forceAA="0" compatLnSpc="1">
            <a:prstTxWarp prst="textNoShape">
              <a:avLst/>
            </a:prstTxWarp>
            <a:noAutofit/>
          </a:bodyPr>
          <a:lstStyle/>
          <a:p>
            <a:pPr marL="0" marR="0" lvl="0" indent="0" algn="l" defTabSz="557131" rtl="0" eaLnBrk="1" fontAlgn="base" latinLnBrk="0" hangingPunct="1">
              <a:lnSpc>
                <a:spcPct val="80000"/>
              </a:lnSpc>
              <a:spcBef>
                <a:spcPct val="0"/>
              </a:spcBef>
              <a:spcAft>
                <a:spcPct val="0"/>
              </a:spcAft>
              <a:buClrTx/>
              <a:buSzTx/>
              <a:buFontTx/>
              <a:buNone/>
              <a:tabLst/>
              <a:defRPr/>
            </a:pPr>
            <a:endParaRPr kumimoji="0" lang="en-US" altLang="zh-CN"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200" b="0" i="0" u="none" strike="noStrike" kern="1200" cap="none" spc="-31"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单击添加标题</a:t>
            </a:r>
          </a:p>
        </p:txBody>
      </p:sp>
      <p:sp>
        <p:nvSpPr>
          <p:cNvPr id="6" name="Right Arrow 74"/>
          <p:cNvSpPr/>
          <p:nvPr/>
        </p:nvSpPr>
        <p:spPr bwMode="auto">
          <a:xfrm rot="16200000" flipV="1">
            <a:off x="6291250" y="3050715"/>
            <a:ext cx="2068558"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marL="0" marR="0" lvl="0" indent="0" algn="ctr" defTabSz="557131"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7" name="TextBox 6"/>
          <p:cNvSpPr txBox="1"/>
          <p:nvPr/>
        </p:nvSpPr>
        <p:spPr>
          <a:xfrm>
            <a:off x="6536952" y="3206631"/>
            <a:ext cx="860972" cy="23083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+80%</a:t>
            </a:r>
          </a:p>
        </p:txBody>
      </p:sp>
      <p:sp>
        <p:nvSpPr>
          <p:cNvPr id="9" name="Right Arrow 76"/>
          <p:cNvSpPr/>
          <p:nvPr/>
        </p:nvSpPr>
        <p:spPr bwMode="auto">
          <a:xfrm rot="5400000" flipV="1">
            <a:off x="5747639" y="2139607"/>
            <a:ext cx="670465"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marL="0" marR="0" lvl="0" indent="0" algn="ctr" defTabSz="557131"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10" name="TextBox 9"/>
          <p:cNvSpPr txBox="1"/>
          <p:nvPr/>
        </p:nvSpPr>
        <p:spPr>
          <a:xfrm>
            <a:off x="5301045" y="3917279"/>
            <a:ext cx="998412" cy="23083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+50%</a:t>
            </a:r>
          </a:p>
        </p:txBody>
      </p:sp>
      <p:sp>
        <p:nvSpPr>
          <p:cNvPr id="11" name="Right Arrow 78"/>
          <p:cNvSpPr/>
          <p:nvPr/>
        </p:nvSpPr>
        <p:spPr bwMode="auto">
          <a:xfrm rot="16200000">
            <a:off x="5678989" y="3680479"/>
            <a:ext cx="807770" cy="504697"/>
          </a:xfrm>
          <a:prstGeom prst="rightArrow">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5729" tIns="27866" rIns="55729" bIns="27866" numCol="1" rtlCol="0" anchor="ctr" anchorCtr="0" compatLnSpc="1">
            <a:prstTxWarp prst="textNoShape">
              <a:avLst/>
            </a:prstTxWarp>
          </a:bodyPr>
          <a:lstStyle/>
          <a:p>
            <a:pPr marL="0" marR="0" lvl="0" indent="0" algn="ctr" defTabSz="557131"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12" name="TextBox 11"/>
          <p:cNvSpPr txBox="1"/>
          <p:nvPr/>
        </p:nvSpPr>
        <p:spPr>
          <a:xfrm>
            <a:off x="5276510" y="2226030"/>
            <a:ext cx="998411" cy="23083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-30%   </a:t>
            </a:r>
          </a:p>
        </p:txBody>
      </p:sp>
      <p:graphicFrame>
        <p:nvGraphicFramePr>
          <p:cNvPr id="13" name="Chart 2"/>
          <p:cNvGraphicFramePr/>
          <p:nvPr>
            <p:extLst/>
          </p:nvPr>
        </p:nvGraphicFramePr>
        <p:xfrm>
          <a:off x="1413895" y="1707654"/>
          <a:ext cx="3653916" cy="2733178"/>
        </p:xfrm>
        <a:graphic>
          <a:graphicData uri="http://schemas.openxmlformats.org/drawingml/2006/chart">
            <c:chart xmlns:c="http://schemas.openxmlformats.org/drawingml/2006/chart" xmlns:r="http://schemas.openxmlformats.org/officeDocument/2006/relationships" r:id="rId3"/>
          </a:graphicData>
        </a:graphic>
      </p:graphicFrame>
      <p:sp>
        <p:nvSpPr>
          <p:cNvPr id="14" name="Content Placeholder 2"/>
          <p:cNvSpPr txBox="1">
            <a:spLocks/>
          </p:cNvSpPr>
          <p:nvPr/>
        </p:nvSpPr>
        <p:spPr>
          <a:xfrm>
            <a:off x="1122464" y="1438945"/>
            <a:ext cx="2729456" cy="888635"/>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5" name="Title 13"/>
          <p:cNvSpPr txBox="1">
            <a:spLocks/>
          </p:cNvSpPr>
          <p:nvPr/>
        </p:nvSpPr>
        <p:spPr>
          <a:xfrm>
            <a:off x="1108862" y="1052494"/>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j-cs"/>
              </a:rPr>
              <a:t>单击此处添加标题</a:t>
            </a:r>
          </a:p>
        </p:txBody>
      </p:sp>
      <p:sp>
        <p:nvSpPr>
          <p:cNvPr id="16" name="矩形 15"/>
          <p:cNvSpPr/>
          <p:nvPr/>
        </p:nvSpPr>
        <p:spPr>
          <a:xfrm>
            <a:off x="1533618" y="4439540"/>
            <a:ext cx="840743" cy="241605"/>
          </a:xfrm>
          <a:prstGeom prst="rect">
            <a:avLst/>
          </a:prstGeom>
        </p:spPr>
        <p:txBody>
          <a:bodyPr wrap="none" lIns="68580" tIns="34290" rIns="68580" bIns="34290">
            <a:spAutoFit/>
          </a:bodyPr>
          <a:lstStyle/>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400" b="0" i="0" u="none" strike="noStrike" kern="1200" cap="none" spc="-31"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Segoe UI" pitchFamily="34" charset="0"/>
              </a:rPr>
              <a:t>添加标题</a:t>
            </a:r>
          </a:p>
        </p:txBody>
      </p:sp>
      <p:sp>
        <p:nvSpPr>
          <p:cNvPr id="17" name="矩形 16"/>
          <p:cNvSpPr/>
          <p:nvPr/>
        </p:nvSpPr>
        <p:spPr>
          <a:xfrm>
            <a:off x="2391703" y="4439540"/>
            <a:ext cx="840743" cy="241605"/>
          </a:xfrm>
          <a:prstGeom prst="rect">
            <a:avLst/>
          </a:prstGeom>
        </p:spPr>
        <p:txBody>
          <a:bodyPr wrap="none" lIns="68580" tIns="34290" rIns="68580" bIns="34290">
            <a:spAutoFit/>
          </a:bodyPr>
          <a:lstStyle/>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400" b="0" i="0" u="none" strike="noStrike" kern="1200" cap="none" spc="-31"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Segoe UI" pitchFamily="34" charset="0"/>
              </a:rPr>
              <a:t>添加标题</a:t>
            </a:r>
          </a:p>
        </p:txBody>
      </p:sp>
      <p:sp>
        <p:nvSpPr>
          <p:cNvPr id="18" name="矩形 17"/>
          <p:cNvSpPr/>
          <p:nvPr/>
        </p:nvSpPr>
        <p:spPr>
          <a:xfrm>
            <a:off x="3272181" y="4439540"/>
            <a:ext cx="840743" cy="241605"/>
          </a:xfrm>
          <a:prstGeom prst="rect">
            <a:avLst/>
          </a:prstGeom>
        </p:spPr>
        <p:txBody>
          <a:bodyPr wrap="none" lIns="68580" tIns="34290" rIns="68580" bIns="34290">
            <a:spAutoFit/>
          </a:bodyPr>
          <a:lstStyle/>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400" b="0" i="0" u="none" strike="noStrike" kern="1200" cap="none" spc="-31"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Segoe UI" pitchFamily="34" charset="0"/>
              </a:rPr>
              <a:t>添加标题</a:t>
            </a:r>
          </a:p>
        </p:txBody>
      </p:sp>
      <p:sp>
        <p:nvSpPr>
          <p:cNvPr id="19" name="矩形 18"/>
          <p:cNvSpPr/>
          <p:nvPr/>
        </p:nvSpPr>
        <p:spPr>
          <a:xfrm>
            <a:off x="4160111" y="4439540"/>
            <a:ext cx="840743" cy="241605"/>
          </a:xfrm>
          <a:prstGeom prst="rect">
            <a:avLst/>
          </a:prstGeom>
        </p:spPr>
        <p:txBody>
          <a:bodyPr wrap="none" lIns="68580" tIns="34290" rIns="68580" bIns="34290">
            <a:spAutoFit/>
          </a:bodyPr>
          <a:lstStyle/>
          <a:p>
            <a:pPr marL="0" marR="0" lvl="0" indent="0" algn="l" defTabSz="557131" rtl="0" eaLnBrk="1" fontAlgn="base" latinLnBrk="0" hangingPunct="1">
              <a:lnSpc>
                <a:spcPct val="80000"/>
              </a:lnSpc>
              <a:spcBef>
                <a:spcPct val="0"/>
              </a:spcBef>
              <a:spcAft>
                <a:spcPct val="0"/>
              </a:spcAft>
              <a:buClrTx/>
              <a:buSzTx/>
              <a:buFontTx/>
              <a:buNone/>
              <a:tabLst/>
              <a:defRPr/>
            </a:pPr>
            <a:r>
              <a:rPr kumimoji="0" lang="zh-CN" altLang="en-US" sz="1400" b="0" i="0" u="none" strike="noStrike" kern="1200" cap="none" spc="-31"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Segoe UI" pitchFamily="34" charset="0"/>
              </a:rPr>
              <a:t>添加标题</a:t>
            </a:r>
          </a:p>
        </p:txBody>
      </p:sp>
      <p:sp>
        <p:nvSpPr>
          <p:cNvPr id="20" name="TextBox 19"/>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1" name="TextBox 20"/>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5796246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1000"/>
                                        <p:tgtEl>
                                          <p:spTgt spid="13"/>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childTnLst>
                          </p:cTn>
                        </p:par>
                        <p:par>
                          <p:cTn id="49" fill="hold">
                            <p:stCondLst>
                              <p:cond delay="5000"/>
                            </p:stCondLst>
                            <p:childTnLst>
                              <p:par>
                                <p:cTn id="50" presetID="22" presetClass="entr" presetSubtype="4"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down)">
                                      <p:cBhvr>
                                        <p:cTn id="52" dur="500"/>
                                        <p:tgtEl>
                                          <p:spTgt spid="6"/>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childTnLst>
                          </p:cTn>
                        </p:par>
                        <p:par>
                          <p:cTn id="57" fill="hold">
                            <p:stCondLst>
                              <p:cond delay="6000"/>
                            </p:stCondLst>
                            <p:childTnLst>
                              <p:par>
                                <p:cTn id="58" presetID="22" presetClass="entr" presetSubtype="8"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animBg="1"/>
      <p:bldP spid="10" grpId="0"/>
      <p:bldP spid="11" grpId="0" animBg="1"/>
      <p:bldP spid="12" grpId="0"/>
      <p:bldGraphic spid="13" grpId="0">
        <p:bldAsOne/>
      </p:bldGraphic>
      <p:bldP spid="14" grpId="0"/>
      <p:bldP spid="15" grpId="0"/>
      <p:bldP spid="16" grpId="0"/>
      <p:bldP spid="17" grpId="0"/>
      <p:bldP spid="18"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2"/>
          <p:cNvGrpSpPr>
            <a:grpSpLocks/>
          </p:cNvGrpSpPr>
          <p:nvPr/>
        </p:nvGrpSpPr>
        <p:grpSpPr bwMode="auto">
          <a:xfrm rot="-1142007">
            <a:off x="1264073" y="1831372"/>
            <a:ext cx="1556078" cy="1558119"/>
            <a:chOff x="0" y="0"/>
            <a:chExt cx="1200" cy="1200"/>
          </a:xfrm>
          <a:solidFill>
            <a:schemeClr val="accent1"/>
          </a:solidFill>
        </p:grpSpPr>
        <p:sp>
          <p:nvSpPr>
            <p:cNvPr id="125"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26" name="Group 4"/>
            <p:cNvGrpSpPr>
              <a:grpSpLocks/>
            </p:cNvGrpSpPr>
            <p:nvPr/>
          </p:nvGrpSpPr>
          <p:grpSpPr bwMode="auto">
            <a:xfrm>
              <a:off x="456" y="0"/>
              <a:ext cx="288" cy="1200"/>
              <a:chOff x="0" y="0"/>
              <a:chExt cx="288" cy="1200"/>
            </a:xfrm>
            <a:grpFill/>
          </p:grpSpPr>
          <p:sp>
            <p:nvSpPr>
              <p:cNvPr id="136"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7"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27" name="Group 7"/>
            <p:cNvGrpSpPr>
              <a:grpSpLocks/>
            </p:cNvGrpSpPr>
            <p:nvPr/>
          </p:nvGrpSpPr>
          <p:grpSpPr bwMode="auto">
            <a:xfrm rot="-5400000">
              <a:off x="456" y="0"/>
              <a:ext cx="288" cy="1200"/>
              <a:chOff x="0" y="0"/>
              <a:chExt cx="288" cy="1200"/>
            </a:xfrm>
            <a:grpFill/>
          </p:grpSpPr>
          <p:sp>
            <p:nvSpPr>
              <p:cNvPr id="134"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5"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28" name="Group 10"/>
            <p:cNvGrpSpPr>
              <a:grpSpLocks/>
            </p:cNvGrpSpPr>
            <p:nvPr/>
          </p:nvGrpSpPr>
          <p:grpSpPr bwMode="auto">
            <a:xfrm rot="-2700000">
              <a:off x="456" y="0"/>
              <a:ext cx="288" cy="1200"/>
              <a:chOff x="0" y="0"/>
              <a:chExt cx="288" cy="1200"/>
            </a:xfrm>
            <a:grpFill/>
          </p:grpSpPr>
          <p:sp>
            <p:nvSpPr>
              <p:cNvPr id="132"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3"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29" name="Group 13"/>
            <p:cNvGrpSpPr>
              <a:grpSpLocks/>
            </p:cNvGrpSpPr>
            <p:nvPr/>
          </p:nvGrpSpPr>
          <p:grpSpPr bwMode="auto">
            <a:xfrm rot="2700000" flipH="1">
              <a:off x="457" y="0"/>
              <a:ext cx="288" cy="1200"/>
              <a:chOff x="0" y="0"/>
              <a:chExt cx="288" cy="1200"/>
            </a:xfrm>
            <a:grpFill/>
          </p:grpSpPr>
          <p:sp>
            <p:nvSpPr>
              <p:cNvPr id="130"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1"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38" name="Group 16"/>
          <p:cNvGrpSpPr>
            <a:grpSpLocks/>
          </p:cNvGrpSpPr>
          <p:nvPr/>
        </p:nvGrpSpPr>
        <p:grpSpPr bwMode="auto">
          <a:xfrm rot="-1142007">
            <a:off x="1264073" y="1830971"/>
            <a:ext cx="1556078" cy="1558119"/>
            <a:chOff x="0" y="0"/>
            <a:chExt cx="1200" cy="1200"/>
          </a:xfrm>
          <a:solidFill>
            <a:schemeClr val="accent1"/>
          </a:solidFill>
        </p:grpSpPr>
        <p:sp>
          <p:nvSpPr>
            <p:cNvPr id="139"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40" name="Group 18"/>
            <p:cNvGrpSpPr>
              <a:grpSpLocks/>
            </p:cNvGrpSpPr>
            <p:nvPr/>
          </p:nvGrpSpPr>
          <p:grpSpPr bwMode="auto">
            <a:xfrm>
              <a:off x="456" y="0"/>
              <a:ext cx="288" cy="1200"/>
              <a:chOff x="0" y="0"/>
              <a:chExt cx="288" cy="1200"/>
            </a:xfrm>
            <a:grpFill/>
          </p:grpSpPr>
          <p:sp>
            <p:nvSpPr>
              <p:cNvPr id="150"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1"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1" name="Group 21"/>
            <p:cNvGrpSpPr>
              <a:grpSpLocks/>
            </p:cNvGrpSpPr>
            <p:nvPr/>
          </p:nvGrpSpPr>
          <p:grpSpPr bwMode="auto">
            <a:xfrm rot="-5400000">
              <a:off x="456" y="0"/>
              <a:ext cx="288" cy="1200"/>
              <a:chOff x="0" y="0"/>
              <a:chExt cx="288" cy="1200"/>
            </a:xfrm>
            <a:grpFill/>
          </p:grpSpPr>
          <p:sp>
            <p:nvSpPr>
              <p:cNvPr id="148"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9"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2" name="Group 24"/>
            <p:cNvGrpSpPr>
              <a:grpSpLocks/>
            </p:cNvGrpSpPr>
            <p:nvPr/>
          </p:nvGrpSpPr>
          <p:grpSpPr bwMode="auto">
            <a:xfrm rot="-2700000">
              <a:off x="456" y="0"/>
              <a:ext cx="288" cy="1200"/>
              <a:chOff x="0" y="0"/>
              <a:chExt cx="288" cy="1200"/>
            </a:xfrm>
            <a:grpFill/>
          </p:grpSpPr>
          <p:sp>
            <p:nvSpPr>
              <p:cNvPr id="146"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7"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3" name="Group 27"/>
            <p:cNvGrpSpPr>
              <a:grpSpLocks/>
            </p:cNvGrpSpPr>
            <p:nvPr/>
          </p:nvGrpSpPr>
          <p:grpSpPr bwMode="auto">
            <a:xfrm rot="2700000" flipH="1">
              <a:off x="457" y="0"/>
              <a:ext cx="288" cy="1200"/>
              <a:chOff x="0" y="0"/>
              <a:chExt cx="288" cy="1200"/>
            </a:xfrm>
            <a:grpFill/>
          </p:grpSpPr>
          <p:sp>
            <p:nvSpPr>
              <p:cNvPr id="144"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5"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52" name="Group 30"/>
          <p:cNvGrpSpPr>
            <a:grpSpLocks/>
          </p:cNvGrpSpPr>
          <p:nvPr/>
        </p:nvGrpSpPr>
        <p:grpSpPr bwMode="auto">
          <a:xfrm>
            <a:off x="2569066" y="2229537"/>
            <a:ext cx="2136912" cy="2139715"/>
            <a:chOff x="0" y="0"/>
            <a:chExt cx="1200" cy="1200"/>
          </a:xfrm>
          <a:solidFill>
            <a:schemeClr val="accent2"/>
          </a:solidFill>
        </p:grpSpPr>
        <p:sp>
          <p:nvSpPr>
            <p:cNvPr id="153"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54" name="Group 32"/>
            <p:cNvGrpSpPr>
              <a:grpSpLocks/>
            </p:cNvGrpSpPr>
            <p:nvPr/>
          </p:nvGrpSpPr>
          <p:grpSpPr bwMode="auto">
            <a:xfrm>
              <a:off x="456" y="0"/>
              <a:ext cx="288" cy="1200"/>
              <a:chOff x="0" y="0"/>
              <a:chExt cx="288" cy="1200"/>
            </a:xfrm>
            <a:grpFill/>
          </p:grpSpPr>
          <p:sp>
            <p:nvSpPr>
              <p:cNvPr id="164"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5"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5" name="Group 35"/>
            <p:cNvGrpSpPr>
              <a:grpSpLocks/>
            </p:cNvGrpSpPr>
            <p:nvPr/>
          </p:nvGrpSpPr>
          <p:grpSpPr bwMode="auto">
            <a:xfrm rot="-5400000">
              <a:off x="456" y="0"/>
              <a:ext cx="288" cy="1200"/>
              <a:chOff x="0" y="0"/>
              <a:chExt cx="288" cy="1200"/>
            </a:xfrm>
            <a:grpFill/>
          </p:grpSpPr>
          <p:sp>
            <p:nvSpPr>
              <p:cNvPr id="162"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3"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6" name="Group 38"/>
            <p:cNvGrpSpPr>
              <a:grpSpLocks/>
            </p:cNvGrpSpPr>
            <p:nvPr/>
          </p:nvGrpSpPr>
          <p:grpSpPr bwMode="auto">
            <a:xfrm rot="-2700000">
              <a:off x="456" y="0"/>
              <a:ext cx="288" cy="1200"/>
              <a:chOff x="0" y="0"/>
              <a:chExt cx="288" cy="1200"/>
            </a:xfrm>
            <a:grpFill/>
          </p:grpSpPr>
          <p:sp>
            <p:nvSpPr>
              <p:cNvPr id="160"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1"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57" name="Group 41"/>
            <p:cNvGrpSpPr>
              <a:grpSpLocks/>
            </p:cNvGrpSpPr>
            <p:nvPr/>
          </p:nvGrpSpPr>
          <p:grpSpPr bwMode="auto">
            <a:xfrm rot="2700000" flipH="1">
              <a:off x="457" y="0"/>
              <a:ext cx="288" cy="1200"/>
              <a:chOff x="0" y="0"/>
              <a:chExt cx="288" cy="1200"/>
            </a:xfrm>
            <a:grpFill/>
          </p:grpSpPr>
          <p:sp>
            <p:nvSpPr>
              <p:cNvPr id="158"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9"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66" name="Group 44"/>
          <p:cNvGrpSpPr>
            <a:grpSpLocks/>
          </p:cNvGrpSpPr>
          <p:nvPr/>
        </p:nvGrpSpPr>
        <p:grpSpPr bwMode="auto">
          <a:xfrm>
            <a:off x="2564756" y="2226838"/>
            <a:ext cx="2142300" cy="2145112"/>
            <a:chOff x="0" y="0"/>
            <a:chExt cx="1200" cy="1200"/>
          </a:xfrm>
          <a:solidFill>
            <a:schemeClr val="accent2"/>
          </a:solidFill>
        </p:grpSpPr>
        <p:sp>
          <p:nvSpPr>
            <p:cNvPr id="167"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68" name="Group 46"/>
            <p:cNvGrpSpPr>
              <a:grpSpLocks/>
            </p:cNvGrpSpPr>
            <p:nvPr/>
          </p:nvGrpSpPr>
          <p:grpSpPr bwMode="auto">
            <a:xfrm>
              <a:off x="456" y="0"/>
              <a:ext cx="288" cy="1200"/>
              <a:chOff x="0" y="0"/>
              <a:chExt cx="288" cy="1200"/>
            </a:xfrm>
            <a:grpFill/>
          </p:grpSpPr>
          <p:sp>
            <p:nvSpPr>
              <p:cNvPr id="178"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9"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69" name="Group 49"/>
            <p:cNvGrpSpPr>
              <a:grpSpLocks/>
            </p:cNvGrpSpPr>
            <p:nvPr/>
          </p:nvGrpSpPr>
          <p:grpSpPr bwMode="auto">
            <a:xfrm rot="-5400000">
              <a:off x="456" y="0"/>
              <a:ext cx="288" cy="1200"/>
              <a:chOff x="0" y="0"/>
              <a:chExt cx="288" cy="1200"/>
            </a:xfrm>
            <a:grpFill/>
          </p:grpSpPr>
          <p:sp>
            <p:nvSpPr>
              <p:cNvPr id="176"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7"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70" name="Group 52"/>
            <p:cNvGrpSpPr>
              <a:grpSpLocks/>
            </p:cNvGrpSpPr>
            <p:nvPr/>
          </p:nvGrpSpPr>
          <p:grpSpPr bwMode="auto">
            <a:xfrm rot="-2700000">
              <a:off x="456" y="0"/>
              <a:ext cx="288" cy="1200"/>
              <a:chOff x="0" y="0"/>
              <a:chExt cx="288" cy="1200"/>
            </a:xfrm>
            <a:grpFill/>
          </p:grpSpPr>
          <p:sp>
            <p:nvSpPr>
              <p:cNvPr id="174"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5"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71" name="Group 55"/>
            <p:cNvGrpSpPr>
              <a:grpSpLocks/>
            </p:cNvGrpSpPr>
            <p:nvPr/>
          </p:nvGrpSpPr>
          <p:grpSpPr bwMode="auto">
            <a:xfrm rot="2700000" flipH="1">
              <a:off x="457" y="0"/>
              <a:ext cx="288" cy="1200"/>
              <a:chOff x="0" y="0"/>
              <a:chExt cx="288" cy="1200"/>
            </a:xfrm>
            <a:grpFill/>
          </p:grpSpPr>
          <p:sp>
            <p:nvSpPr>
              <p:cNvPr id="172"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3"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80" name="Group 58"/>
          <p:cNvGrpSpPr>
            <a:grpSpLocks/>
          </p:cNvGrpSpPr>
          <p:nvPr/>
        </p:nvGrpSpPr>
        <p:grpSpPr bwMode="auto">
          <a:xfrm rot="1282349">
            <a:off x="4440883" y="1597225"/>
            <a:ext cx="1901993" cy="1904487"/>
            <a:chOff x="0" y="0"/>
            <a:chExt cx="1200" cy="1200"/>
          </a:xfrm>
          <a:solidFill>
            <a:schemeClr val="accent3"/>
          </a:solidFill>
        </p:grpSpPr>
        <p:sp>
          <p:nvSpPr>
            <p:cNvPr id="181"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82" name="Group 60"/>
            <p:cNvGrpSpPr>
              <a:grpSpLocks/>
            </p:cNvGrpSpPr>
            <p:nvPr/>
          </p:nvGrpSpPr>
          <p:grpSpPr bwMode="auto">
            <a:xfrm>
              <a:off x="456" y="0"/>
              <a:ext cx="288" cy="1200"/>
              <a:chOff x="0" y="0"/>
              <a:chExt cx="288" cy="1200"/>
            </a:xfrm>
            <a:grpFill/>
          </p:grpSpPr>
          <p:sp>
            <p:nvSpPr>
              <p:cNvPr id="192"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3"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83" name="Group 63"/>
            <p:cNvGrpSpPr>
              <a:grpSpLocks/>
            </p:cNvGrpSpPr>
            <p:nvPr/>
          </p:nvGrpSpPr>
          <p:grpSpPr bwMode="auto">
            <a:xfrm rot="-5400000">
              <a:off x="456" y="0"/>
              <a:ext cx="288" cy="1200"/>
              <a:chOff x="0" y="0"/>
              <a:chExt cx="288" cy="1200"/>
            </a:xfrm>
            <a:grpFill/>
          </p:grpSpPr>
          <p:sp>
            <p:nvSpPr>
              <p:cNvPr id="190"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1"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84" name="Group 66"/>
            <p:cNvGrpSpPr>
              <a:grpSpLocks/>
            </p:cNvGrpSpPr>
            <p:nvPr/>
          </p:nvGrpSpPr>
          <p:grpSpPr bwMode="auto">
            <a:xfrm rot="-2700000">
              <a:off x="456" y="0"/>
              <a:ext cx="288" cy="1200"/>
              <a:chOff x="0" y="0"/>
              <a:chExt cx="288" cy="1200"/>
            </a:xfrm>
            <a:grpFill/>
          </p:grpSpPr>
          <p:sp>
            <p:nvSpPr>
              <p:cNvPr id="188"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9"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85" name="Group 69"/>
            <p:cNvGrpSpPr>
              <a:grpSpLocks/>
            </p:cNvGrpSpPr>
            <p:nvPr/>
          </p:nvGrpSpPr>
          <p:grpSpPr bwMode="auto">
            <a:xfrm rot="2700000" flipH="1">
              <a:off x="457" y="0"/>
              <a:ext cx="288" cy="1200"/>
              <a:chOff x="0" y="0"/>
              <a:chExt cx="288" cy="1200"/>
            </a:xfrm>
            <a:grpFill/>
          </p:grpSpPr>
          <p:sp>
            <p:nvSpPr>
              <p:cNvPr id="186"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7"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94" name="Group 72"/>
          <p:cNvGrpSpPr>
            <a:grpSpLocks/>
          </p:cNvGrpSpPr>
          <p:nvPr/>
        </p:nvGrpSpPr>
        <p:grpSpPr bwMode="auto">
          <a:xfrm rot="1283135">
            <a:off x="4443197" y="1596242"/>
            <a:ext cx="1906303" cy="1908804"/>
            <a:chOff x="0" y="0"/>
            <a:chExt cx="1200" cy="1200"/>
          </a:xfrm>
          <a:solidFill>
            <a:schemeClr val="accent1"/>
          </a:solidFill>
        </p:grpSpPr>
        <p:sp>
          <p:nvSpPr>
            <p:cNvPr id="195"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96" name="Group 74"/>
            <p:cNvGrpSpPr>
              <a:grpSpLocks/>
            </p:cNvGrpSpPr>
            <p:nvPr/>
          </p:nvGrpSpPr>
          <p:grpSpPr bwMode="auto">
            <a:xfrm>
              <a:off x="456" y="0"/>
              <a:ext cx="288" cy="1200"/>
              <a:chOff x="0" y="0"/>
              <a:chExt cx="288" cy="1200"/>
            </a:xfrm>
            <a:grpFill/>
          </p:grpSpPr>
          <p:sp>
            <p:nvSpPr>
              <p:cNvPr id="206"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7"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97" name="Group 77"/>
            <p:cNvGrpSpPr>
              <a:grpSpLocks/>
            </p:cNvGrpSpPr>
            <p:nvPr/>
          </p:nvGrpSpPr>
          <p:grpSpPr bwMode="auto">
            <a:xfrm rot="-5400000">
              <a:off x="456" y="0"/>
              <a:ext cx="288" cy="1200"/>
              <a:chOff x="0" y="0"/>
              <a:chExt cx="288" cy="1200"/>
            </a:xfrm>
            <a:grpFill/>
          </p:grpSpPr>
          <p:sp>
            <p:nvSpPr>
              <p:cNvPr id="204"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5"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98" name="Group 80"/>
            <p:cNvGrpSpPr>
              <a:grpSpLocks/>
            </p:cNvGrpSpPr>
            <p:nvPr/>
          </p:nvGrpSpPr>
          <p:grpSpPr bwMode="auto">
            <a:xfrm rot="-2700000">
              <a:off x="456" y="0"/>
              <a:ext cx="288" cy="1200"/>
              <a:chOff x="0" y="0"/>
              <a:chExt cx="288" cy="1200"/>
            </a:xfrm>
            <a:grpFill/>
          </p:grpSpPr>
          <p:sp>
            <p:nvSpPr>
              <p:cNvPr id="202"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3"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99" name="Group 83"/>
            <p:cNvGrpSpPr>
              <a:grpSpLocks/>
            </p:cNvGrpSpPr>
            <p:nvPr/>
          </p:nvGrpSpPr>
          <p:grpSpPr bwMode="auto">
            <a:xfrm rot="2700000" flipH="1">
              <a:off x="457" y="0"/>
              <a:ext cx="288" cy="1200"/>
              <a:chOff x="0" y="0"/>
              <a:chExt cx="288" cy="1200"/>
            </a:xfrm>
            <a:grpFill/>
          </p:grpSpPr>
          <p:sp>
            <p:nvSpPr>
              <p:cNvPr id="200"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1"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208" name="Group 86"/>
          <p:cNvGrpSpPr>
            <a:grpSpLocks/>
          </p:cNvGrpSpPr>
          <p:nvPr/>
        </p:nvGrpSpPr>
        <p:grpSpPr bwMode="auto">
          <a:xfrm>
            <a:off x="6156447" y="2417286"/>
            <a:ext cx="1511896" cy="1513879"/>
            <a:chOff x="0" y="0"/>
            <a:chExt cx="1200" cy="1200"/>
          </a:xfrm>
          <a:solidFill>
            <a:schemeClr val="accent4"/>
          </a:solidFill>
        </p:grpSpPr>
        <p:sp>
          <p:nvSpPr>
            <p:cNvPr id="209"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210" name="Group 88"/>
            <p:cNvGrpSpPr>
              <a:grpSpLocks/>
            </p:cNvGrpSpPr>
            <p:nvPr/>
          </p:nvGrpSpPr>
          <p:grpSpPr bwMode="auto">
            <a:xfrm>
              <a:off x="456" y="0"/>
              <a:ext cx="288" cy="1200"/>
              <a:chOff x="0" y="0"/>
              <a:chExt cx="288" cy="1200"/>
            </a:xfrm>
            <a:grpFill/>
          </p:grpSpPr>
          <p:sp>
            <p:nvSpPr>
              <p:cNvPr id="220"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21"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11" name="Group 91"/>
            <p:cNvGrpSpPr>
              <a:grpSpLocks/>
            </p:cNvGrpSpPr>
            <p:nvPr/>
          </p:nvGrpSpPr>
          <p:grpSpPr bwMode="auto">
            <a:xfrm rot="-5400000">
              <a:off x="456" y="0"/>
              <a:ext cx="288" cy="1200"/>
              <a:chOff x="0" y="0"/>
              <a:chExt cx="288" cy="1200"/>
            </a:xfrm>
            <a:grpFill/>
          </p:grpSpPr>
          <p:sp>
            <p:nvSpPr>
              <p:cNvPr id="218"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9"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12" name="Group 94"/>
            <p:cNvGrpSpPr>
              <a:grpSpLocks/>
            </p:cNvGrpSpPr>
            <p:nvPr/>
          </p:nvGrpSpPr>
          <p:grpSpPr bwMode="auto">
            <a:xfrm rot="-2700000">
              <a:off x="456" y="0"/>
              <a:ext cx="288" cy="1200"/>
              <a:chOff x="0" y="0"/>
              <a:chExt cx="288" cy="1200"/>
            </a:xfrm>
            <a:grpFill/>
          </p:grpSpPr>
          <p:sp>
            <p:nvSpPr>
              <p:cNvPr id="216"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7"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13" name="Group 97"/>
            <p:cNvGrpSpPr>
              <a:grpSpLocks/>
            </p:cNvGrpSpPr>
            <p:nvPr/>
          </p:nvGrpSpPr>
          <p:grpSpPr bwMode="auto">
            <a:xfrm rot="2700000" flipH="1">
              <a:off x="457" y="0"/>
              <a:ext cx="288" cy="1200"/>
              <a:chOff x="0" y="0"/>
              <a:chExt cx="288" cy="1200"/>
            </a:xfrm>
            <a:grpFill/>
          </p:grpSpPr>
          <p:sp>
            <p:nvSpPr>
              <p:cNvPr id="214"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5"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222" name="Group 100"/>
          <p:cNvGrpSpPr>
            <a:grpSpLocks/>
          </p:cNvGrpSpPr>
          <p:nvPr/>
        </p:nvGrpSpPr>
        <p:grpSpPr bwMode="auto">
          <a:xfrm>
            <a:off x="6152139" y="2424666"/>
            <a:ext cx="1516205" cy="1518195"/>
            <a:chOff x="0" y="0"/>
            <a:chExt cx="1200" cy="1200"/>
          </a:xfrm>
          <a:solidFill>
            <a:schemeClr val="accent2"/>
          </a:solidFill>
        </p:grpSpPr>
        <p:sp>
          <p:nvSpPr>
            <p:cNvPr id="223"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224" name="Group 102"/>
            <p:cNvGrpSpPr>
              <a:grpSpLocks/>
            </p:cNvGrpSpPr>
            <p:nvPr/>
          </p:nvGrpSpPr>
          <p:grpSpPr bwMode="auto">
            <a:xfrm>
              <a:off x="456" y="0"/>
              <a:ext cx="288" cy="1200"/>
              <a:chOff x="0" y="0"/>
              <a:chExt cx="288" cy="1200"/>
            </a:xfrm>
            <a:grpFill/>
          </p:grpSpPr>
          <p:sp>
            <p:nvSpPr>
              <p:cNvPr id="234"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35"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25" name="Group 105"/>
            <p:cNvGrpSpPr>
              <a:grpSpLocks/>
            </p:cNvGrpSpPr>
            <p:nvPr/>
          </p:nvGrpSpPr>
          <p:grpSpPr bwMode="auto">
            <a:xfrm rot="-5400000">
              <a:off x="456" y="0"/>
              <a:ext cx="288" cy="1200"/>
              <a:chOff x="0" y="0"/>
              <a:chExt cx="288" cy="1200"/>
            </a:xfrm>
            <a:grpFill/>
          </p:grpSpPr>
          <p:sp>
            <p:nvSpPr>
              <p:cNvPr id="232"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33"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26" name="Group 108"/>
            <p:cNvGrpSpPr>
              <a:grpSpLocks/>
            </p:cNvGrpSpPr>
            <p:nvPr/>
          </p:nvGrpSpPr>
          <p:grpSpPr bwMode="auto">
            <a:xfrm rot="-2700000">
              <a:off x="456" y="0"/>
              <a:ext cx="288" cy="1200"/>
              <a:chOff x="0" y="0"/>
              <a:chExt cx="288" cy="1200"/>
            </a:xfrm>
            <a:grpFill/>
          </p:grpSpPr>
          <p:sp>
            <p:nvSpPr>
              <p:cNvPr id="230"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31"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227" name="Group 111"/>
            <p:cNvGrpSpPr>
              <a:grpSpLocks/>
            </p:cNvGrpSpPr>
            <p:nvPr/>
          </p:nvGrpSpPr>
          <p:grpSpPr bwMode="auto">
            <a:xfrm rot="2700000" flipH="1">
              <a:off x="457" y="0"/>
              <a:ext cx="288" cy="1200"/>
              <a:chOff x="0" y="0"/>
              <a:chExt cx="288" cy="1200"/>
            </a:xfrm>
            <a:grpFill/>
          </p:grpSpPr>
          <p:sp>
            <p:nvSpPr>
              <p:cNvPr id="228"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29"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236" name="AutoShape 143"/>
          <p:cNvSpPr>
            <a:spLocks noChangeArrowheads="1"/>
          </p:cNvSpPr>
          <p:nvPr/>
        </p:nvSpPr>
        <p:spPr bwMode="auto">
          <a:xfrm>
            <a:off x="1410630" y="145155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37" name="AutoShape 144"/>
          <p:cNvSpPr>
            <a:spLocks noChangeArrowheads="1"/>
          </p:cNvSpPr>
          <p:nvPr/>
        </p:nvSpPr>
        <p:spPr bwMode="auto">
          <a:xfrm>
            <a:off x="2947310" y="176231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38" name="AutoShape 145"/>
          <p:cNvSpPr>
            <a:spLocks noChangeArrowheads="1"/>
          </p:cNvSpPr>
          <p:nvPr/>
        </p:nvSpPr>
        <p:spPr bwMode="auto">
          <a:xfrm>
            <a:off x="4717833" y="362040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39" name="AutoShape 146"/>
          <p:cNvSpPr>
            <a:spLocks noChangeArrowheads="1"/>
          </p:cNvSpPr>
          <p:nvPr/>
        </p:nvSpPr>
        <p:spPr bwMode="auto">
          <a:xfrm>
            <a:off x="6194167" y="1854034"/>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添加段落文字</a:t>
            </a:r>
          </a:p>
        </p:txBody>
      </p:sp>
      <p:sp>
        <p:nvSpPr>
          <p:cNvPr id="240" name="Rectangle 147"/>
          <p:cNvSpPr>
            <a:spLocks noChangeArrowheads="1"/>
          </p:cNvSpPr>
          <p:nvPr/>
        </p:nvSpPr>
        <p:spPr bwMode="auto">
          <a:xfrm>
            <a:off x="1535633" y="2217666"/>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241" name="Rectangle 148"/>
          <p:cNvSpPr>
            <a:spLocks noChangeArrowheads="1"/>
          </p:cNvSpPr>
          <p:nvPr/>
        </p:nvSpPr>
        <p:spPr bwMode="auto">
          <a:xfrm>
            <a:off x="3120806" y="2919035"/>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242" name="Rectangle 149"/>
          <p:cNvSpPr>
            <a:spLocks noChangeArrowheads="1"/>
          </p:cNvSpPr>
          <p:nvPr/>
        </p:nvSpPr>
        <p:spPr bwMode="auto">
          <a:xfrm>
            <a:off x="4875165" y="2157240"/>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243" name="Rectangle 150"/>
          <p:cNvSpPr>
            <a:spLocks noChangeArrowheads="1"/>
          </p:cNvSpPr>
          <p:nvPr/>
        </p:nvSpPr>
        <p:spPr bwMode="auto">
          <a:xfrm>
            <a:off x="6407536" y="2783078"/>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22" name="TextBox 121"/>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23" name="TextBox 122"/>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2345625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8"/>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8"/>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8"/>
                                        </p:tgtEl>
                                      </p:cBhvr>
                                    </p:animEffect>
                                    <p:set>
                                      <p:cBhvr>
                                        <p:cTn id="15" dur="1" fill="hold">
                                          <p:stCondLst>
                                            <p:cond delay="199"/>
                                          </p:stCondLst>
                                        </p:cTn>
                                        <p:tgtEl>
                                          <p:spTgt spid="138"/>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p:cTn id="19" dur="300" fill="hold"/>
                                        <p:tgtEl>
                                          <p:spTgt spid="152"/>
                                        </p:tgtEl>
                                        <p:attrNameLst>
                                          <p:attrName>ppt_w</p:attrName>
                                        </p:attrNameLst>
                                      </p:cBhvr>
                                      <p:tavLst>
                                        <p:tav tm="0">
                                          <p:val>
                                            <p:fltVal val="0"/>
                                          </p:val>
                                        </p:tav>
                                        <p:tav tm="100000">
                                          <p:val>
                                            <p:strVal val="#ppt_w"/>
                                          </p:val>
                                        </p:tav>
                                      </p:tavLst>
                                    </p:anim>
                                    <p:anim calcmode="lin" valueType="num">
                                      <p:cBhvr>
                                        <p:cTn id="20" dur="300" fill="hold"/>
                                        <p:tgtEl>
                                          <p:spTgt spid="152"/>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6"/>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6"/>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6"/>
                                        </p:tgtEl>
                                      </p:cBhvr>
                                    </p:animEffect>
                                    <p:set>
                                      <p:cBhvr>
                                        <p:cTn id="27" dur="1" fill="hold">
                                          <p:stCondLst>
                                            <p:cond delay="199"/>
                                          </p:stCondLst>
                                        </p:cTn>
                                        <p:tgtEl>
                                          <p:spTgt spid="166"/>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300" fill="hold"/>
                                        <p:tgtEl>
                                          <p:spTgt spid="180"/>
                                        </p:tgtEl>
                                        <p:attrNameLst>
                                          <p:attrName>ppt_w</p:attrName>
                                        </p:attrNameLst>
                                      </p:cBhvr>
                                      <p:tavLst>
                                        <p:tav tm="0">
                                          <p:val>
                                            <p:fltVal val="0"/>
                                          </p:val>
                                        </p:tav>
                                        <p:tav tm="100000">
                                          <p:val>
                                            <p:strVal val="#ppt_w"/>
                                          </p:val>
                                        </p:tav>
                                      </p:tavLst>
                                    </p:anim>
                                    <p:anim calcmode="lin" valueType="num">
                                      <p:cBhvr>
                                        <p:cTn id="32" dur="300" fill="hold"/>
                                        <p:tgtEl>
                                          <p:spTgt spid="180"/>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4"/>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4"/>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4"/>
                                        </p:tgtEl>
                                      </p:cBhvr>
                                    </p:animEffect>
                                    <p:set>
                                      <p:cBhvr>
                                        <p:cTn id="39" dur="1" fill="hold">
                                          <p:stCondLst>
                                            <p:cond delay="199"/>
                                          </p:stCondLst>
                                        </p:cTn>
                                        <p:tgtEl>
                                          <p:spTgt spid="194"/>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8"/>
                                        </p:tgtEl>
                                        <p:attrNameLst>
                                          <p:attrName>style.visibility</p:attrName>
                                        </p:attrNameLst>
                                      </p:cBhvr>
                                      <p:to>
                                        <p:strVal val="visible"/>
                                      </p:to>
                                    </p:set>
                                    <p:anim calcmode="lin" valueType="num">
                                      <p:cBhvr>
                                        <p:cTn id="43" dur="300" fill="hold"/>
                                        <p:tgtEl>
                                          <p:spTgt spid="208"/>
                                        </p:tgtEl>
                                        <p:attrNameLst>
                                          <p:attrName>ppt_w</p:attrName>
                                        </p:attrNameLst>
                                      </p:cBhvr>
                                      <p:tavLst>
                                        <p:tav tm="0">
                                          <p:val>
                                            <p:fltVal val="0"/>
                                          </p:val>
                                        </p:tav>
                                        <p:tav tm="100000">
                                          <p:val>
                                            <p:strVal val="#ppt_w"/>
                                          </p:val>
                                        </p:tav>
                                      </p:tavLst>
                                    </p:anim>
                                    <p:anim calcmode="lin" valueType="num">
                                      <p:cBhvr>
                                        <p:cTn id="44" dur="300" fill="hold"/>
                                        <p:tgtEl>
                                          <p:spTgt spid="208"/>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2"/>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2"/>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2"/>
                                        </p:tgtEl>
                                      </p:cBhvr>
                                    </p:animEffect>
                                    <p:set>
                                      <p:cBhvr>
                                        <p:cTn id="51" dur="1" fill="hold">
                                          <p:stCondLst>
                                            <p:cond delay="199"/>
                                          </p:stCondLst>
                                        </p:cTn>
                                        <p:tgtEl>
                                          <p:spTgt spid="222"/>
                                        </p:tgtEl>
                                        <p:attrNameLst>
                                          <p:attrName>style.visibility</p:attrName>
                                        </p:attrNameLst>
                                      </p:cBhvr>
                                      <p:to>
                                        <p:strVal val="hidden"/>
                                      </p:to>
                                    </p:set>
                                  </p:childTnLst>
                                </p:cTn>
                              </p:par>
                            </p:childTnLst>
                          </p:cTn>
                        </p:par>
                        <p:par>
                          <p:cTn id="52" fill="hold">
                            <p:stCondLst>
                              <p:cond delay="2000"/>
                            </p:stCondLst>
                            <p:childTnLst>
                              <p:par>
                                <p:cTn id="53" presetID="8" presetClass="emph" presetSubtype="0" fill="hold" nodeType="afterEffect">
                                  <p:stCondLst>
                                    <p:cond delay="0"/>
                                  </p:stCondLst>
                                  <p:childTnLst>
                                    <p:animRot by="-43199941">
                                      <p:cBhvr>
                                        <p:cTn id="54" dur="2000" fill="hold"/>
                                        <p:tgtEl>
                                          <p:spTgt spid="124"/>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2"/>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80"/>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8"/>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6"/>
                                        </p:tgtEl>
                                        <p:attrNameLst>
                                          <p:attrName>style.visibility</p:attrName>
                                        </p:attrNameLst>
                                      </p:cBhvr>
                                      <p:to>
                                        <p:strVal val="visible"/>
                                      </p:to>
                                    </p:set>
                                    <p:animEffect transition="in" filter="fade">
                                      <p:cBhvr>
                                        <p:cTn id="63" dur="1000"/>
                                        <p:tgtEl>
                                          <p:spTgt spid="236"/>
                                        </p:tgtEl>
                                      </p:cBhvr>
                                    </p:animEffect>
                                    <p:anim calcmode="lin" valueType="num">
                                      <p:cBhvr>
                                        <p:cTn id="64" dur="1000" fill="hold"/>
                                        <p:tgtEl>
                                          <p:spTgt spid="236"/>
                                        </p:tgtEl>
                                        <p:attrNameLst>
                                          <p:attrName>ppt_x</p:attrName>
                                        </p:attrNameLst>
                                      </p:cBhvr>
                                      <p:tavLst>
                                        <p:tav tm="0">
                                          <p:val>
                                            <p:strVal val="#ppt_x"/>
                                          </p:val>
                                        </p:tav>
                                        <p:tav tm="100000">
                                          <p:val>
                                            <p:strVal val="#ppt_x"/>
                                          </p:val>
                                        </p:tav>
                                      </p:tavLst>
                                    </p:anim>
                                    <p:anim calcmode="lin" valueType="num">
                                      <p:cBhvr>
                                        <p:cTn id="65" dur="1000" fill="hold"/>
                                        <p:tgtEl>
                                          <p:spTgt spid="23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7"/>
                                        </p:tgtEl>
                                        <p:attrNameLst>
                                          <p:attrName>style.visibility</p:attrName>
                                        </p:attrNameLst>
                                      </p:cBhvr>
                                      <p:to>
                                        <p:strVal val="visible"/>
                                      </p:to>
                                    </p:set>
                                    <p:animEffect transition="in" filter="fade">
                                      <p:cBhvr>
                                        <p:cTn id="68" dur="1000"/>
                                        <p:tgtEl>
                                          <p:spTgt spid="237"/>
                                        </p:tgtEl>
                                      </p:cBhvr>
                                    </p:animEffect>
                                    <p:anim calcmode="lin" valueType="num">
                                      <p:cBhvr>
                                        <p:cTn id="69" dur="1000" fill="hold"/>
                                        <p:tgtEl>
                                          <p:spTgt spid="237"/>
                                        </p:tgtEl>
                                        <p:attrNameLst>
                                          <p:attrName>ppt_x</p:attrName>
                                        </p:attrNameLst>
                                      </p:cBhvr>
                                      <p:tavLst>
                                        <p:tav tm="0">
                                          <p:val>
                                            <p:strVal val="#ppt_x"/>
                                          </p:val>
                                        </p:tav>
                                        <p:tav tm="100000">
                                          <p:val>
                                            <p:strVal val="#ppt_x"/>
                                          </p:val>
                                        </p:tav>
                                      </p:tavLst>
                                    </p:anim>
                                    <p:anim calcmode="lin" valueType="num">
                                      <p:cBhvr>
                                        <p:cTn id="70" dur="1000" fill="hold"/>
                                        <p:tgtEl>
                                          <p:spTgt spid="23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8"/>
                                        </p:tgtEl>
                                        <p:attrNameLst>
                                          <p:attrName>style.visibility</p:attrName>
                                        </p:attrNameLst>
                                      </p:cBhvr>
                                      <p:to>
                                        <p:strVal val="visible"/>
                                      </p:to>
                                    </p:set>
                                    <p:animEffect transition="in" filter="fade">
                                      <p:cBhvr>
                                        <p:cTn id="73" dur="1000"/>
                                        <p:tgtEl>
                                          <p:spTgt spid="238"/>
                                        </p:tgtEl>
                                      </p:cBhvr>
                                    </p:animEffect>
                                    <p:anim calcmode="lin" valueType="num">
                                      <p:cBhvr>
                                        <p:cTn id="74" dur="1000" fill="hold"/>
                                        <p:tgtEl>
                                          <p:spTgt spid="238"/>
                                        </p:tgtEl>
                                        <p:attrNameLst>
                                          <p:attrName>ppt_x</p:attrName>
                                        </p:attrNameLst>
                                      </p:cBhvr>
                                      <p:tavLst>
                                        <p:tav tm="0">
                                          <p:val>
                                            <p:strVal val="#ppt_x"/>
                                          </p:val>
                                        </p:tav>
                                        <p:tav tm="100000">
                                          <p:val>
                                            <p:strVal val="#ppt_x"/>
                                          </p:val>
                                        </p:tav>
                                      </p:tavLst>
                                    </p:anim>
                                    <p:anim calcmode="lin" valueType="num">
                                      <p:cBhvr>
                                        <p:cTn id="75" dur="1000" fill="hold"/>
                                        <p:tgtEl>
                                          <p:spTgt spid="23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9"/>
                                        </p:tgtEl>
                                        <p:attrNameLst>
                                          <p:attrName>style.visibility</p:attrName>
                                        </p:attrNameLst>
                                      </p:cBhvr>
                                      <p:to>
                                        <p:strVal val="visible"/>
                                      </p:to>
                                    </p:set>
                                    <p:animEffect transition="in" filter="fade">
                                      <p:cBhvr>
                                        <p:cTn id="78" dur="1000"/>
                                        <p:tgtEl>
                                          <p:spTgt spid="239"/>
                                        </p:tgtEl>
                                      </p:cBhvr>
                                    </p:animEffect>
                                    <p:anim calcmode="lin" valueType="num">
                                      <p:cBhvr>
                                        <p:cTn id="79" dur="1000" fill="hold"/>
                                        <p:tgtEl>
                                          <p:spTgt spid="239"/>
                                        </p:tgtEl>
                                        <p:attrNameLst>
                                          <p:attrName>ppt_x</p:attrName>
                                        </p:attrNameLst>
                                      </p:cBhvr>
                                      <p:tavLst>
                                        <p:tav tm="0">
                                          <p:val>
                                            <p:strVal val="#ppt_x"/>
                                          </p:val>
                                        </p:tav>
                                        <p:tav tm="100000">
                                          <p:val>
                                            <p:strVal val="#ppt_x"/>
                                          </p:val>
                                        </p:tav>
                                      </p:tavLst>
                                    </p:anim>
                                    <p:anim calcmode="lin" valueType="num">
                                      <p:cBhvr>
                                        <p:cTn id="80" dur="1000" fill="hold"/>
                                        <p:tgtEl>
                                          <p:spTgt spid="239"/>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40"/>
                                        </p:tgtEl>
                                        <p:attrNameLst>
                                          <p:attrName>style.visibility</p:attrName>
                                        </p:attrNameLst>
                                      </p:cBhvr>
                                      <p:to>
                                        <p:strVal val="visible"/>
                                      </p:to>
                                    </p:set>
                                    <p:animEffect transition="in" filter="fade">
                                      <p:cBhvr>
                                        <p:cTn id="83" dur="800"/>
                                        <p:tgtEl>
                                          <p:spTgt spid="240"/>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41"/>
                                        </p:tgtEl>
                                        <p:attrNameLst>
                                          <p:attrName>style.visibility</p:attrName>
                                        </p:attrNameLst>
                                      </p:cBhvr>
                                      <p:to>
                                        <p:strVal val="visible"/>
                                      </p:to>
                                    </p:set>
                                    <p:animEffect transition="in" filter="fade">
                                      <p:cBhvr>
                                        <p:cTn id="86" dur="800"/>
                                        <p:tgtEl>
                                          <p:spTgt spid="241"/>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2"/>
                                        </p:tgtEl>
                                        <p:attrNameLst>
                                          <p:attrName>style.visibility</p:attrName>
                                        </p:attrNameLst>
                                      </p:cBhvr>
                                      <p:to>
                                        <p:strVal val="visible"/>
                                      </p:to>
                                    </p:set>
                                    <p:animEffect transition="in" filter="fade">
                                      <p:cBhvr>
                                        <p:cTn id="89" dur="800"/>
                                        <p:tgtEl>
                                          <p:spTgt spid="242"/>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3"/>
                                        </p:tgtEl>
                                        <p:attrNameLst>
                                          <p:attrName>style.visibility</p:attrName>
                                        </p:attrNameLst>
                                      </p:cBhvr>
                                      <p:to>
                                        <p:strVal val="visible"/>
                                      </p:to>
                                    </p:set>
                                    <p:animEffect transition="in" filter="fade">
                                      <p:cBhvr>
                                        <p:cTn id="92" dur="8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autoUpdateAnimBg="0"/>
      <p:bldP spid="237" grpId="0" autoUpdateAnimBg="0"/>
      <p:bldP spid="238" grpId="0" autoUpdateAnimBg="0"/>
      <p:bldP spid="239" grpId="0" autoUpdateAnimBg="0"/>
      <p:bldP spid="240" grpId="0" autoUpdateAnimBg="0"/>
      <p:bldP spid="241" grpId="0" autoUpdateAnimBg="0"/>
      <p:bldP spid="242" grpId="0" autoUpdateAnimBg="0"/>
      <p:bldP spid="243"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感谢您的观看 </a:t>
            </a:r>
            <a:r>
              <a:rPr lang="en-US" altLang="zh-CN" dirty="0"/>
              <a:t>THANK YOU</a:t>
            </a:r>
            <a:br>
              <a:rPr lang="en-US" altLang="zh-CN" dirty="0"/>
            </a:br>
            <a:endParaRPr lang="zh-CN" altLang="en-US" dirty="0"/>
          </a:p>
        </p:txBody>
      </p:sp>
      <p:sp>
        <p:nvSpPr>
          <p:cNvPr id="3" name="文本占位符 2"/>
          <p:cNvSpPr>
            <a:spLocks noGrp="1"/>
          </p:cNvSpPr>
          <p:nvPr>
            <p:ph type="body" sz="quarter" idx="10"/>
          </p:nvPr>
        </p:nvSpPr>
        <p:spPr/>
        <p:txBody>
          <a:bodyPr/>
          <a:lstStyle/>
          <a:p>
            <a:endParaRPr lang="zh-CN" altLang="en-US"/>
          </a:p>
        </p:txBody>
      </p:sp>
      <p:sp>
        <p:nvSpPr>
          <p:cNvPr id="4" name="文本占位符 3"/>
          <p:cNvSpPr>
            <a:spLocks noGrp="1"/>
          </p:cNvSpPr>
          <p:nvPr>
            <p:ph type="body" sz="quarter" idx="18"/>
          </p:nvPr>
        </p:nvSpPr>
        <p:spPr/>
        <p:txBody>
          <a:bodyPr/>
          <a:lstStyle/>
          <a:p>
            <a:endParaRPr lang="zh-CN" altLang="en-US" dirty="0"/>
          </a:p>
        </p:txBody>
      </p:sp>
    </p:spTree>
    <p:extLst>
      <p:ext uri="{BB962C8B-B14F-4D97-AF65-F5344CB8AC3E}">
        <p14:creationId xmlns:p14="http://schemas.microsoft.com/office/powerpoint/2010/main" val="40240365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2481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8"/>
          <p:cNvSpPr/>
          <p:nvPr/>
        </p:nvSpPr>
        <p:spPr bwMode="auto">
          <a:xfrm>
            <a:off x="-2" y="1958506"/>
            <a:ext cx="3628551" cy="1283968"/>
          </a:xfrm>
          <a:custGeom>
            <a:avLst/>
            <a:gdLst/>
            <a:ahLst/>
            <a:cxnLst/>
            <a:rect l="l" t="t" r="r" b="b"/>
            <a:pathLst>
              <a:path w="4310745" h="1283968">
                <a:moveTo>
                  <a:pt x="1089668" y="0"/>
                </a:moveTo>
                <a:lnTo>
                  <a:pt x="3526973" y="0"/>
                </a:lnTo>
                <a:lnTo>
                  <a:pt x="4310745" y="1269454"/>
                </a:lnTo>
                <a:lnTo>
                  <a:pt x="1089668" y="1283968"/>
                </a:lnTo>
                <a:close/>
                <a:moveTo>
                  <a:pt x="0" y="0"/>
                </a:moveTo>
                <a:lnTo>
                  <a:pt x="1089667" y="0"/>
                </a:lnTo>
                <a:lnTo>
                  <a:pt x="1089667" y="1283968"/>
                </a:lnTo>
                <a:lnTo>
                  <a:pt x="0" y="1283968"/>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endParaRPr>
          </a:p>
        </p:txBody>
      </p:sp>
      <p:sp>
        <p:nvSpPr>
          <p:cNvPr id="5" name="TextBox 4"/>
          <p:cNvSpPr txBox="1"/>
          <p:nvPr/>
        </p:nvSpPr>
        <p:spPr bwMode="auto">
          <a:xfrm>
            <a:off x="1147538" y="2101138"/>
            <a:ext cx="1172116" cy="707886"/>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0" cap="none" spc="-150" normalizeH="0" baseline="0" noProof="0" dirty="0">
                <a:ln w="1905">
                  <a:noFill/>
                </a:ln>
                <a:solidFill>
                  <a:prstClr val="white"/>
                </a:solidFill>
                <a:effectLst/>
                <a:uLnTx/>
                <a:uFillTx/>
                <a:latin typeface="方正大黑简体" pitchFamily="65" charset="-122"/>
                <a:ea typeface="方正大黑简体" pitchFamily="65" charset="-122"/>
                <a:cs typeface="+mn-cs"/>
              </a:rPr>
              <a:t>目录</a:t>
            </a:r>
          </a:p>
        </p:txBody>
      </p:sp>
      <p:sp>
        <p:nvSpPr>
          <p:cNvPr id="6" name="TextBox 5"/>
          <p:cNvSpPr txBox="1"/>
          <p:nvPr/>
        </p:nvSpPr>
        <p:spPr bwMode="auto">
          <a:xfrm>
            <a:off x="969811" y="2675711"/>
            <a:ext cx="1620765" cy="400110"/>
          </a:xfrm>
          <a:prstGeom prst="rect">
            <a:avLst/>
          </a:prstGeom>
          <a:no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CONTENTS</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 name="TextBox 7"/>
          <p:cNvSpPr txBox="1"/>
          <p:nvPr/>
        </p:nvSpPr>
        <p:spPr bwMode="auto">
          <a:xfrm>
            <a:off x="3463201" y="947564"/>
            <a:ext cx="2236510" cy="40011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输入标题内容</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9" name="TextBox 8"/>
          <p:cNvSpPr txBox="1"/>
          <p:nvPr/>
        </p:nvSpPr>
        <p:spPr bwMode="auto">
          <a:xfrm>
            <a:off x="3472726" y="1347614"/>
            <a:ext cx="2954337" cy="27781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10" name="TextBox 9"/>
          <p:cNvSpPr txBox="1"/>
          <p:nvPr/>
        </p:nvSpPr>
        <p:spPr bwMode="auto">
          <a:xfrm>
            <a:off x="4452472" y="2788082"/>
            <a:ext cx="2236787" cy="40005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在此输入标题内容</a:t>
            </a:r>
          </a:p>
        </p:txBody>
      </p:sp>
      <p:sp>
        <p:nvSpPr>
          <p:cNvPr id="11" name="TextBox 10"/>
          <p:cNvSpPr txBox="1"/>
          <p:nvPr/>
        </p:nvSpPr>
        <p:spPr bwMode="auto">
          <a:xfrm>
            <a:off x="4461997" y="3151223"/>
            <a:ext cx="2954337" cy="277813"/>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12" name="TextBox 11"/>
          <p:cNvSpPr txBox="1"/>
          <p:nvPr/>
        </p:nvSpPr>
        <p:spPr bwMode="auto">
          <a:xfrm>
            <a:off x="3977815" y="1891909"/>
            <a:ext cx="2236787" cy="40005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在此输入标题内容</a:t>
            </a:r>
          </a:p>
        </p:txBody>
      </p:sp>
      <p:sp>
        <p:nvSpPr>
          <p:cNvPr id="13" name="TextBox 12"/>
          <p:cNvSpPr txBox="1"/>
          <p:nvPr/>
        </p:nvSpPr>
        <p:spPr bwMode="auto">
          <a:xfrm>
            <a:off x="3987340" y="2255051"/>
            <a:ext cx="2954337" cy="27781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14" name="TextBox 13"/>
          <p:cNvSpPr txBox="1"/>
          <p:nvPr/>
        </p:nvSpPr>
        <p:spPr bwMode="auto">
          <a:xfrm>
            <a:off x="4920506" y="3678182"/>
            <a:ext cx="2236787" cy="40005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在此输入标题内容</a:t>
            </a:r>
          </a:p>
        </p:txBody>
      </p:sp>
      <p:sp>
        <p:nvSpPr>
          <p:cNvPr id="15" name="TextBox 14"/>
          <p:cNvSpPr txBox="1"/>
          <p:nvPr/>
        </p:nvSpPr>
        <p:spPr bwMode="auto">
          <a:xfrm>
            <a:off x="4930031" y="4039736"/>
            <a:ext cx="2954337" cy="27781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在此录入此部分的内容及说明，简单扼要</a:t>
            </a:r>
          </a:p>
        </p:txBody>
      </p:sp>
      <p:sp>
        <p:nvSpPr>
          <p:cNvPr id="16" name="TextBox 15"/>
          <p:cNvSpPr txBox="1"/>
          <p:nvPr/>
        </p:nvSpPr>
        <p:spPr>
          <a:xfrm>
            <a:off x="2793223" y="915566"/>
            <a:ext cx="655949"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01</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17" name="TextBox 16"/>
          <p:cNvSpPr txBox="1"/>
          <p:nvPr/>
        </p:nvSpPr>
        <p:spPr>
          <a:xfrm>
            <a:off x="3311842" y="1854949"/>
            <a:ext cx="718466"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02</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18" name="TextBox 17"/>
          <p:cNvSpPr txBox="1"/>
          <p:nvPr/>
        </p:nvSpPr>
        <p:spPr>
          <a:xfrm>
            <a:off x="3847091" y="2715766"/>
            <a:ext cx="732893"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03</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19" name="TextBox 18"/>
          <p:cNvSpPr txBox="1"/>
          <p:nvPr/>
        </p:nvSpPr>
        <p:spPr>
          <a:xfrm>
            <a:off x="4260933" y="3602072"/>
            <a:ext cx="716863"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000" b="0" i="0" u="none" strike="noStrike" kern="1200" cap="none" spc="0" normalizeH="0" baseline="0" noProof="0" dirty="0" smtClean="0">
                <a:ln>
                  <a:noFill/>
                </a:ln>
                <a:solidFill>
                  <a:srgbClr val="2272AB"/>
                </a:solidFill>
                <a:effectLst/>
                <a:uLnTx/>
                <a:uFillTx/>
                <a:latin typeface="Impact" panose="020B0806030902050204" pitchFamily="34" charset="0"/>
                <a:ea typeface="宋体" panose="02010600030101010101" pitchFamily="2" charset="-122"/>
                <a:cs typeface="+mn-cs"/>
              </a:rPr>
              <a:t>04</a:t>
            </a:r>
            <a:endParaRPr kumimoji="0" lang="zh-CN" altLang="en-US" sz="4000" b="0" i="0" u="none" strike="noStrike" kern="1200" cap="none" spc="0" normalizeH="0" baseline="0" noProof="0" dirty="0">
              <a:ln>
                <a:noFill/>
              </a:ln>
              <a:solidFill>
                <a:srgbClr val="2272AB"/>
              </a:solidFill>
              <a:effectLst/>
              <a:uLnTx/>
              <a:uFillTx/>
              <a:latin typeface="Impact" panose="020B0806030902050204" pitchFamily="34" charset="0"/>
              <a:ea typeface="宋体" panose="02010600030101010101" pitchFamily="2" charset="-122"/>
              <a:cs typeface="+mn-cs"/>
            </a:endParaRPr>
          </a:p>
        </p:txBody>
      </p:sp>
      <p:sp>
        <p:nvSpPr>
          <p:cNvPr id="20" name="矩形 34"/>
          <p:cNvSpPr/>
          <p:nvPr/>
        </p:nvSpPr>
        <p:spPr bwMode="auto">
          <a:xfrm>
            <a:off x="6987340" y="1954918"/>
            <a:ext cx="2170177" cy="1287555"/>
          </a:xfrm>
          <a:custGeom>
            <a:avLst/>
            <a:gdLst>
              <a:gd name="connsiteX0" fmla="*/ 0 w 1055077"/>
              <a:gd name="connsiteY0" fmla="*/ 0 h 1283968"/>
              <a:gd name="connsiteX1" fmla="*/ 1055077 w 1055077"/>
              <a:gd name="connsiteY1" fmla="*/ 0 h 1283968"/>
              <a:gd name="connsiteX2" fmla="*/ 1055077 w 1055077"/>
              <a:gd name="connsiteY2" fmla="*/ 1283968 h 1283968"/>
              <a:gd name="connsiteX3" fmla="*/ 0 w 1055077"/>
              <a:gd name="connsiteY3" fmla="*/ 1283968 h 1283968"/>
              <a:gd name="connsiteX4" fmla="*/ 0 w 1055077"/>
              <a:gd name="connsiteY4" fmla="*/ 0 h 1283968"/>
              <a:gd name="connsiteX0" fmla="*/ 0 w 1606620"/>
              <a:gd name="connsiteY0" fmla="*/ 0 h 1283968"/>
              <a:gd name="connsiteX1" fmla="*/ 1606620 w 1606620"/>
              <a:gd name="connsiteY1" fmla="*/ 0 h 1283968"/>
              <a:gd name="connsiteX2" fmla="*/ 1606620 w 1606620"/>
              <a:gd name="connsiteY2" fmla="*/ 1283968 h 1283968"/>
              <a:gd name="connsiteX3" fmla="*/ 551543 w 1606620"/>
              <a:gd name="connsiteY3" fmla="*/ 1283968 h 1283968"/>
              <a:gd name="connsiteX4" fmla="*/ 0 w 1606620"/>
              <a:gd name="connsiteY4" fmla="*/ 0 h 1283968"/>
              <a:gd name="connsiteX0" fmla="*/ 0 w 1833140"/>
              <a:gd name="connsiteY0" fmla="*/ 9525 h 1293493"/>
              <a:gd name="connsiteX1" fmla="*/ 1833140 w 1833140"/>
              <a:gd name="connsiteY1" fmla="*/ 0 h 1293493"/>
              <a:gd name="connsiteX2" fmla="*/ 1606620 w 1833140"/>
              <a:gd name="connsiteY2" fmla="*/ 1293493 h 1293493"/>
              <a:gd name="connsiteX3" fmla="*/ 551543 w 1833140"/>
              <a:gd name="connsiteY3" fmla="*/ 1293493 h 1293493"/>
              <a:gd name="connsiteX4" fmla="*/ 0 w 1833140"/>
              <a:gd name="connsiteY4" fmla="*/ 9525 h 1293493"/>
              <a:gd name="connsiteX0" fmla="*/ 0 w 1833140"/>
              <a:gd name="connsiteY0" fmla="*/ 9525 h 1293493"/>
              <a:gd name="connsiteX1" fmla="*/ 1833140 w 1833140"/>
              <a:gd name="connsiteY1" fmla="*/ 0 h 1293493"/>
              <a:gd name="connsiteX2" fmla="*/ 1833140 w 1833140"/>
              <a:gd name="connsiteY2" fmla="*/ 1293493 h 1293493"/>
              <a:gd name="connsiteX3" fmla="*/ 551543 w 1833140"/>
              <a:gd name="connsiteY3" fmla="*/ 1293493 h 1293493"/>
              <a:gd name="connsiteX4" fmla="*/ 0 w 1833140"/>
              <a:gd name="connsiteY4" fmla="*/ 9525 h 1293493"/>
              <a:gd name="connsiteX0" fmla="*/ 0 w 1833140"/>
              <a:gd name="connsiteY0" fmla="*/ 0 h 1283968"/>
              <a:gd name="connsiteX1" fmla="*/ 1833140 w 1833140"/>
              <a:gd name="connsiteY1" fmla="*/ 8288 h 1283968"/>
              <a:gd name="connsiteX2" fmla="*/ 1833140 w 1833140"/>
              <a:gd name="connsiteY2" fmla="*/ 1283968 h 1283968"/>
              <a:gd name="connsiteX3" fmla="*/ 551543 w 1833140"/>
              <a:gd name="connsiteY3" fmla="*/ 1283968 h 1283968"/>
              <a:gd name="connsiteX4" fmla="*/ 0 w 1833140"/>
              <a:gd name="connsiteY4" fmla="*/ 0 h 1283968"/>
              <a:gd name="connsiteX0" fmla="*/ 0 w 1843227"/>
              <a:gd name="connsiteY0" fmla="*/ 3587 h 1287555"/>
              <a:gd name="connsiteX1" fmla="*/ 1843227 w 1843227"/>
              <a:gd name="connsiteY1" fmla="*/ 0 h 1287555"/>
              <a:gd name="connsiteX2" fmla="*/ 1833140 w 1843227"/>
              <a:gd name="connsiteY2" fmla="*/ 1287555 h 1287555"/>
              <a:gd name="connsiteX3" fmla="*/ 551543 w 1843227"/>
              <a:gd name="connsiteY3" fmla="*/ 1287555 h 1287555"/>
              <a:gd name="connsiteX4" fmla="*/ 0 w 1843227"/>
              <a:gd name="connsiteY4" fmla="*/ 3587 h 1287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3227" h="1287555">
                <a:moveTo>
                  <a:pt x="0" y="3587"/>
                </a:moveTo>
                <a:lnTo>
                  <a:pt x="1843227" y="0"/>
                </a:lnTo>
                <a:cubicBezTo>
                  <a:pt x="1839865" y="429185"/>
                  <a:pt x="1836502" y="858370"/>
                  <a:pt x="1833140" y="1287555"/>
                </a:cubicBezTo>
                <a:lnTo>
                  <a:pt x="551543" y="1287555"/>
                </a:lnTo>
                <a:lnTo>
                  <a:pt x="0" y="3587"/>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endParaRPr>
          </a:p>
        </p:txBody>
      </p:sp>
      <p:sp>
        <p:nvSpPr>
          <p:cNvPr id="21" name="TextBox 20"/>
          <p:cNvSpPr txBox="1"/>
          <p:nvPr/>
        </p:nvSpPr>
        <p:spPr>
          <a:xfrm>
            <a:off x="7595330" y="2304758"/>
            <a:ext cx="27443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prstClr val="white"/>
                </a:solidFill>
                <a:effectLst/>
                <a:uLnTx/>
                <a:uFillTx/>
                <a:latin typeface="Eras Bold ITC" panose="020B0907030504020204" pitchFamily="34" charset="0"/>
                <a:ea typeface="微软雅黑" panose="020B0503020204020204" pitchFamily="34" charset="-122"/>
                <a:cs typeface="+mn-cs"/>
              </a:rPr>
              <a:t> </a:t>
            </a:r>
            <a:endParaRPr kumimoji="0" lang="zh-CN" altLang="en-US" sz="2800" b="0" i="0" u="none" strike="noStrike" kern="1200" cap="none" spc="0" normalizeH="0" baseline="0" noProof="0" dirty="0">
              <a:ln>
                <a:noFill/>
              </a:ln>
              <a:solidFill>
                <a:prstClr val="white"/>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0758344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right)">
                                      <p:cBhvr>
                                        <p:cTn id="10" dur="500"/>
                                        <p:tgtEl>
                                          <p:spTgt spid="20"/>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 calcmode="lin" valueType="num">
                                      <p:cBhvr>
                                        <p:cTn id="33" dur="500" fill="hold"/>
                                        <p:tgtEl>
                                          <p:spTgt spid="16"/>
                                        </p:tgtEl>
                                        <p:attrNameLst>
                                          <p:attrName>style.rotation</p:attrName>
                                        </p:attrNameLst>
                                      </p:cBhvr>
                                      <p:tavLst>
                                        <p:tav tm="0">
                                          <p:val>
                                            <p:fltVal val="360"/>
                                          </p:val>
                                        </p:tav>
                                        <p:tav tm="100000">
                                          <p:val>
                                            <p:fltVal val="0"/>
                                          </p:val>
                                        </p:tav>
                                      </p:tavLst>
                                    </p:anim>
                                    <p:animEffect transition="in" filter="fade">
                                      <p:cBhvr>
                                        <p:cTn id="34" dur="500"/>
                                        <p:tgtEl>
                                          <p:spTgt spid="16"/>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anim calcmode="lin" valueType="num">
                                      <p:cBhvr>
                                        <p:cTn id="39" dur="500" fill="hold"/>
                                        <p:tgtEl>
                                          <p:spTgt spid="8"/>
                                        </p:tgtEl>
                                        <p:attrNameLst>
                                          <p:attrName>ppt_x</p:attrName>
                                        </p:attrNameLst>
                                      </p:cBhvr>
                                      <p:tavLst>
                                        <p:tav tm="0">
                                          <p:val>
                                            <p:strVal val="#ppt_x"/>
                                          </p:val>
                                        </p:tav>
                                        <p:tav tm="100000">
                                          <p:val>
                                            <p:strVal val="#ppt_x"/>
                                          </p:val>
                                        </p:tav>
                                      </p:tavLst>
                                    </p:anim>
                                    <p:anim calcmode="lin" valueType="num">
                                      <p:cBhvr>
                                        <p:cTn id="40" dur="5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0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anim calcmode="lin" valueType="num">
                                      <p:cBhvr>
                                        <p:cTn id="44" dur="500" fill="hold"/>
                                        <p:tgtEl>
                                          <p:spTgt spid="9"/>
                                        </p:tgtEl>
                                        <p:attrNameLst>
                                          <p:attrName>ppt_x</p:attrName>
                                        </p:attrNameLst>
                                      </p:cBhvr>
                                      <p:tavLst>
                                        <p:tav tm="0">
                                          <p:val>
                                            <p:strVal val="#ppt_x"/>
                                          </p:val>
                                        </p:tav>
                                        <p:tav tm="100000">
                                          <p:val>
                                            <p:strVal val="#ppt_x"/>
                                          </p:val>
                                        </p:tav>
                                      </p:tavLst>
                                    </p:anim>
                                    <p:anim calcmode="lin" valueType="num">
                                      <p:cBhvr>
                                        <p:cTn id="45" dur="500" fill="hold"/>
                                        <p:tgtEl>
                                          <p:spTgt spid="9"/>
                                        </p:tgtEl>
                                        <p:attrNameLst>
                                          <p:attrName>ppt_y</p:attrName>
                                        </p:attrNameLst>
                                      </p:cBhvr>
                                      <p:tavLst>
                                        <p:tav tm="0">
                                          <p:val>
                                            <p:strVal val="#ppt_y+.1"/>
                                          </p:val>
                                        </p:tav>
                                        <p:tav tm="100000">
                                          <p:val>
                                            <p:strVal val="#ppt_y"/>
                                          </p:val>
                                        </p:tav>
                                      </p:tavLst>
                                    </p:anim>
                                  </p:childTnLst>
                                </p:cTn>
                              </p:par>
                            </p:childTnLst>
                          </p:cTn>
                        </p:par>
                        <p:par>
                          <p:cTn id="46" fill="hold">
                            <p:stCondLst>
                              <p:cond delay="3600"/>
                            </p:stCondLst>
                            <p:childTnLst>
                              <p:par>
                                <p:cTn id="47" presetID="49" presetClass="entr" presetSubtype="0" decel="10000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 calcmode="lin" valueType="num">
                                      <p:cBhvr>
                                        <p:cTn id="51" dur="500" fill="hold"/>
                                        <p:tgtEl>
                                          <p:spTgt spid="17"/>
                                        </p:tgtEl>
                                        <p:attrNameLst>
                                          <p:attrName>style.rotation</p:attrName>
                                        </p:attrNameLst>
                                      </p:cBhvr>
                                      <p:tavLst>
                                        <p:tav tm="0">
                                          <p:val>
                                            <p:fltVal val="360"/>
                                          </p:val>
                                        </p:tav>
                                        <p:tav tm="100000">
                                          <p:val>
                                            <p:fltVal val="0"/>
                                          </p:val>
                                        </p:tav>
                                      </p:tavLst>
                                    </p:anim>
                                    <p:animEffect transition="in" filter="fade">
                                      <p:cBhvr>
                                        <p:cTn id="52" dur="500"/>
                                        <p:tgtEl>
                                          <p:spTgt spid="17"/>
                                        </p:tgtEl>
                                      </p:cBhvr>
                                    </p:animEffect>
                                  </p:childTnLst>
                                </p:cTn>
                              </p:par>
                              <p:par>
                                <p:cTn id="53" presetID="42" presetClass="entr" presetSubtype="0" fill="hold" grpId="0" nodeType="withEffect">
                                  <p:stCondLst>
                                    <p:cond delay="2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anim calcmode="lin" valueType="num">
                                      <p:cBhvr>
                                        <p:cTn id="56" dur="500" fill="hold"/>
                                        <p:tgtEl>
                                          <p:spTgt spid="12"/>
                                        </p:tgtEl>
                                        <p:attrNameLst>
                                          <p:attrName>ppt_x</p:attrName>
                                        </p:attrNameLst>
                                      </p:cBhvr>
                                      <p:tavLst>
                                        <p:tav tm="0">
                                          <p:val>
                                            <p:strVal val="#ppt_x"/>
                                          </p:val>
                                        </p:tav>
                                        <p:tav tm="100000">
                                          <p:val>
                                            <p:strVal val="#ppt_x"/>
                                          </p:val>
                                        </p:tav>
                                      </p:tavLst>
                                    </p:anim>
                                    <p:anim calcmode="lin" valueType="num">
                                      <p:cBhvr>
                                        <p:cTn id="57" dur="50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30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anim calcmode="lin" valueType="num">
                                      <p:cBhvr>
                                        <p:cTn id="61" dur="500" fill="hold"/>
                                        <p:tgtEl>
                                          <p:spTgt spid="13"/>
                                        </p:tgtEl>
                                        <p:attrNameLst>
                                          <p:attrName>ppt_x</p:attrName>
                                        </p:attrNameLst>
                                      </p:cBhvr>
                                      <p:tavLst>
                                        <p:tav tm="0">
                                          <p:val>
                                            <p:strVal val="#ppt_x"/>
                                          </p:val>
                                        </p:tav>
                                        <p:tav tm="100000">
                                          <p:val>
                                            <p:strVal val="#ppt_x"/>
                                          </p:val>
                                        </p:tav>
                                      </p:tavLst>
                                    </p:anim>
                                    <p:anim calcmode="lin" valueType="num">
                                      <p:cBhvr>
                                        <p:cTn id="62" dur="500" fill="hold"/>
                                        <p:tgtEl>
                                          <p:spTgt spid="13"/>
                                        </p:tgtEl>
                                        <p:attrNameLst>
                                          <p:attrName>ppt_y</p:attrName>
                                        </p:attrNameLst>
                                      </p:cBhvr>
                                      <p:tavLst>
                                        <p:tav tm="0">
                                          <p:val>
                                            <p:strVal val="#ppt_y+.1"/>
                                          </p:val>
                                        </p:tav>
                                        <p:tav tm="100000">
                                          <p:val>
                                            <p:strVal val="#ppt_y"/>
                                          </p:val>
                                        </p:tav>
                                      </p:tavLst>
                                    </p:anim>
                                  </p:childTnLst>
                                </p:cTn>
                              </p:par>
                            </p:childTnLst>
                          </p:cTn>
                        </p:par>
                        <p:par>
                          <p:cTn id="63" fill="hold">
                            <p:stCondLst>
                              <p:cond delay="4400"/>
                            </p:stCondLst>
                            <p:childTnLst>
                              <p:par>
                                <p:cTn id="64" presetID="49" presetClass="entr" presetSubtype="0" decel="100000"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 calcmode="lin" valueType="num">
                                      <p:cBhvr>
                                        <p:cTn id="68" dur="500" fill="hold"/>
                                        <p:tgtEl>
                                          <p:spTgt spid="18"/>
                                        </p:tgtEl>
                                        <p:attrNameLst>
                                          <p:attrName>style.rotation</p:attrName>
                                        </p:attrNameLst>
                                      </p:cBhvr>
                                      <p:tavLst>
                                        <p:tav tm="0">
                                          <p:val>
                                            <p:fltVal val="360"/>
                                          </p:val>
                                        </p:tav>
                                        <p:tav tm="100000">
                                          <p:val>
                                            <p:fltVal val="0"/>
                                          </p:val>
                                        </p:tav>
                                      </p:tavLst>
                                    </p:anim>
                                    <p:animEffect transition="in" filter="fade">
                                      <p:cBhvr>
                                        <p:cTn id="69" dur="500"/>
                                        <p:tgtEl>
                                          <p:spTgt spid="18"/>
                                        </p:tgtEl>
                                      </p:cBhvr>
                                    </p:animEffect>
                                  </p:childTnLst>
                                </p:cTn>
                              </p:par>
                              <p:par>
                                <p:cTn id="70" presetID="42" presetClass="entr" presetSubtype="0" fill="hold" grpId="0" nodeType="withEffect">
                                  <p:stCondLst>
                                    <p:cond delay="40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anim calcmode="lin" valueType="num">
                                      <p:cBhvr>
                                        <p:cTn id="73" dur="500" fill="hold"/>
                                        <p:tgtEl>
                                          <p:spTgt spid="10"/>
                                        </p:tgtEl>
                                        <p:attrNameLst>
                                          <p:attrName>ppt_x</p:attrName>
                                        </p:attrNameLst>
                                      </p:cBhvr>
                                      <p:tavLst>
                                        <p:tav tm="0">
                                          <p:val>
                                            <p:strVal val="#ppt_x"/>
                                          </p:val>
                                        </p:tav>
                                        <p:tav tm="100000">
                                          <p:val>
                                            <p:strVal val="#ppt_x"/>
                                          </p:val>
                                        </p:tav>
                                      </p:tavLst>
                                    </p:anim>
                                    <p:anim calcmode="lin" valueType="num">
                                      <p:cBhvr>
                                        <p:cTn id="74" dur="5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50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500"/>
                                        <p:tgtEl>
                                          <p:spTgt spid="11"/>
                                        </p:tgtEl>
                                      </p:cBhvr>
                                    </p:animEffect>
                                    <p:anim calcmode="lin" valueType="num">
                                      <p:cBhvr>
                                        <p:cTn id="78" dur="500" fill="hold"/>
                                        <p:tgtEl>
                                          <p:spTgt spid="11"/>
                                        </p:tgtEl>
                                        <p:attrNameLst>
                                          <p:attrName>ppt_x</p:attrName>
                                        </p:attrNameLst>
                                      </p:cBhvr>
                                      <p:tavLst>
                                        <p:tav tm="0">
                                          <p:val>
                                            <p:strVal val="#ppt_x"/>
                                          </p:val>
                                        </p:tav>
                                        <p:tav tm="100000">
                                          <p:val>
                                            <p:strVal val="#ppt_x"/>
                                          </p:val>
                                        </p:tav>
                                      </p:tavLst>
                                    </p:anim>
                                    <p:anim calcmode="lin" valueType="num">
                                      <p:cBhvr>
                                        <p:cTn id="79" dur="500" fill="hold"/>
                                        <p:tgtEl>
                                          <p:spTgt spid="11"/>
                                        </p:tgtEl>
                                        <p:attrNameLst>
                                          <p:attrName>ppt_y</p:attrName>
                                        </p:attrNameLst>
                                      </p:cBhvr>
                                      <p:tavLst>
                                        <p:tav tm="0">
                                          <p:val>
                                            <p:strVal val="#ppt_y+.1"/>
                                          </p:val>
                                        </p:tav>
                                        <p:tav tm="100000">
                                          <p:val>
                                            <p:strVal val="#ppt_y"/>
                                          </p:val>
                                        </p:tav>
                                      </p:tavLst>
                                    </p:anim>
                                  </p:childTnLst>
                                </p:cTn>
                              </p:par>
                            </p:childTnLst>
                          </p:cTn>
                        </p:par>
                        <p:par>
                          <p:cTn id="80" fill="hold">
                            <p:stCondLst>
                              <p:cond delay="5400"/>
                            </p:stCondLst>
                            <p:childTnLst>
                              <p:par>
                                <p:cTn id="81" presetID="49" presetClass="entr" presetSubtype="0" decel="10000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p:cTn id="83" dur="500" fill="hold"/>
                                        <p:tgtEl>
                                          <p:spTgt spid="19"/>
                                        </p:tgtEl>
                                        <p:attrNameLst>
                                          <p:attrName>ppt_w</p:attrName>
                                        </p:attrNameLst>
                                      </p:cBhvr>
                                      <p:tavLst>
                                        <p:tav tm="0">
                                          <p:val>
                                            <p:fltVal val="0"/>
                                          </p:val>
                                        </p:tav>
                                        <p:tav tm="100000">
                                          <p:val>
                                            <p:strVal val="#ppt_w"/>
                                          </p:val>
                                        </p:tav>
                                      </p:tavLst>
                                    </p:anim>
                                    <p:anim calcmode="lin" valueType="num">
                                      <p:cBhvr>
                                        <p:cTn id="84" dur="500" fill="hold"/>
                                        <p:tgtEl>
                                          <p:spTgt spid="19"/>
                                        </p:tgtEl>
                                        <p:attrNameLst>
                                          <p:attrName>ppt_h</p:attrName>
                                        </p:attrNameLst>
                                      </p:cBhvr>
                                      <p:tavLst>
                                        <p:tav tm="0">
                                          <p:val>
                                            <p:fltVal val="0"/>
                                          </p:val>
                                        </p:tav>
                                        <p:tav tm="100000">
                                          <p:val>
                                            <p:strVal val="#ppt_h"/>
                                          </p:val>
                                        </p:tav>
                                      </p:tavLst>
                                    </p:anim>
                                    <p:anim calcmode="lin" valueType="num">
                                      <p:cBhvr>
                                        <p:cTn id="85" dur="500" fill="hold"/>
                                        <p:tgtEl>
                                          <p:spTgt spid="19"/>
                                        </p:tgtEl>
                                        <p:attrNameLst>
                                          <p:attrName>style.rotation</p:attrName>
                                        </p:attrNameLst>
                                      </p:cBhvr>
                                      <p:tavLst>
                                        <p:tav tm="0">
                                          <p:val>
                                            <p:fltVal val="360"/>
                                          </p:val>
                                        </p:tav>
                                        <p:tav tm="100000">
                                          <p:val>
                                            <p:fltVal val="0"/>
                                          </p:val>
                                        </p:tav>
                                      </p:tavLst>
                                    </p:anim>
                                    <p:animEffect transition="in" filter="fade">
                                      <p:cBhvr>
                                        <p:cTn id="86" dur="500"/>
                                        <p:tgtEl>
                                          <p:spTgt spid="19"/>
                                        </p:tgtEl>
                                      </p:cBhvr>
                                    </p:animEffect>
                                  </p:childTnLst>
                                </p:cTn>
                              </p:par>
                              <p:par>
                                <p:cTn id="87" presetID="42" presetClass="entr" presetSubtype="0" fill="hold" grpId="0" nodeType="withEffect">
                                  <p:stCondLst>
                                    <p:cond delay="600"/>
                                  </p:stCondLst>
                                  <p:childTnLst>
                                    <p:set>
                                      <p:cBhvr>
                                        <p:cTn id="88" dur="1" fill="hold">
                                          <p:stCondLst>
                                            <p:cond delay="0"/>
                                          </p:stCondLst>
                                        </p:cTn>
                                        <p:tgtEl>
                                          <p:spTgt spid="14"/>
                                        </p:tgtEl>
                                        <p:attrNameLst>
                                          <p:attrName>style.visibility</p:attrName>
                                        </p:attrNameLst>
                                      </p:cBhvr>
                                      <p:to>
                                        <p:strVal val="visible"/>
                                      </p:to>
                                    </p:set>
                                    <p:animEffect transition="in" filter="fade">
                                      <p:cBhvr>
                                        <p:cTn id="89" dur="500"/>
                                        <p:tgtEl>
                                          <p:spTgt spid="14"/>
                                        </p:tgtEl>
                                      </p:cBhvr>
                                    </p:animEffect>
                                    <p:anim calcmode="lin" valueType="num">
                                      <p:cBhvr>
                                        <p:cTn id="90" dur="500" fill="hold"/>
                                        <p:tgtEl>
                                          <p:spTgt spid="14"/>
                                        </p:tgtEl>
                                        <p:attrNameLst>
                                          <p:attrName>ppt_x</p:attrName>
                                        </p:attrNameLst>
                                      </p:cBhvr>
                                      <p:tavLst>
                                        <p:tav tm="0">
                                          <p:val>
                                            <p:strVal val="#ppt_x"/>
                                          </p:val>
                                        </p:tav>
                                        <p:tav tm="100000">
                                          <p:val>
                                            <p:strVal val="#ppt_x"/>
                                          </p:val>
                                        </p:tav>
                                      </p:tavLst>
                                    </p:anim>
                                    <p:anim calcmode="lin" valueType="num">
                                      <p:cBhvr>
                                        <p:cTn id="91" dur="500" fill="hold"/>
                                        <p:tgtEl>
                                          <p:spTgt spid="1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70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500"/>
                                        <p:tgtEl>
                                          <p:spTgt spid="15"/>
                                        </p:tgtEl>
                                      </p:cBhvr>
                                    </p:animEffect>
                                    <p:anim calcmode="lin" valueType="num">
                                      <p:cBhvr>
                                        <p:cTn id="95" dur="500" fill="hold"/>
                                        <p:tgtEl>
                                          <p:spTgt spid="15"/>
                                        </p:tgtEl>
                                        <p:attrNameLst>
                                          <p:attrName>ppt_x</p:attrName>
                                        </p:attrNameLst>
                                      </p:cBhvr>
                                      <p:tavLst>
                                        <p:tav tm="0">
                                          <p:val>
                                            <p:strVal val="#ppt_x"/>
                                          </p:val>
                                        </p:tav>
                                        <p:tav tm="100000">
                                          <p:val>
                                            <p:strVal val="#ppt_x"/>
                                          </p:val>
                                        </p:tav>
                                      </p:tavLst>
                                    </p:anim>
                                    <p:anim calcmode="lin" valueType="num">
                                      <p:cBhvr>
                                        <p:cTn id="9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p:bldP spid="9" grpId="0"/>
      <p:bldP spid="10" grpId="0"/>
      <p:bldP spid="11" grpId="0"/>
      <p:bldP spid="12" grpId="0"/>
      <p:bldP spid="13" grpId="0"/>
      <p:bldP spid="14" grpId="0"/>
      <p:bldP spid="15" grpId="0"/>
      <p:bldP spid="16" grpId="0"/>
      <p:bldP spid="17" grpId="0"/>
      <p:bldP spid="18" grpId="0"/>
      <p:bldP spid="19" grpId="0"/>
      <p:bldP spid="20" grpId="0" animBg="1"/>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887495"/>
            <a:ext cx="5532650" cy="3198033"/>
            <a:chOff x="0" y="1887495"/>
            <a:chExt cx="8578596" cy="4958678"/>
          </a:xfrm>
        </p:grpSpPr>
        <p:sp>
          <p:nvSpPr>
            <p:cNvPr id="8" name="任意多边形 7"/>
            <p:cNvSpPr>
              <a:spLocks/>
            </p:cNvSpPr>
            <p:nvPr/>
          </p:nvSpPr>
          <p:spPr bwMode="auto">
            <a:xfrm>
              <a:off x="0" y="1887495"/>
              <a:ext cx="8578596" cy="4958678"/>
            </a:xfrm>
            <a:custGeom>
              <a:avLst/>
              <a:gdLst>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8980144 w 9265862"/>
                <a:gd name="connsiteY11" fmla="*/ 6695996 h 6860815"/>
                <a:gd name="connsiteX12" fmla="*/ 9265862 w 9265862"/>
                <a:gd name="connsiteY12" fmla="*/ 6860815 h 6860815"/>
                <a:gd name="connsiteX13" fmla="*/ 4610311 w 9265862"/>
                <a:gd name="connsiteY13" fmla="*/ 6860815 h 6860815"/>
                <a:gd name="connsiteX14" fmla="*/ 940557 w 9265862"/>
                <a:gd name="connsiteY14" fmla="*/ 4741712 h 6860815"/>
                <a:gd name="connsiteX15" fmla="*/ 961572 w 9265862"/>
                <a:gd name="connsiteY15" fmla="*/ 4729059 h 6860815"/>
                <a:gd name="connsiteX16" fmla="*/ 704592 w 9265862"/>
                <a:gd name="connsiteY16" fmla="*/ 4580666 h 6860815"/>
                <a:gd name="connsiteX17" fmla="*/ 687266 w 9265862"/>
                <a:gd name="connsiteY17" fmla="*/ 4591086 h 6860815"/>
                <a:gd name="connsiteX18" fmla="*/ 687266 w 9265862"/>
                <a:gd name="connsiteY18" fmla="*/ 4585358 h 6860815"/>
                <a:gd name="connsiteX19" fmla="*/ 0 w 9265862"/>
                <a:gd name="connsiteY19" fmla="*/ 4982487 h 6860815"/>
                <a:gd name="connsiteX20" fmla="*/ 0 w 9265862"/>
                <a:gd name="connsiteY20" fmla="*/ 2298810 h 6860815"/>
                <a:gd name="connsiteX21" fmla="*/ 687266 w 9265862"/>
                <a:gd name="connsiteY21" fmla="*/ 1902137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023363 w 9265862"/>
                <a:gd name="connsiteY10" fmla="*/ 6695996 h 6860815"/>
                <a:gd name="connsiteX11" fmla="*/ 9265862 w 9265862"/>
                <a:gd name="connsiteY11" fmla="*/ 6860815 h 6860815"/>
                <a:gd name="connsiteX12" fmla="*/ 4610311 w 9265862"/>
                <a:gd name="connsiteY12" fmla="*/ 6860815 h 6860815"/>
                <a:gd name="connsiteX13" fmla="*/ 940557 w 9265862"/>
                <a:gd name="connsiteY13" fmla="*/ 4741712 h 6860815"/>
                <a:gd name="connsiteX14" fmla="*/ 961572 w 9265862"/>
                <a:gd name="connsiteY14" fmla="*/ 4729059 h 6860815"/>
                <a:gd name="connsiteX15" fmla="*/ 704592 w 9265862"/>
                <a:gd name="connsiteY15" fmla="*/ 4580666 h 6860815"/>
                <a:gd name="connsiteX16" fmla="*/ 687266 w 9265862"/>
                <a:gd name="connsiteY16" fmla="*/ 4591086 h 6860815"/>
                <a:gd name="connsiteX17" fmla="*/ 687266 w 9265862"/>
                <a:gd name="connsiteY17" fmla="*/ 4585358 h 6860815"/>
                <a:gd name="connsiteX18" fmla="*/ 0 w 9265862"/>
                <a:gd name="connsiteY18" fmla="*/ 4982487 h 6860815"/>
                <a:gd name="connsiteX19" fmla="*/ 0 w 9265862"/>
                <a:gd name="connsiteY19" fmla="*/ 2298810 h 6860815"/>
                <a:gd name="connsiteX20" fmla="*/ 687266 w 9265862"/>
                <a:gd name="connsiteY20" fmla="*/ 1902137 h 6860815"/>
                <a:gd name="connsiteX21" fmla="*/ 687266 w 9265862"/>
                <a:gd name="connsiteY21"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961572 w 9265862"/>
                <a:gd name="connsiteY13" fmla="*/ 4729059 h 6860815"/>
                <a:gd name="connsiteX14" fmla="*/ 704592 w 9265862"/>
                <a:gd name="connsiteY14" fmla="*/ 4580666 h 6860815"/>
                <a:gd name="connsiteX15" fmla="*/ 687266 w 9265862"/>
                <a:gd name="connsiteY15" fmla="*/ 4591086 h 6860815"/>
                <a:gd name="connsiteX16" fmla="*/ 687266 w 9265862"/>
                <a:gd name="connsiteY16" fmla="*/ 4585358 h 6860815"/>
                <a:gd name="connsiteX17" fmla="*/ 0 w 9265862"/>
                <a:gd name="connsiteY17" fmla="*/ 4982487 h 6860815"/>
                <a:gd name="connsiteX18" fmla="*/ 0 w 9265862"/>
                <a:gd name="connsiteY18" fmla="*/ 2298810 h 6860815"/>
                <a:gd name="connsiteX19" fmla="*/ 687266 w 9265862"/>
                <a:gd name="connsiteY19" fmla="*/ 1902137 h 6860815"/>
                <a:gd name="connsiteX20" fmla="*/ 687266 w 9265862"/>
                <a:gd name="connsiteY20"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940557 w 9265862"/>
                <a:gd name="connsiteY12" fmla="*/ 4741712 h 6860815"/>
                <a:gd name="connsiteX13" fmla="*/ 704592 w 9265862"/>
                <a:gd name="connsiteY13" fmla="*/ 4580666 h 6860815"/>
                <a:gd name="connsiteX14" fmla="*/ 687266 w 9265862"/>
                <a:gd name="connsiteY14" fmla="*/ 4591086 h 6860815"/>
                <a:gd name="connsiteX15" fmla="*/ 687266 w 9265862"/>
                <a:gd name="connsiteY15" fmla="*/ 4585358 h 6860815"/>
                <a:gd name="connsiteX16" fmla="*/ 0 w 9265862"/>
                <a:gd name="connsiteY16" fmla="*/ 4982487 h 6860815"/>
                <a:gd name="connsiteX17" fmla="*/ 0 w 9265862"/>
                <a:gd name="connsiteY17" fmla="*/ 2298810 h 6860815"/>
                <a:gd name="connsiteX18" fmla="*/ 687266 w 9265862"/>
                <a:gd name="connsiteY18" fmla="*/ 1902137 h 6860815"/>
                <a:gd name="connsiteX19" fmla="*/ 687266 w 9265862"/>
                <a:gd name="connsiteY19"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4788756 w 9265862"/>
                <a:gd name="connsiteY6" fmla="*/ 2215357 h 6860815"/>
                <a:gd name="connsiteX7" fmla="*/ 3021506 w 9265862"/>
                <a:gd name="connsiteY7" fmla="*/ 3236544 h 6860815"/>
                <a:gd name="connsiteX8" fmla="*/ 4666430 w 9265862"/>
                <a:gd name="connsiteY8" fmla="*/ 4184733 h 6860815"/>
                <a:gd name="connsiteX9" fmla="*/ 4670027 w 9265862"/>
                <a:gd name="connsiteY9" fmla="*/ 4184733 h 6860815"/>
                <a:gd name="connsiteX10" fmla="*/ 9265862 w 9265862"/>
                <a:gd name="connsiteY10" fmla="*/ 6860815 h 6860815"/>
                <a:gd name="connsiteX11" fmla="*/ 4610311 w 9265862"/>
                <a:gd name="connsiteY11" fmla="*/ 6860815 h 6860815"/>
                <a:gd name="connsiteX12" fmla="*/ 704592 w 9265862"/>
                <a:gd name="connsiteY12" fmla="*/ 4580666 h 6860815"/>
                <a:gd name="connsiteX13" fmla="*/ 687266 w 9265862"/>
                <a:gd name="connsiteY13" fmla="*/ 4591086 h 6860815"/>
                <a:gd name="connsiteX14" fmla="*/ 687266 w 9265862"/>
                <a:gd name="connsiteY14" fmla="*/ 4585358 h 6860815"/>
                <a:gd name="connsiteX15" fmla="*/ 0 w 9265862"/>
                <a:gd name="connsiteY15" fmla="*/ 4982487 h 6860815"/>
                <a:gd name="connsiteX16" fmla="*/ 0 w 9265862"/>
                <a:gd name="connsiteY16" fmla="*/ 2298810 h 6860815"/>
                <a:gd name="connsiteX17" fmla="*/ 687266 w 9265862"/>
                <a:gd name="connsiteY17" fmla="*/ 1902137 h 6860815"/>
                <a:gd name="connsiteX18" fmla="*/ 687266 w 9265862"/>
                <a:gd name="connsiteY18"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4805173 w 9265862"/>
                <a:gd name="connsiteY5" fmla="*/ 1709705 h 6860815"/>
                <a:gd name="connsiteX6" fmla="*/ 3021506 w 9265862"/>
                <a:gd name="connsiteY6" fmla="*/ 3236544 h 6860815"/>
                <a:gd name="connsiteX7" fmla="*/ 4666430 w 9265862"/>
                <a:gd name="connsiteY7" fmla="*/ 4184733 h 6860815"/>
                <a:gd name="connsiteX8" fmla="*/ 4670027 w 9265862"/>
                <a:gd name="connsiteY8" fmla="*/ 4184733 h 6860815"/>
                <a:gd name="connsiteX9" fmla="*/ 9265862 w 9265862"/>
                <a:gd name="connsiteY9" fmla="*/ 6860815 h 6860815"/>
                <a:gd name="connsiteX10" fmla="*/ 4610311 w 9265862"/>
                <a:gd name="connsiteY10" fmla="*/ 6860815 h 6860815"/>
                <a:gd name="connsiteX11" fmla="*/ 704592 w 9265862"/>
                <a:gd name="connsiteY11" fmla="*/ 4580666 h 6860815"/>
                <a:gd name="connsiteX12" fmla="*/ 687266 w 9265862"/>
                <a:gd name="connsiteY12" fmla="*/ 4591086 h 6860815"/>
                <a:gd name="connsiteX13" fmla="*/ 687266 w 9265862"/>
                <a:gd name="connsiteY13" fmla="*/ 4585358 h 6860815"/>
                <a:gd name="connsiteX14" fmla="*/ 0 w 9265862"/>
                <a:gd name="connsiteY14" fmla="*/ 4982487 h 6860815"/>
                <a:gd name="connsiteX15" fmla="*/ 0 w 9265862"/>
                <a:gd name="connsiteY15" fmla="*/ 2298810 h 6860815"/>
                <a:gd name="connsiteX16" fmla="*/ 687266 w 9265862"/>
                <a:gd name="connsiteY16" fmla="*/ 1902137 h 6860815"/>
                <a:gd name="connsiteX17" fmla="*/ 687266 w 9265862"/>
                <a:gd name="connsiteY17"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4805173 w 9265862"/>
                <a:gd name="connsiteY4" fmla="*/ 0 h 6860815"/>
                <a:gd name="connsiteX5" fmla="*/ 3021506 w 9265862"/>
                <a:gd name="connsiteY5" fmla="*/ 3236544 h 6860815"/>
                <a:gd name="connsiteX6" fmla="*/ 4666430 w 9265862"/>
                <a:gd name="connsiteY6" fmla="*/ 4184733 h 6860815"/>
                <a:gd name="connsiteX7" fmla="*/ 4670027 w 9265862"/>
                <a:gd name="connsiteY7" fmla="*/ 4184733 h 6860815"/>
                <a:gd name="connsiteX8" fmla="*/ 9265862 w 9265862"/>
                <a:gd name="connsiteY8" fmla="*/ 6860815 h 6860815"/>
                <a:gd name="connsiteX9" fmla="*/ 4610311 w 9265862"/>
                <a:gd name="connsiteY9" fmla="*/ 6860815 h 6860815"/>
                <a:gd name="connsiteX10" fmla="*/ 704592 w 9265862"/>
                <a:gd name="connsiteY10" fmla="*/ 4580666 h 6860815"/>
                <a:gd name="connsiteX11" fmla="*/ 687266 w 9265862"/>
                <a:gd name="connsiteY11" fmla="*/ 4591086 h 6860815"/>
                <a:gd name="connsiteX12" fmla="*/ 687266 w 9265862"/>
                <a:gd name="connsiteY12" fmla="*/ 4585358 h 6860815"/>
                <a:gd name="connsiteX13" fmla="*/ 0 w 9265862"/>
                <a:gd name="connsiteY13" fmla="*/ 4982487 h 6860815"/>
                <a:gd name="connsiteX14" fmla="*/ 0 w 9265862"/>
                <a:gd name="connsiteY14" fmla="*/ 2298810 h 6860815"/>
                <a:gd name="connsiteX15" fmla="*/ 687266 w 9265862"/>
                <a:gd name="connsiteY15" fmla="*/ 1902137 h 6860815"/>
                <a:gd name="connsiteX16" fmla="*/ 687266 w 9265862"/>
                <a:gd name="connsiteY16"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959464 w 9265862"/>
                <a:gd name="connsiteY3" fmla="*/ 13504 h 6860815"/>
                <a:gd name="connsiteX4" fmla="*/ 3021506 w 9265862"/>
                <a:gd name="connsiteY4" fmla="*/ 3236544 h 6860815"/>
                <a:gd name="connsiteX5" fmla="*/ 4666430 w 9265862"/>
                <a:gd name="connsiteY5" fmla="*/ 4184733 h 6860815"/>
                <a:gd name="connsiteX6" fmla="*/ 4670027 w 9265862"/>
                <a:gd name="connsiteY6" fmla="*/ 4184733 h 6860815"/>
                <a:gd name="connsiteX7" fmla="*/ 9265862 w 9265862"/>
                <a:gd name="connsiteY7" fmla="*/ 6860815 h 6860815"/>
                <a:gd name="connsiteX8" fmla="*/ 4610311 w 9265862"/>
                <a:gd name="connsiteY8" fmla="*/ 6860815 h 6860815"/>
                <a:gd name="connsiteX9" fmla="*/ 704592 w 9265862"/>
                <a:gd name="connsiteY9" fmla="*/ 4580666 h 6860815"/>
                <a:gd name="connsiteX10" fmla="*/ 687266 w 9265862"/>
                <a:gd name="connsiteY10" fmla="*/ 4591086 h 6860815"/>
                <a:gd name="connsiteX11" fmla="*/ 687266 w 9265862"/>
                <a:gd name="connsiteY11" fmla="*/ 4585358 h 6860815"/>
                <a:gd name="connsiteX12" fmla="*/ 0 w 9265862"/>
                <a:gd name="connsiteY12" fmla="*/ 4982487 h 6860815"/>
                <a:gd name="connsiteX13" fmla="*/ 0 w 9265862"/>
                <a:gd name="connsiteY13" fmla="*/ 2298810 h 6860815"/>
                <a:gd name="connsiteX14" fmla="*/ 687266 w 9265862"/>
                <a:gd name="connsiteY14" fmla="*/ 1902137 h 6860815"/>
                <a:gd name="connsiteX15" fmla="*/ 687266 w 9265862"/>
                <a:gd name="connsiteY15" fmla="*/ 0 h 6860815"/>
                <a:gd name="connsiteX0" fmla="*/ 687266 w 9265862"/>
                <a:gd name="connsiteY0" fmla="*/ 0 h 6860815"/>
                <a:gd name="connsiteX1" fmla="*/ 2982661 w 9265862"/>
                <a:gd name="connsiteY1" fmla="*/ 0 h 6860815"/>
                <a:gd name="connsiteX2" fmla="*/ 2982661 w 9265862"/>
                <a:gd name="connsiteY2" fmla="*/ 577291 h 6860815"/>
                <a:gd name="connsiteX3" fmla="*/ 3021506 w 9265862"/>
                <a:gd name="connsiteY3" fmla="*/ 3236544 h 6860815"/>
                <a:gd name="connsiteX4" fmla="*/ 4666430 w 9265862"/>
                <a:gd name="connsiteY4" fmla="*/ 4184733 h 6860815"/>
                <a:gd name="connsiteX5" fmla="*/ 4670027 w 9265862"/>
                <a:gd name="connsiteY5" fmla="*/ 4184733 h 6860815"/>
                <a:gd name="connsiteX6" fmla="*/ 9265862 w 9265862"/>
                <a:gd name="connsiteY6" fmla="*/ 6860815 h 6860815"/>
                <a:gd name="connsiteX7" fmla="*/ 4610311 w 9265862"/>
                <a:gd name="connsiteY7" fmla="*/ 6860815 h 6860815"/>
                <a:gd name="connsiteX8" fmla="*/ 704592 w 9265862"/>
                <a:gd name="connsiteY8" fmla="*/ 4580666 h 6860815"/>
                <a:gd name="connsiteX9" fmla="*/ 687266 w 9265862"/>
                <a:gd name="connsiteY9" fmla="*/ 4591086 h 6860815"/>
                <a:gd name="connsiteX10" fmla="*/ 687266 w 9265862"/>
                <a:gd name="connsiteY10" fmla="*/ 4585358 h 6860815"/>
                <a:gd name="connsiteX11" fmla="*/ 0 w 9265862"/>
                <a:gd name="connsiteY11" fmla="*/ 4982487 h 6860815"/>
                <a:gd name="connsiteX12" fmla="*/ 0 w 9265862"/>
                <a:gd name="connsiteY12" fmla="*/ 2298810 h 6860815"/>
                <a:gd name="connsiteX13" fmla="*/ 687266 w 9265862"/>
                <a:gd name="connsiteY13" fmla="*/ 1902137 h 6860815"/>
                <a:gd name="connsiteX14" fmla="*/ 687266 w 9265862"/>
                <a:gd name="connsiteY14" fmla="*/ 0 h 6860815"/>
                <a:gd name="connsiteX0" fmla="*/ 687266 w 9265862"/>
                <a:gd name="connsiteY0" fmla="*/ 0 h 6860815"/>
                <a:gd name="connsiteX1" fmla="*/ 2982661 w 9265862"/>
                <a:gd name="connsiteY1" fmla="*/ 577291 h 6860815"/>
                <a:gd name="connsiteX2" fmla="*/ 3021506 w 9265862"/>
                <a:gd name="connsiteY2" fmla="*/ 3236544 h 6860815"/>
                <a:gd name="connsiteX3" fmla="*/ 4666430 w 9265862"/>
                <a:gd name="connsiteY3" fmla="*/ 4184733 h 6860815"/>
                <a:gd name="connsiteX4" fmla="*/ 4670027 w 9265862"/>
                <a:gd name="connsiteY4" fmla="*/ 4184733 h 6860815"/>
                <a:gd name="connsiteX5" fmla="*/ 9265862 w 9265862"/>
                <a:gd name="connsiteY5" fmla="*/ 6860815 h 6860815"/>
                <a:gd name="connsiteX6" fmla="*/ 4610311 w 9265862"/>
                <a:gd name="connsiteY6" fmla="*/ 6860815 h 6860815"/>
                <a:gd name="connsiteX7" fmla="*/ 704592 w 9265862"/>
                <a:gd name="connsiteY7" fmla="*/ 4580666 h 6860815"/>
                <a:gd name="connsiteX8" fmla="*/ 687266 w 9265862"/>
                <a:gd name="connsiteY8" fmla="*/ 4591086 h 6860815"/>
                <a:gd name="connsiteX9" fmla="*/ 687266 w 9265862"/>
                <a:gd name="connsiteY9" fmla="*/ 4585358 h 6860815"/>
                <a:gd name="connsiteX10" fmla="*/ 0 w 9265862"/>
                <a:gd name="connsiteY10" fmla="*/ 4982487 h 6860815"/>
                <a:gd name="connsiteX11" fmla="*/ 0 w 9265862"/>
                <a:gd name="connsiteY11" fmla="*/ 2298810 h 6860815"/>
                <a:gd name="connsiteX12" fmla="*/ 687266 w 9265862"/>
                <a:gd name="connsiteY12" fmla="*/ 1902137 h 6860815"/>
                <a:gd name="connsiteX13" fmla="*/ 687266 w 9265862"/>
                <a:gd name="connsiteY13" fmla="*/ 0 h 6860815"/>
                <a:gd name="connsiteX0" fmla="*/ 687266 w 9265862"/>
                <a:gd name="connsiteY0" fmla="*/ 0 h 6860815"/>
                <a:gd name="connsiteX1" fmla="*/ 3021506 w 9265862"/>
                <a:gd name="connsiteY1" fmla="*/ 3236544 h 6860815"/>
                <a:gd name="connsiteX2" fmla="*/ 4666430 w 9265862"/>
                <a:gd name="connsiteY2" fmla="*/ 4184733 h 6860815"/>
                <a:gd name="connsiteX3" fmla="*/ 4670027 w 9265862"/>
                <a:gd name="connsiteY3" fmla="*/ 4184733 h 6860815"/>
                <a:gd name="connsiteX4" fmla="*/ 9265862 w 9265862"/>
                <a:gd name="connsiteY4" fmla="*/ 6860815 h 6860815"/>
                <a:gd name="connsiteX5" fmla="*/ 4610311 w 9265862"/>
                <a:gd name="connsiteY5" fmla="*/ 6860815 h 6860815"/>
                <a:gd name="connsiteX6" fmla="*/ 704592 w 9265862"/>
                <a:gd name="connsiteY6" fmla="*/ 4580666 h 6860815"/>
                <a:gd name="connsiteX7" fmla="*/ 687266 w 9265862"/>
                <a:gd name="connsiteY7" fmla="*/ 4591086 h 6860815"/>
                <a:gd name="connsiteX8" fmla="*/ 687266 w 9265862"/>
                <a:gd name="connsiteY8" fmla="*/ 4585358 h 6860815"/>
                <a:gd name="connsiteX9" fmla="*/ 0 w 9265862"/>
                <a:gd name="connsiteY9" fmla="*/ 4982487 h 6860815"/>
                <a:gd name="connsiteX10" fmla="*/ 0 w 9265862"/>
                <a:gd name="connsiteY10" fmla="*/ 2298810 h 6860815"/>
                <a:gd name="connsiteX11" fmla="*/ 687266 w 9265862"/>
                <a:gd name="connsiteY11" fmla="*/ 1902137 h 6860815"/>
                <a:gd name="connsiteX12" fmla="*/ 687266 w 9265862"/>
                <a:gd name="connsiteY12" fmla="*/ 0 h 6860815"/>
                <a:gd name="connsiteX0" fmla="*/ 687266 w 9265862"/>
                <a:gd name="connsiteY0" fmla="*/ 0 h 4958678"/>
                <a:gd name="connsiteX1" fmla="*/ 3021506 w 9265862"/>
                <a:gd name="connsiteY1" fmla="*/ 1334407 h 4958678"/>
                <a:gd name="connsiteX2" fmla="*/ 4666430 w 9265862"/>
                <a:gd name="connsiteY2" fmla="*/ 2282596 h 4958678"/>
                <a:gd name="connsiteX3" fmla="*/ 4670027 w 9265862"/>
                <a:gd name="connsiteY3" fmla="*/ 2282596 h 4958678"/>
                <a:gd name="connsiteX4" fmla="*/ 9265862 w 9265862"/>
                <a:gd name="connsiteY4" fmla="*/ 4958678 h 4958678"/>
                <a:gd name="connsiteX5" fmla="*/ 4610311 w 9265862"/>
                <a:gd name="connsiteY5" fmla="*/ 4958678 h 4958678"/>
                <a:gd name="connsiteX6" fmla="*/ 704592 w 9265862"/>
                <a:gd name="connsiteY6" fmla="*/ 2678529 h 4958678"/>
                <a:gd name="connsiteX7" fmla="*/ 687266 w 9265862"/>
                <a:gd name="connsiteY7" fmla="*/ 2688949 h 4958678"/>
                <a:gd name="connsiteX8" fmla="*/ 687266 w 9265862"/>
                <a:gd name="connsiteY8" fmla="*/ 2683221 h 4958678"/>
                <a:gd name="connsiteX9" fmla="*/ 0 w 9265862"/>
                <a:gd name="connsiteY9" fmla="*/ 3080350 h 4958678"/>
                <a:gd name="connsiteX10" fmla="*/ 0 w 9265862"/>
                <a:gd name="connsiteY10" fmla="*/ 396673 h 4958678"/>
                <a:gd name="connsiteX11" fmla="*/ 687266 w 9265862"/>
                <a:gd name="connsiteY11" fmla="*/ 0 h 4958678"/>
                <a:gd name="connsiteX0" fmla="*/ 687266 w 9265862"/>
                <a:gd name="connsiteY0" fmla="*/ 0 h 4958678"/>
                <a:gd name="connsiteX1" fmla="*/ 4666430 w 9265862"/>
                <a:gd name="connsiteY1" fmla="*/ 2282596 h 4958678"/>
                <a:gd name="connsiteX2" fmla="*/ 4670027 w 9265862"/>
                <a:gd name="connsiteY2" fmla="*/ 2282596 h 4958678"/>
                <a:gd name="connsiteX3" fmla="*/ 9265862 w 9265862"/>
                <a:gd name="connsiteY3" fmla="*/ 4958678 h 4958678"/>
                <a:gd name="connsiteX4" fmla="*/ 4610311 w 9265862"/>
                <a:gd name="connsiteY4" fmla="*/ 4958678 h 4958678"/>
                <a:gd name="connsiteX5" fmla="*/ 704592 w 9265862"/>
                <a:gd name="connsiteY5" fmla="*/ 2678529 h 4958678"/>
                <a:gd name="connsiteX6" fmla="*/ 687266 w 9265862"/>
                <a:gd name="connsiteY6" fmla="*/ 2688949 h 4958678"/>
                <a:gd name="connsiteX7" fmla="*/ 687266 w 9265862"/>
                <a:gd name="connsiteY7" fmla="*/ 2683221 h 4958678"/>
                <a:gd name="connsiteX8" fmla="*/ 0 w 9265862"/>
                <a:gd name="connsiteY8" fmla="*/ 3080350 h 4958678"/>
                <a:gd name="connsiteX9" fmla="*/ 0 w 9265862"/>
                <a:gd name="connsiteY9" fmla="*/ 396673 h 4958678"/>
                <a:gd name="connsiteX10" fmla="*/ 687266 w 9265862"/>
                <a:gd name="connsiteY10" fmla="*/ 0 h 4958678"/>
                <a:gd name="connsiteX0" fmla="*/ 687266 w 9265862"/>
                <a:gd name="connsiteY0" fmla="*/ 0 h 4958678"/>
                <a:gd name="connsiteX1" fmla="*/ 4666430 w 9265862"/>
                <a:gd name="connsiteY1" fmla="*/ 2282596 h 4958678"/>
                <a:gd name="connsiteX2" fmla="*/ 4670027 w 9265862"/>
                <a:gd name="connsiteY2" fmla="*/ 2282596 h 4958678"/>
                <a:gd name="connsiteX3" fmla="*/ 9265862 w 9265862"/>
                <a:gd name="connsiteY3" fmla="*/ 4958678 h 4958678"/>
                <a:gd name="connsiteX4" fmla="*/ 4610311 w 9265862"/>
                <a:gd name="connsiteY4" fmla="*/ 4958678 h 4958678"/>
                <a:gd name="connsiteX5" fmla="*/ 704592 w 9265862"/>
                <a:gd name="connsiteY5" fmla="*/ 2678529 h 4958678"/>
                <a:gd name="connsiteX6" fmla="*/ 687266 w 9265862"/>
                <a:gd name="connsiteY6" fmla="*/ 2688949 h 4958678"/>
                <a:gd name="connsiteX7" fmla="*/ 687266 w 9265862"/>
                <a:gd name="connsiteY7" fmla="*/ 2683221 h 4958678"/>
                <a:gd name="connsiteX8" fmla="*/ 0 w 9265862"/>
                <a:gd name="connsiteY8" fmla="*/ 3080350 h 4958678"/>
                <a:gd name="connsiteX9" fmla="*/ 687266 w 9265862"/>
                <a:gd name="connsiteY9" fmla="*/ 0 h 4958678"/>
                <a:gd name="connsiteX0" fmla="*/ 0 w 8578596"/>
                <a:gd name="connsiteY0" fmla="*/ 0 h 4958678"/>
                <a:gd name="connsiteX1" fmla="*/ 3979164 w 8578596"/>
                <a:gd name="connsiteY1" fmla="*/ 2282596 h 4958678"/>
                <a:gd name="connsiteX2" fmla="*/ 3982761 w 8578596"/>
                <a:gd name="connsiteY2" fmla="*/ 2282596 h 4958678"/>
                <a:gd name="connsiteX3" fmla="*/ 8578596 w 8578596"/>
                <a:gd name="connsiteY3" fmla="*/ 4958678 h 4958678"/>
                <a:gd name="connsiteX4" fmla="*/ 3923045 w 8578596"/>
                <a:gd name="connsiteY4" fmla="*/ 4958678 h 4958678"/>
                <a:gd name="connsiteX5" fmla="*/ 17326 w 8578596"/>
                <a:gd name="connsiteY5" fmla="*/ 2678529 h 4958678"/>
                <a:gd name="connsiteX6" fmla="*/ 0 w 8578596"/>
                <a:gd name="connsiteY6" fmla="*/ 2688949 h 4958678"/>
                <a:gd name="connsiteX7" fmla="*/ 0 w 8578596"/>
                <a:gd name="connsiteY7" fmla="*/ 2683221 h 4958678"/>
                <a:gd name="connsiteX8" fmla="*/ 0 w 8578596"/>
                <a:gd name="connsiteY8" fmla="*/ 0 h 4958678"/>
                <a:gd name="connsiteX0" fmla="*/ 0 w 8578596"/>
                <a:gd name="connsiteY0" fmla="*/ 0 h 4958678"/>
                <a:gd name="connsiteX1" fmla="*/ 3979164 w 8578596"/>
                <a:gd name="connsiteY1" fmla="*/ 2282596 h 4958678"/>
                <a:gd name="connsiteX2" fmla="*/ 8578596 w 8578596"/>
                <a:gd name="connsiteY2" fmla="*/ 4958678 h 4958678"/>
                <a:gd name="connsiteX3" fmla="*/ 3923045 w 8578596"/>
                <a:gd name="connsiteY3" fmla="*/ 4958678 h 4958678"/>
                <a:gd name="connsiteX4" fmla="*/ 17326 w 8578596"/>
                <a:gd name="connsiteY4" fmla="*/ 2678529 h 4958678"/>
                <a:gd name="connsiteX5" fmla="*/ 0 w 8578596"/>
                <a:gd name="connsiteY5" fmla="*/ 2688949 h 4958678"/>
                <a:gd name="connsiteX6" fmla="*/ 0 w 8578596"/>
                <a:gd name="connsiteY6" fmla="*/ 2683221 h 4958678"/>
                <a:gd name="connsiteX7" fmla="*/ 0 w 8578596"/>
                <a:gd name="connsiteY7" fmla="*/ 0 h 4958678"/>
                <a:gd name="connsiteX0" fmla="*/ 0 w 8578596"/>
                <a:gd name="connsiteY0" fmla="*/ 0 h 4958678"/>
                <a:gd name="connsiteX1" fmla="*/ 8578596 w 8578596"/>
                <a:gd name="connsiteY1" fmla="*/ 4958678 h 4958678"/>
                <a:gd name="connsiteX2" fmla="*/ 3923045 w 8578596"/>
                <a:gd name="connsiteY2" fmla="*/ 4958678 h 4958678"/>
                <a:gd name="connsiteX3" fmla="*/ 17326 w 8578596"/>
                <a:gd name="connsiteY3" fmla="*/ 2678529 h 4958678"/>
                <a:gd name="connsiteX4" fmla="*/ 0 w 8578596"/>
                <a:gd name="connsiteY4" fmla="*/ 2688949 h 4958678"/>
                <a:gd name="connsiteX5" fmla="*/ 0 w 8578596"/>
                <a:gd name="connsiteY5" fmla="*/ 2683221 h 4958678"/>
                <a:gd name="connsiteX6" fmla="*/ 0 w 8578596"/>
                <a:gd name="connsiteY6" fmla="*/ 0 h 495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8596" h="4958678">
                  <a:moveTo>
                    <a:pt x="0" y="0"/>
                  </a:moveTo>
                  <a:lnTo>
                    <a:pt x="8578596" y="4958678"/>
                  </a:lnTo>
                  <a:lnTo>
                    <a:pt x="3923045" y="4958678"/>
                  </a:lnTo>
                  <a:lnTo>
                    <a:pt x="17326" y="2678529"/>
                  </a:lnTo>
                  <a:lnTo>
                    <a:pt x="0" y="2688949"/>
                  </a:lnTo>
                  <a:lnTo>
                    <a:pt x="0" y="2683221"/>
                  </a:lnTo>
                  <a:lnTo>
                    <a:pt x="0" y="0"/>
                  </a:lnTo>
                  <a:close/>
                </a:path>
              </a:pathLst>
            </a:custGeom>
            <a:solidFill>
              <a:schemeClr val="tx2">
                <a:lumMod val="20000"/>
                <a:lumOff val="80000"/>
                <a:alpha val="50000"/>
              </a:schemeClr>
            </a:solidFill>
            <a:ln>
              <a:noFill/>
            </a:ln>
          </p:spPr>
          <p:txBody>
            <a:bodyPr vert="horz" wrap="square" lIns="91440" tIns="45720" rIns="91440" bIns="45720" numCol="1" anchor="t" anchorCtr="0" compatLnSpc="1">
              <a:prstTxWarp prst="textNoShape">
                <a:avLst/>
              </a:prstTxWarp>
              <a:noAutofit/>
            </a:bodyPr>
            <a:lstStyle/>
            <a:p>
              <a:endParaRPr lang="zh-CN" altLang="en-US"/>
            </a:p>
          </p:txBody>
        </p:sp>
        <p:grpSp>
          <p:nvGrpSpPr>
            <p:cNvPr id="9" name="组合 8"/>
            <p:cNvGrpSpPr/>
            <p:nvPr/>
          </p:nvGrpSpPr>
          <p:grpSpPr>
            <a:xfrm>
              <a:off x="813013" y="4251729"/>
              <a:ext cx="4895850" cy="1574800"/>
              <a:chOff x="813013" y="4251729"/>
              <a:chExt cx="4895850" cy="1574800"/>
            </a:xfrm>
          </p:grpSpPr>
          <p:sp>
            <p:nvSpPr>
              <p:cNvPr id="10" name="Freeform 1332"/>
              <p:cNvSpPr>
                <a:spLocks/>
              </p:cNvSpPr>
              <p:nvPr userDrawn="1"/>
            </p:nvSpPr>
            <p:spPr bwMode="auto">
              <a:xfrm>
                <a:off x="974938" y="4661304"/>
                <a:ext cx="60325" cy="127000"/>
              </a:xfrm>
              <a:custGeom>
                <a:avLst/>
                <a:gdLst>
                  <a:gd name="T0" fmla="*/ 14 w 16"/>
                  <a:gd name="T1" fmla="*/ 2 h 34"/>
                  <a:gd name="T2" fmla="*/ 16 w 16"/>
                  <a:gd name="T3" fmla="*/ 0 h 34"/>
                  <a:gd name="T4" fmla="*/ 16 w 16"/>
                  <a:gd name="T5" fmla="*/ 23 h 34"/>
                  <a:gd name="T6" fmla="*/ 14 w 16"/>
                  <a:gd name="T7" fmla="*/ 25 h 34"/>
                  <a:gd name="T8" fmla="*/ 0 w 16"/>
                  <a:gd name="T9" fmla="*/ 34 h 34"/>
                  <a:gd name="T10" fmla="*/ 0 w 16"/>
                  <a:gd name="T11" fmla="*/ 11 h 34"/>
                  <a:gd name="T12" fmla="*/ 14 w 16"/>
                  <a:gd name="T13" fmla="*/ 2 h 34"/>
                </a:gdLst>
                <a:ahLst/>
                <a:cxnLst>
                  <a:cxn ang="0">
                    <a:pos x="T0" y="T1"/>
                  </a:cxn>
                  <a:cxn ang="0">
                    <a:pos x="T2" y="T3"/>
                  </a:cxn>
                  <a:cxn ang="0">
                    <a:pos x="T4" y="T5"/>
                  </a:cxn>
                  <a:cxn ang="0">
                    <a:pos x="T6" y="T7"/>
                  </a:cxn>
                  <a:cxn ang="0">
                    <a:pos x="T8" y="T9"/>
                  </a:cxn>
                  <a:cxn ang="0">
                    <a:pos x="T10" y="T11"/>
                  </a:cxn>
                  <a:cxn ang="0">
                    <a:pos x="T12" y="T13"/>
                  </a:cxn>
                </a:cxnLst>
                <a:rect l="0" t="0" r="r" b="b"/>
                <a:pathLst>
                  <a:path w="16" h="34">
                    <a:moveTo>
                      <a:pt x="14" y="2"/>
                    </a:moveTo>
                    <a:cubicBezTo>
                      <a:pt x="16" y="2"/>
                      <a:pt x="16" y="1"/>
                      <a:pt x="16" y="0"/>
                    </a:cubicBezTo>
                    <a:cubicBezTo>
                      <a:pt x="16" y="23"/>
                      <a:pt x="16" y="23"/>
                      <a:pt x="16" y="23"/>
                    </a:cubicBezTo>
                    <a:cubicBezTo>
                      <a:pt x="16" y="24"/>
                      <a:pt x="16" y="25"/>
                      <a:pt x="14" y="25"/>
                    </a:cubicBezTo>
                    <a:cubicBezTo>
                      <a:pt x="0" y="34"/>
                      <a:pt x="0" y="34"/>
                      <a:pt x="0" y="34"/>
                    </a:cubicBezTo>
                    <a:cubicBezTo>
                      <a:pt x="0" y="11"/>
                      <a:pt x="0" y="11"/>
                      <a:pt x="0" y="11"/>
                    </a:cubicBezTo>
                    <a:lnTo>
                      <a:pt x="14"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333"/>
              <p:cNvSpPr>
                <a:spLocks/>
              </p:cNvSpPr>
              <p:nvPr userDrawn="1"/>
            </p:nvSpPr>
            <p:spPr bwMode="auto">
              <a:xfrm>
                <a:off x="940013" y="4683529"/>
                <a:ext cx="34925" cy="104775"/>
              </a:xfrm>
              <a:custGeom>
                <a:avLst/>
                <a:gdLst>
                  <a:gd name="T0" fmla="*/ 0 w 22"/>
                  <a:gd name="T1" fmla="*/ 0 h 66"/>
                  <a:gd name="T2" fmla="*/ 0 w 22"/>
                  <a:gd name="T3" fmla="*/ 54 h 66"/>
                  <a:gd name="T4" fmla="*/ 22 w 22"/>
                  <a:gd name="T5" fmla="*/ 66 h 66"/>
                  <a:gd name="T6" fmla="*/ 22 w 22"/>
                  <a:gd name="T7" fmla="*/ 12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2"/>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34"/>
              <p:cNvSpPr>
                <a:spLocks/>
              </p:cNvSpPr>
              <p:nvPr userDrawn="1"/>
            </p:nvSpPr>
            <p:spPr bwMode="auto">
              <a:xfrm>
                <a:off x="940013" y="4645429"/>
                <a:ext cx="98425" cy="57150"/>
              </a:xfrm>
              <a:custGeom>
                <a:avLst/>
                <a:gdLst>
                  <a:gd name="T0" fmla="*/ 0 w 26"/>
                  <a:gd name="T1" fmla="*/ 10 h 15"/>
                  <a:gd name="T2" fmla="*/ 9 w 26"/>
                  <a:gd name="T3" fmla="*/ 15 h 15"/>
                  <a:gd name="T4" fmla="*/ 23 w 26"/>
                  <a:gd name="T5" fmla="*/ 6 h 15"/>
                  <a:gd name="T6" fmla="*/ 23 w 26"/>
                  <a:gd name="T7" fmla="*/ 1 h 15"/>
                  <a:gd name="T8" fmla="*/ 15 w 26"/>
                  <a:gd name="T9" fmla="*/ 1 h 15"/>
                  <a:gd name="T10" fmla="*/ 0 w 26"/>
                  <a:gd name="T11" fmla="*/ 10 h 15"/>
                </a:gdLst>
                <a:ahLst/>
                <a:cxnLst>
                  <a:cxn ang="0">
                    <a:pos x="T0" y="T1"/>
                  </a:cxn>
                  <a:cxn ang="0">
                    <a:pos x="T2" y="T3"/>
                  </a:cxn>
                  <a:cxn ang="0">
                    <a:pos x="T4" y="T5"/>
                  </a:cxn>
                  <a:cxn ang="0">
                    <a:pos x="T6" y="T7"/>
                  </a:cxn>
                  <a:cxn ang="0">
                    <a:pos x="T8" y="T9"/>
                  </a:cxn>
                  <a:cxn ang="0">
                    <a:pos x="T10" y="T11"/>
                  </a:cxn>
                </a:cxnLst>
                <a:rect l="0" t="0" r="r" b="b"/>
                <a:pathLst>
                  <a:path w="26" h="15">
                    <a:moveTo>
                      <a:pt x="0" y="10"/>
                    </a:moveTo>
                    <a:cubicBezTo>
                      <a:pt x="9" y="15"/>
                      <a:pt x="9" y="15"/>
                      <a:pt x="9" y="15"/>
                    </a:cubicBezTo>
                    <a:cubicBezTo>
                      <a:pt x="23" y="6"/>
                      <a:pt x="23" y="6"/>
                      <a:pt x="23" y="6"/>
                    </a:cubicBezTo>
                    <a:cubicBezTo>
                      <a:pt x="26" y="5"/>
                      <a:pt x="26" y="3"/>
                      <a:pt x="23" y="1"/>
                    </a:cubicBezTo>
                    <a:cubicBezTo>
                      <a:pt x="21" y="0"/>
                      <a:pt x="17" y="0"/>
                      <a:pt x="15" y="1"/>
                    </a:cubicBezTo>
                    <a:lnTo>
                      <a:pt x="0" y="1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35"/>
              <p:cNvSpPr>
                <a:spLocks/>
              </p:cNvSpPr>
              <p:nvPr userDrawn="1"/>
            </p:nvSpPr>
            <p:spPr bwMode="auto">
              <a:xfrm>
                <a:off x="1297200" y="4477154"/>
                <a:ext cx="34925" cy="104775"/>
              </a:xfrm>
              <a:custGeom>
                <a:avLst/>
                <a:gdLst>
                  <a:gd name="T0" fmla="*/ 0 w 22"/>
                  <a:gd name="T1" fmla="*/ 0 h 66"/>
                  <a:gd name="T2" fmla="*/ 0 w 22"/>
                  <a:gd name="T3" fmla="*/ 54 h 66"/>
                  <a:gd name="T4" fmla="*/ 22 w 22"/>
                  <a:gd name="T5" fmla="*/ 66 h 66"/>
                  <a:gd name="T6" fmla="*/ 22 w 22"/>
                  <a:gd name="T7" fmla="*/ 11 h 66"/>
                  <a:gd name="T8" fmla="*/ 0 w 22"/>
                  <a:gd name="T9" fmla="*/ 0 h 66"/>
                </a:gdLst>
                <a:ahLst/>
                <a:cxnLst>
                  <a:cxn ang="0">
                    <a:pos x="T0" y="T1"/>
                  </a:cxn>
                  <a:cxn ang="0">
                    <a:pos x="T2" y="T3"/>
                  </a:cxn>
                  <a:cxn ang="0">
                    <a:pos x="T4" y="T5"/>
                  </a:cxn>
                  <a:cxn ang="0">
                    <a:pos x="T6" y="T7"/>
                  </a:cxn>
                  <a:cxn ang="0">
                    <a:pos x="T8" y="T9"/>
                  </a:cxn>
                </a:cxnLst>
                <a:rect l="0" t="0" r="r" b="b"/>
                <a:pathLst>
                  <a:path w="22" h="66">
                    <a:moveTo>
                      <a:pt x="0" y="0"/>
                    </a:moveTo>
                    <a:lnTo>
                      <a:pt x="0" y="54"/>
                    </a:lnTo>
                    <a:lnTo>
                      <a:pt x="22" y="66"/>
                    </a:lnTo>
                    <a:lnTo>
                      <a:pt x="22" y="11"/>
                    </a:lnTo>
                    <a:lnTo>
                      <a:pt x="0" y="0"/>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336"/>
              <p:cNvSpPr>
                <a:spLocks/>
              </p:cNvSpPr>
              <p:nvPr userDrawn="1"/>
            </p:nvSpPr>
            <p:spPr bwMode="auto">
              <a:xfrm>
                <a:off x="2500525" y="4280304"/>
                <a:ext cx="698500" cy="339725"/>
              </a:xfrm>
              <a:custGeom>
                <a:avLst/>
                <a:gdLst>
                  <a:gd name="T0" fmla="*/ 16 w 186"/>
                  <a:gd name="T1" fmla="*/ 11 h 90"/>
                  <a:gd name="T2" fmla="*/ 90 w 186"/>
                  <a:gd name="T3" fmla="*/ 11 h 90"/>
                  <a:gd name="T4" fmla="*/ 186 w 186"/>
                  <a:gd name="T5" fmla="*/ 67 h 90"/>
                  <a:gd name="T6" fmla="*/ 186 w 186"/>
                  <a:gd name="T7" fmla="*/ 90 h 90"/>
                  <a:gd name="T8" fmla="*/ 90 w 186"/>
                  <a:gd name="T9" fmla="*/ 34 h 90"/>
                  <a:gd name="T10" fmla="*/ 16 w 186"/>
                  <a:gd name="T11" fmla="*/ 34 h 90"/>
                  <a:gd name="T12" fmla="*/ 0 w 186"/>
                  <a:gd name="T13" fmla="*/ 56 h 90"/>
                  <a:gd name="T14" fmla="*/ 0 w 186"/>
                  <a:gd name="T15" fmla="*/ 33 h 90"/>
                  <a:gd name="T16" fmla="*/ 16 w 186"/>
                  <a:gd name="T17" fmla="*/ 1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90">
                    <a:moveTo>
                      <a:pt x="16" y="11"/>
                    </a:moveTo>
                    <a:cubicBezTo>
                      <a:pt x="36" y="0"/>
                      <a:pt x="70" y="0"/>
                      <a:pt x="90" y="11"/>
                    </a:cubicBezTo>
                    <a:cubicBezTo>
                      <a:pt x="186" y="67"/>
                      <a:pt x="186" y="67"/>
                      <a:pt x="186" y="67"/>
                    </a:cubicBezTo>
                    <a:cubicBezTo>
                      <a:pt x="186" y="90"/>
                      <a:pt x="186" y="90"/>
                      <a:pt x="186" y="90"/>
                    </a:cubicBezTo>
                    <a:cubicBezTo>
                      <a:pt x="90" y="34"/>
                      <a:pt x="90" y="34"/>
                      <a:pt x="90" y="34"/>
                    </a:cubicBezTo>
                    <a:cubicBezTo>
                      <a:pt x="70" y="22"/>
                      <a:pt x="36" y="22"/>
                      <a:pt x="16" y="34"/>
                    </a:cubicBezTo>
                    <a:cubicBezTo>
                      <a:pt x="5" y="40"/>
                      <a:pt x="0" y="48"/>
                      <a:pt x="0" y="56"/>
                    </a:cubicBezTo>
                    <a:cubicBezTo>
                      <a:pt x="0" y="33"/>
                      <a:pt x="0" y="33"/>
                      <a:pt x="0" y="33"/>
                    </a:cubicBezTo>
                    <a:cubicBezTo>
                      <a:pt x="0" y="25"/>
                      <a:pt x="5" y="17"/>
                      <a:pt x="16" y="1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337"/>
              <p:cNvSpPr>
                <a:spLocks/>
              </p:cNvSpPr>
              <p:nvPr userDrawn="1"/>
            </p:nvSpPr>
            <p:spPr bwMode="auto">
              <a:xfrm>
                <a:off x="3199025" y="4513666"/>
                <a:ext cx="33338" cy="106362"/>
              </a:xfrm>
              <a:custGeom>
                <a:avLst/>
                <a:gdLst>
                  <a:gd name="T0" fmla="*/ 0 w 9"/>
                  <a:gd name="T1" fmla="*/ 5 h 28"/>
                  <a:gd name="T2" fmla="*/ 0 w 9"/>
                  <a:gd name="T3" fmla="*/ 28 h 28"/>
                  <a:gd name="T4" fmla="*/ 4 w 9"/>
                  <a:gd name="T5" fmla="*/ 25 h 28"/>
                  <a:gd name="T6" fmla="*/ 9 w 9"/>
                  <a:gd name="T7" fmla="*/ 23 h 28"/>
                  <a:gd name="T8" fmla="*/ 9 w 9"/>
                  <a:gd name="T9" fmla="*/ 0 h 28"/>
                  <a:gd name="T10" fmla="*/ 4 w 9"/>
                  <a:gd name="T11" fmla="*/ 2 h 28"/>
                  <a:gd name="T12" fmla="*/ 0 w 9"/>
                  <a:gd name="T13" fmla="*/ 5 h 28"/>
                </a:gdLst>
                <a:ahLst/>
                <a:cxnLst>
                  <a:cxn ang="0">
                    <a:pos x="T0" y="T1"/>
                  </a:cxn>
                  <a:cxn ang="0">
                    <a:pos x="T2" y="T3"/>
                  </a:cxn>
                  <a:cxn ang="0">
                    <a:pos x="T4" y="T5"/>
                  </a:cxn>
                  <a:cxn ang="0">
                    <a:pos x="T6" y="T7"/>
                  </a:cxn>
                  <a:cxn ang="0">
                    <a:pos x="T8" y="T9"/>
                  </a:cxn>
                  <a:cxn ang="0">
                    <a:pos x="T10" y="T11"/>
                  </a:cxn>
                  <a:cxn ang="0">
                    <a:pos x="T12" y="T13"/>
                  </a:cxn>
                </a:cxnLst>
                <a:rect l="0" t="0" r="r" b="b"/>
                <a:pathLst>
                  <a:path w="9" h="28">
                    <a:moveTo>
                      <a:pt x="0" y="5"/>
                    </a:moveTo>
                    <a:cubicBezTo>
                      <a:pt x="0" y="28"/>
                      <a:pt x="0" y="28"/>
                      <a:pt x="0" y="28"/>
                    </a:cubicBezTo>
                    <a:cubicBezTo>
                      <a:pt x="1" y="27"/>
                      <a:pt x="3" y="26"/>
                      <a:pt x="4" y="25"/>
                    </a:cubicBezTo>
                    <a:cubicBezTo>
                      <a:pt x="6" y="24"/>
                      <a:pt x="7" y="23"/>
                      <a:pt x="9" y="23"/>
                    </a:cubicBezTo>
                    <a:cubicBezTo>
                      <a:pt x="9" y="0"/>
                      <a:pt x="9" y="0"/>
                      <a:pt x="9" y="0"/>
                    </a:cubicBezTo>
                    <a:cubicBezTo>
                      <a:pt x="7" y="1"/>
                      <a:pt x="5" y="1"/>
                      <a:pt x="4" y="2"/>
                    </a:cubicBezTo>
                    <a:cubicBezTo>
                      <a:pt x="2" y="3"/>
                      <a:pt x="1" y="4"/>
                      <a:pt x="0" y="5"/>
                    </a:cubicBez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38"/>
              <p:cNvSpPr>
                <a:spLocks/>
              </p:cNvSpPr>
              <p:nvPr userDrawn="1"/>
            </p:nvSpPr>
            <p:spPr bwMode="auto">
              <a:xfrm>
                <a:off x="3168863" y="4581929"/>
                <a:ext cx="296863" cy="180975"/>
              </a:xfrm>
              <a:custGeom>
                <a:avLst/>
                <a:gdLst>
                  <a:gd name="T0" fmla="*/ 0 w 79"/>
                  <a:gd name="T1" fmla="*/ 0 h 48"/>
                  <a:gd name="T2" fmla="*/ 1 w 79"/>
                  <a:gd name="T3" fmla="*/ 23 h 48"/>
                  <a:gd name="T4" fmla="*/ 12 w 79"/>
                  <a:gd name="T5" fmla="*/ 39 h 48"/>
                  <a:gd name="T6" fmla="*/ 67 w 79"/>
                  <a:gd name="T7" fmla="*/ 39 h 48"/>
                  <a:gd name="T8" fmla="*/ 79 w 79"/>
                  <a:gd name="T9" fmla="*/ 23 h 48"/>
                  <a:gd name="T10" fmla="*/ 78 w 79"/>
                  <a:gd name="T11" fmla="*/ 0 h 48"/>
                  <a:gd name="T12" fmla="*/ 67 w 79"/>
                  <a:gd name="T13" fmla="*/ 16 h 48"/>
                  <a:gd name="T14" fmla="*/ 12 w 79"/>
                  <a:gd name="T15" fmla="*/ 16 h 48"/>
                  <a:gd name="T16" fmla="*/ 0 w 79"/>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8">
                    <a:moveTo>
                      <a:pt x="0" y="0"/>
                    </a:moveTo>
                    <a:cubicBezTo>
                      <a:pt x="1" y="23"/>
                      <a:pt x="1" y="23"/>
                      <a:pt x="1" y="23"/>
                    </a:cubicBezTo>
                    <a:cubicBezTo>
                      <a:pt x="1" y="29"/>
                      <a:pt x="4" y="35"/>
                      <a:pt x="12" y="39"/>
                    </a:cubicBezTo>
                    <a:cubicBezTo>
                      <a:pt x="27" y="48"/>
                      <a:pt x="52" y="48"/>
                      <a:pt x="67" y="39"/>
                    </a:cubicBezTo>
                    <a:cubicBezTo>
                      <a:pt x="75" y="35"/>
                      <a:pt x="79" y="29"/>
                      <a:pt x="79" y="23"/>
                    </a:cubicBezTo>
                    <a:cubicBezTo>
                      <a:pt x="78" y="0"/>
                      <a:pt x="78" y="0"/>
                      <a:pt x="78" y="0"/>
                    </a:cubicBezTo>
                    <a:cubicBezTo>
                      <a:pt x="78" y="6"/>
                      <a:pt x="75" y="12"/>
                      <a:pt x="67" y="16"/>
                    </a:cubicBezTo>
                    <a:cubicBezTo>
                      <a:pt x="52" y="25"/>
                      <a:pt x="27" y="25"/>
                      <a:pt x="12" y="16"/>
                    </a:cubicBezTo>
                    <a:cubicBezTo>
                      <a:pt x="4" y="12"/>
                      <a:pt x="1" y="6"/>
                      <a:pt x="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339"/>
              <p:cNvSpPr>
                <a:spLocks/>
              </p:cNvSpPr>
              <p:nvPr userDrawn="1"/>
            </p:nvSpPr>
            <p:spPr bwMode="auto">
              <a:xfrm>
                <a:off x="3157750" y="4488266"/>
                <a:ext cx="319088" cy="187325"/>
              </a:xfrm>
              <a:custGeom>
                <a:avLst/>
                <a:gdLst>
                  <a:gd name="T0" fmla="*/ 15 w 85"/>
                  <a:gd name="T1" fmla="*/ 9 h 50"/>
                  <a:gd name="T2" fmla="*/ 15 w 85"/>
                  <a:gd name="T3" fmla="*/ 41 h 50"/>
                  <a:gd name="T4" fmla="*/ 70 w 85"/>
                  <a:gd name="T5" fmla="*/ 41 h 50"/>
                  <a:gd name="T6" fmla="*/ 70 w 85"/>
                  <a:gd name="T7" fmla="*/ 9 h 50"/>
                  <a:gd name="T8" fmla="*/ 15 w 85"/>
                  <a:gd name="T9" fmla="*/ 9 h 50"/>
                </a:gdLst>
                <a:ahLst/>
                <a:cxnLst>
                  <a:cxn ang="0">
                    <a:pos x="T0" y="T1"/>
                  </a:cxn>
                  <a:cxn ang="0">
                    <a:pos x="T2" y="T3"/>
                  </a:cxn>
                  <a:cxn ang="0">
                    <a:pos x="T4" y="T5"/>
                  </a:cxn>
                  <a:cxn ang="0">
                    <a:pos x="T6" y="T7"/>
                  </a:cxn>
                  <a:cxn ang="0">
                    <a:pos x="T8" y="T9"/>
                  </a:cxn>
                </a:cxnLst>
                <a:rect l="0" t="0" r="r" b="b"/>
                <a:pathLst>
                  <a:path w="85" h="50">
                    <a:moveTo>
                      <a:pt x="15" y="9"/>
                    </a:moveTo>
                    <a:cubicBezTo>
                      <a:pt x="0" y="18"/>
                      <a:pt x="0" y="32"/>
                      <a:pt x="15" y="41"/>
                    </a:cubicBezTo>
                    <a:cubicBezTo>
                      <a:pt x="30" y="50"/>
                      <a:pt x="55" y="50"/>
                      <a:pt x="70" y="41"/>
                    </a:cubicBezTo>
                    <a:cubicBezTo>
                      <a:pt x="85" y="32"/>
                      <a:pt x="85" y="18"/>
                      <a:pt x="70" y="9"/>
                    </a:cubicBezTo>
                    <a:cubicBezTo>
                      <a:pt x="55" y="0"/>
                      <a:pt x="30" y="0"/>
                      <a:pt x="15" y="9"/>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340"/>
              <p:cNvSpPr>
                <a:spLocks/>
              </p:cNvSpPr>
              <p:nvPr userDrawn="1"/>
            </p:nvSpPr>
            <p:spPr bwMode="auto">
              <a:xfrm>
                <a:off x="2033800" y="4747029"/>
                <a:ext cx="38100" cy="104775"/>
              </a:xfrm>
              <a:custGeom>
                <a:avLst/>
                <a:gdLst>
                  <a:gd name="T0" fmla="*/ 0 w 24"/>
                  <a:gd name="T1" fmla="*/ 12 h 66"/>
                  <a:gd name="T2" fmla="*/ 0 w 24"/>
                  <a:gd name="T3" fmla="*/ 66 h 66"/>
                  <a:gd name="T4" fmla="*/ 24 w 24"/>
                  <a:gd name="T5" fmla="*/ 55 h 66"/>
                  <a:gd name="T6" fmla="*/ 24 w 24"/>
                  <a:gd name="T7" fmla="*/ 0 h 66"/>
                  <a:gd name="T8" fmla="*/ 0 w 24"/>
                  <a:gd name="T9" fmla="*/ 12 h 66"/>
                </a:gdLst>
                <a:ahLst/>
                <a:cxnLst>
                  <a:cxn ang="0">
                    <a:pos x="T0" y="T1"/>
                  </a:cxn>
                  <a:cxn ang="0">
                    <a:pos x="T2" y="T3"/>
                  </a:cxn>
                  <a:cxn ang="0">
                    <a:pos x="T4" y="T5"/>
                  </a:cxn>
                  <a:cxn ang="0">
                    <a:pos x="T6" y="T7"/>
                  </a:cxn>
                  <a:cxn ang="0">
                    <a:pos x="T8" y="T9"/>
                  </a:cxn>
                </a:cxnLst>
                <a:rect l="0" t="0" r="r" b="b"/>
                <a:pathLst>
                  <a:path w="24" h="66">
                    <a:moveTo>
                      <a:pt x="0" y="12"/>
                    </a:moveTo>
                    <a:lnTo>
                      <a:pt x="0" y="66"/>
                    </a:lnTo>
                    <a:lnTo>
                      <a:pt x="24" y="55"/>
                    </a:lnTo>
                    <a:lnTo>
                      <a:pt x="24"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341"/>
              <p:cNvSpPr>
                <a:spLocks/>
              </p:cNvSpPr>
              <p:nvPr userDrawn="1"/>
            </p:nvSpPr>
            <p:spPr bwMode="auto">
              <a:xfrm>
                <a:off x="1332125" y="4431116"/>
                <a:ext cx="701675" cy="420687"/>
              </a:xfrm>
              <a:custGeom>
                <a:avLst/>
                <a:gdLst>
                  <a:gd name="T0" fmla="*/ 12 w 187"/>
                  <a:gd name="T1" fmla="*/ 10 h 112"/>
                  <a:gd name="T2" fmla="*/ 55 w 187"/>
                  <a:gd name="T3" fmla="*/ 1 h 112"/>
                  <a:gd name="T4" fmla="*/ 96 w 187"/>
                  <a:gd name="T5" fmla="*/ 14 h 112"/>
                  <a:gd name="T6" fmla="*/ 178 w 187"/>
                  <a:gd name="T7" fmla="*/ 80 h 112"/>
                  <a:gd name="T8" fmla="*/ 187 w 187"/>
                  <a:gd name="T9" fmla="*/ 89 h 112"/>
                  <a:gd name="T10" fmla="*/ 187 w 187"/>
                  <a:gd name="T11" fmla="*/ 112 h 112"/>
                  <a:gd name="T12" fmla="*/ 178 w 187"/>
                  <a:gd name="T13" fmla="*/ 103 h 112"/>
                  <a:gd name="T14" fmla="*/ 96 w 187"/>
                  <a:gd name="T15" fmla="*/ 37 h 112"/>
                  <a:gd name="T16" fmla="*/ 55 w 187"/>
                  <a:gd name="T17" fmla="*/ 24 h 112"/>
                  <a:gd name="T18" fmla="*/ 12 w 187"/>
                  <a:gd name="T19" fmla="*/ 33 h 112"/>
                  <a:gd name="T20" fmla="*/ 0 w 187"/>
                  <a:gd name="T21" fmla="*/ 40 h 112"/>
                  <a:gd name="T22" fmla="*/ 0 w 187"/>
                  <a:gd name="T23" fmla="*/ 17 h 112"/>
                  <a:gd name="T24" fmla="*/ 12 w 187"/>
                  <a:gd name="T25" fmla="*/ 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7" h="112">
                    <a:moveTo>
                      <a:pt x="12" y="10"/>
                    </a:moveTo>
                    <a:cubicBezTo>
                      <a:pt x="23" y="3"/>
                      <a:pt x="39" y="0"/>
                      <a:pt x="55" y="1"/>
                    </a:cubicBezTo>
                    <a:cubicBezTo>
                      <a:pt x="71" y="2"/>
                      <a:pt x="86" y="6"/>
                      <a:pt x="96" y="14"/>
                    </a:cubicBezTo>
                    <a:cubicBezTo>
                      <a:pt x="178" y="80"/>
                      <a:pt x="178" y="80"/>
                      <a:pt x="178" y="80"/>
                    </a:cubicBezTo>
                    <a:cubicBezTo>
                      <a:pt x="182" y="83"/>
                      <a:pt x="185" y="86"/>
                      <a:pt x="187" y="89"/>
                    </a:cubicBezTo>
                    <a:cubicBezTo>
                      <a:pt x="187" y="112"/>
                      <a:pt x="187" y="112"/>
                      <a:pt x="187" y="112"/>
                    </a:cubicBezTo>
                    <a:cubicBezTo>
                      <a:pt x="185" y="109"/>
                      <a:pt x="182" y="106"/>
                      <a:pt x="178" y="103"/>
                    </a:cubicBezTo>
                    <a:cubicBezTo>
                      <a:pt x="96" y="37"/>
                      <a:pt x="96" y="37"/>
                      <a:pt x="96" y="37"/>
                    </a:cubicBezTo>
                    <a:cubicBezTo>
                      <a:pt x="86" y="29"/>
                      <a:pt x="71" y="24"/>
                      <a:pt x="55" y="24"/>
                    </a:cubicBezTo>
                    <a:cubicBezTo>
                      <a:pt x="39" y="23"/>
                      <a:pt x="23" y="26"/>
                      <a:pt x="12" y="33"/>
                    </a:cubicBezTo>
                    <a:cubicBezTo>
                      <a:pt x="0" y="40"/>
                      <a:pt x="0" y="40"/>
                      <a:pt x="0" y="40"/>
                    </a:cubicBezTo>
                    <a:cubicBezTo>
                      <a:pt x="0" y="17"/>
                      <a:pt x="0" y="17"/>
                      <a:pt x="0" y="17"/>
                    </a:cubicBezTo>
                    <a:lnTo>
                      <a:pt x="12" y="10"/>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342"/>
              <p:cNvSpPr>
                <a:spLocks/>
              </p:cNvSpPr>
              <p:nvPr userDrawn="1"/>
            </p:nvSpPr>
            <p:spPr bwMode="auto">
              <a:xfrm>
                <a:off x="1297200" y="4405716"/>
                <a:ext cx="774700" cy="360362"/>
              </a:xfrm>
              <a:custGeom>
                <a:avLst/>
                <a:gdLst>
                  <a:gd name="T0" fmla="*/ 0 w 206"/>
                  <a:gd name="T1" fmla="*/ 19 h 96"/>
                  <a:gd name="T2" fmla="*/ 9 w 206"/>
                  <a:gd name="T3" fmla="*/ 24 h 96"/>
                  <a:gd name="T4" fmla="*/ 21 w 206"/>
                  <a:gd name="T5" fmla="*/ 17 h 96"/>
                  <a:gd name="T6" fmla="*/ 64 w 206"/>
                  <a:gd name="T7" fmla="*/ 8 h 96"/>
                  <a:gd name="T8" fmla="*/ 105 w 206"/>
                  <a:gd name="T9" fmla="*/ 21 h 96"/>
                  <a:gd name="T10" fmla="*/ 187 w 206"/>
                  <a:gd name="T11" fmla="*/ 87 h 96"/>
                  <a:gd name="T12" fmla="*/ 196 w 206"/>
                  <a:gd name="T13" fmla="*/ 96 h 96"/>
                  <a:gd name="T14" fmla="*/ 206 w 206"/>
                  <a:gd name="T15" fmla="*/ 91 h 96"/>
                  <a:gd name="T16" fmla="*/ 197 w 206"/>
                  <a:gd name="T17" fmla="*/ 83 h 96"/>
                  <a:gd name="T18" fmla="*/ 115 w 206"/>
                  <a:gd name="T19" fmla="*/ 17 h 96"/>
                  <a:gd name="T20" fmla="*/ 65 w 206"/>
                  <a:gd name="T21" fmla="*/ 1 h 96"/>
                  <a:gd name="T22" fmla="*/ 12 w 206"/>
                  <a:gd name="T23" fmla="*/ 12 h 96"/>
                  <a:gd name="T24" fmla="*/ 0 w 206"/>
                  <a:gd name="T25" fmla="*/ 1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96">
                    <a:moveTo>
                      <a:pt x="0" y="19"/>
                    </a:moveTo>
                    <a:cubicBezTo>
                      <a:pt x="9" y="24"/>
                      <a:pt x="9" y="24"/>
                      <a:pt x="9" y="24"/>
                    </a:cubicBezTo>
                    <a:cubicBezTo>
                      <a:pt x="21" y="17"/>
                      <a:pt x="21" y="17"/>
                      <a:pt x="21" y="17"/>
                    </a:cubicBezTo>
                    <a:cubicBezTo>
                      <a:pt x="32" y="10"/>
                      <a:pt x="48" y="7"/>
                      <a:pt x="64" y="8"/>
                    </a:cubicBezTo>
                    <a:cubicBezTo>
                      <a:pt x="80" y="9"/>
                      <a:pt x="95" y="13"/>
                      <a:pt x="105" y="21"/>
                    </a:cubicBezTo>
                    <a:cubicBezTo>
                      <a:pt x="187" y="87"/>
                      <a:pt x="187" y="87"/>
                      <a:pt x="187" y="87"/>
                    </a:cubicBezTo>
                    <a:cubicBezTo>
                      <a:pt x="191" y="90"/>
                      <a:pt x="194" y="93"/>
                      <a:pt x="196" y="96"/>
                    </a:cubicBezTo>
                    <a:cubicBezTo>
                      <a:pt x="206" y="91"/>
                      <a:pt x="206" y="91"/>
                      <a:pt x="206" y="91"/>
                    </a:cubicBezTo>
                    <a:cubicBezTo>
                      <a:pt x="203" y="88"/>
                      <a:pt x="201" y="85"/>
                      <a:pt x="197" y="83"/>
                    </a:cubicBezTo>
                    <a:cubicBezTo>
                      <a:pt x="115" y="17"/>
                      <a:pt x="115" y="17"/>
                      <a:pt x="115" y="17"/>
                    </a:cubicBezTo>
                    <a:cubicBezTo>
                      <a:pt x="103" y="7"/>
                      <a:pt x="85" y="1"/>
                      <a:pt x="65" y="1"/>
                    </a:cubicBezTo>
                    <a:cubicBezTo>
                      <a:pt x="45" y="0"/>
                      <a:pt x="26" y="4"/>
                      <a:pt x="12" y="12"/>
                    </a:cubicBezTo>
                    <a:lnTo>
                      <a:pt x="0" y="19"/>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343"/>
              <p:cNvSpPr>
                <a:spLocks/>
              </p:cNvSpPr>
              <p:nvPr userDrawn="1"/>
            </p:nvSpPr>
            <p:spPr bwMode="auto">
              <a:xfrm>
                <a:off x="865400" y="4702579"/>
                <a:ext cx="109538" cy="198437"/>
              </a:xfrm>
              <a:custGeom>
                <a:avLst/>
                <a:gdLst>
                  <a:gd name="T0" fmla="*/ 17 w 29"/>
                  <a:gd name="T1" fmla="*/ 7 h 53"/>
                  <a:gd name="T2" fmla="*/ 29 w 29"/>
                  <a:gd name="T3" fmla="*/ 0 h 53"/>
                  <a:gd name="T4" fmla="*/ 29 w 29"/>
                  <a:gd name="T5" fmla="*/ 23 h 53"/>
                  <a:gd name="T6" fmla="*/ 17 w 29"/>
                  <a:gd name="T7" fmla="*/ 30 h 53"/>
                  <a:gd name="T8" fmla="*/ 0 w 29"/>
                  <a:gd name="T9" fmla="*/ 53 h 53"/>
                  <a:gd name="T10" fmla="*/ 0 w 29"/>
                  <a:gd name="T11" fmla="*/ 30 h 53"/>
                  <a:gd name="T12" fmla="*/ 17 w 29"/>
                  <a:gd name="T13" fmla="*/ 7 h 53"/>
                </a:gdLst>
                <a:ahLst/>
                <a:cxnLst>
                  <a:cxn ang="0">
                    <a:pos x="T0" y="T1"/>
                  </a:cxn>
                  <a:cxn ang="0">
                    <a:pos x="T2" y="T3"/>
                  </a:cxn>
                  <a:cxn ang="0">
                    <a:pos x="T4" y="T5"/>
                  </a:cxn>
                  <a:cxn ang="0">
                    <a:pos x="T6" y="T7"/>
                  </a:cxn>
                  <a:cxn ang="0">
                    <a:pos x="T8" y="T9"/>
                  </a:cxn>
                  <a:cxn ang="0">
                    <a:pos x="T10" y="T11"/>
                  </a:cxn>
                  <a:cxn ang="0">
                    <a:pos x="T12" y="T13"/>
                  </a:cxn>
                </a:cxnLst>
                <a:rect l="0" t="0" r="r" b="b"/>
                <a:pathLst>
                  <a:path w="29" h="53">
                    <a:moveTo>
                      <a:pt x="17" y="7"/>
                    </a:moveTo>
                    <a:cubicBezTo>
                      <a:pt x="29" y="0"/>
                      <a:pt x="29" y="0"/>
                      <a:pt x="29" y="0"/>
                    </a:cubicBezTo>
                    <a:cubicBezTo>
                      <a:pt x="29" y="23"/>
                      <a:pt x="29" y="23"/>
                      <a:pt x="29" y="23"/>
                    </a:cubicBezTo>
                    <a:cubicBezTo>
                      <a:pt x="17" y="30"/>
                      <a:pt x="17" y="30"/>
                      <a:pt x="17" y="30"/>
                    </a:cubicBezTo>
                    <a:cubicBezTo>
                      <a:pt x="6" y="36"/>
                      <a:pt x="0" y="44"/>
                      <a:pt x="0" y="53"/>
                    </a:cubicBezTo>
                    <a:cubicBezTo>
                      <a:pt x="0" y="30"/>
                      <a:pt x="0" y="30"/>
                      <a:pt x="0" y="30"/>
                    </a:cubicBezTo>
                    <a:cubicBezTo>
                      <a:pt x="0" y="21"/>
                      <a:pt x="6" y="13"/>
                      <a:pt x="17" y="7"/>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344"/>
              <p:cNvSpPr>
                <a:spLocks/>
              </p:cNvSpPr>
              <p:nvPr userDrawn="1"/>
            </p:nvSpPr>
            <p:spPr bwMode="auto">
              <a:xfrm>
                <a:off x="2033800" y="4766079"/>
                <a:ext cx="15875" cy="134937"/>
              </a:xfrm>
              <a:custGeom>
                <a:avLst/>
                <a:gdLst>
                  <a:gd name="T0" fmla="*/ 4 w 4"/>
                  <a:gd name="T1" fmla="*/ 36 h 36"/>
                  <a:gd name="T2" fmla="*/ 4 w 4"/>
                  <a:gd name="T3" fmla="*/ 13 h 36"/>
                  <a:gd name="T4" fmla="*/ 0 w 4"/>
                  <a:gd name="T5" fmla="*/ 0 h 36"/>
                  <a:gd name="T6" fmla="*/ 0 w 4"/>
                  <a:gd name="T7" fmla="*/ 23 h 36"/>
                  <a:gd name="T8" fmla="*/ 4 w 4"/>
                  <a:gd name="T9" fmla="*/ 36 h 36"/>
                </a:gdLst>
                <a:ahLst/>
                <a:cxnLst>
                  <a:cxn ang="0">
                    <a:pos x="T0" y="T1"/>
                  </a:cxn>
                  <a:cxn ang="0">
                    <a:pos x="T2" y="T3"/>
                  </a:cxn>
                  <a:cxn ang="0">
                    <a:pos x="T4" y="T5"/>
                  </a:cxn>
                  <a:cxn ang="0">
                    <a:pos x="T6" y="T7"/>
                  </a:cxn>
                  <a:cxn ang="0">
                    <a:pos x="T8" y="T9"/>
                  </a:cxn>
                </a:cxnLst>
                <a:rect l="0" t="0" r="r" b="b"/>
                <a:pathLst>
                  <a:path w="4" h="36">
                    <a:moveTo>
                      <a:pt x="4" y="36"/>
                    </a:moveTo>
                    <a:cubicBezTo>
                      <a:pt x="4" y="13"/>
                      <a:pt x="4" y="13"/>
                      <a:pt x="4" y="13"/>
                    </a:cubicBezTo>
                    <a:cubicBezTo>
                      <a:pt x="4" y="9"/>
                      <a:pt x="2" y="4"/>
                      <a:pt x="0" y="0"/>
                    </a:cubicBezTo>
                    <a:cubicBezTo>
                      <a:pt x="0" y="23"/>
                      <a:pt x="0" y="23"/>
                      <a:pt x="0" y="23"/>
                    </a:cubicBezTo>
                    <a:cubicBezTo>
                      <a:pt x="2" y="27"/>
                      <a:pt x="4" y="31"/>
                      <a:pt x="4" y="36"/>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345"/>
              <p:cNvSpPr>
                <a:spLocks/>
              </p:cNvSpPr>
              <p:nvPr userDrawn="1"/>
            </p:nvSpPr>
            <p:spPr bwMode="auto">
              <a:xfrm>
                <a:off x="2071900" y="4747029"/>
                <a:ext cx="22225" cy="153987"/>
              </a:xfrm>
              <a:custGeom>
                <a:avLst/>
                <a:gdLst>
                  <a:gd name="T0" fmla="*/ 6 w 6"/>
                  <a:gd name="T1" fmla="*/ 41 h 41"/>
                  <a:gd name="T2" fmla="*/ 6 w 6"/>
                  <a:gd name="T3" fmla="*/ 18 h 41"/>
                  <a:gd name="T4" fmla="*/ 0 w 6"/>
                  <a:gd name="T5" fmla="*/ 0 h 41"/>
                  <a:gd name="T6" fmla="*/ 0 w 6"/>
                  <a:gd name="T7" fmla="*/ 23 h 41"/>
                  <a:gd name="T8" fmla="*/ 6 w 6"/>
                  <a:gd name="T9" fmla="*/ 41 h 41"/>
                </a:gdLst>
                <a:ahLst/>
                <a:cxnLst>
                  <a:cxn ang="0">
                    <a:pos x="T0" y="T1"/>
                  </a:cxn>
                  <a:cxn ang="0">
                    <a:pos x="T2" y="T3"/>
                  </a:cxn>
                  <a:cxn ang="0">
                    <a:pos x="T4" y="T5"/>
                  </a:cxn>
                  <a:cxn ang="0">
                    <a:pos x="T6" y="T7"/>
                  </a:cxn>
                  <a:cxn ang="0">
                    <a:pos x="T8" y="T9"/>
                  </a:cxn>
                </a:cxnLst>
                <a:rect l="0" t="0" r="r" b="b"/>
                <a:pathLst>
                  <a:path w="6" h="41">
                    <a:moveTo>
                      <a:pt x="6" y="41"/>
                    </a:moveTo>
                    <a:cubicBezTo>
                      <a:pt x="6" y="18"/>
                      <a:pt x="6" y="18"/>
                      <a:pt x="6" y="18"/>
                    </a:cubicBezTo>
                    <a:cubicBezTo>
                      <a:pt x="6" y="12"/>
                      <a:pt x="4" y="6"/>
                      <a:pt x="0" y="0"/>
                    </a:cubicBezTo>
                    <a:cubicBezTo>
                      <a:pt x="0" y="23"/>
                      <a:pt x="0" y="23"/>
                      <a:pt x="0" y="23"/>
                    </a:cubicBezTo>
                    <a:cubicBezTo>
                      <a:pt x="4" y="28"/>
                      <a:pt x="6" y="35"/>
                      <a:pt x="6" y="4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346"/>
              <p:cNvSpPr>
                <a:spLocks/>
              </p:cNvSpPr>
              <p:nvPr userDrawn="1"/>
            </p:nvSpPr>
            <p:spPr bwMode="auto">
              <a:xfrm>
                <a:off x="2025863" y="4774016"/>
                <a:ext cx="12700" cy="127000"/>
              </a:xfrm>
              <a:custGeom>
                <a:avLst/>
                <a:gdLst>
                  <a:gd name="T0" fmla="*/ 3 w 3"/>
                  <a:gd name="T1" fmla="*/ 34 h 34"/>
                  <a:gd name="T2" fmla="*/ 3 w 3"/>
                  <a:gd name="T3" fmla="*/ 11 h 34"/>
                  <a:gd name="T4" fmla="*/ 0 w 3"/>
                  <a:gd name="T5" fmla="*/ 0 h 34"/>
                  <a:gd name="T6" fmla="*/ 0 w 3"/>
                  <a:gd name="T7" fmla="*/ 22 h 34"/>
                  <a:gd name="T8" fmla="*/ 3 w 3"/>
                  <a:gd name="T9" fmla="*/ 34 h 34"/>
                </a:gdLst>
                <a:ahLst/>
                <a:cxnLst>
                  <a:cxn ang="0">
                    <a:pos x="T0" y="T1"/>
                  </a:cxn>
                  <a:cxn ang="0">
                    <a:pos x="T2" y="T3"/>
                  </a:cxn>
                  <a:cxn ang="0">
                    <a:pos x="T4" y="T5"/>
                  </a:cxn>
                  <a:cxn ang="0">
                    <a:pos x="T6" y="T7"/>
                  </a:cxn>
                  <a:cxn ang="0">
                    <a:pos x="T8" y="T9"/>
                  </a:cxn>
                </a:cxnLst>
                <a:rect l="0" t="0" r="r" b="b"/>
                <a:pathLst>
                  <a:path w="3" h="34">
                    <a:moveTo>
                      <a:pt x="3" y="34"/>
                    </a:moveTo>
                    <a:cubicBezTo>
                      <a:pt x="3" y="11"/>
                      <a:pt x="3" y="11"/>
                      <a:pt x="3" y="11"/>
                    </a:cubicBezTo>
                    <a:cubicBezTo>
                      <a:pt x="3" y="7"/>
                      <a:pt x="2" y="3"/>
                      <a:pt x="0" y="0"/>
                    </a:cubicBezTo>
                    <a:cubicBezTo>
                      <a:pt x="0" y="22"/>
                      <a:pt x="0" y="22"/>
                      <a:pt x="0" y="22"/>
                    </a:cubicBezTo>
                    <a:cubicBezTo>
                      <a:pt x="2" y="26"/>
                      <a:pt x="3" y="30"/>
                      <a:pt x="3" y="34"/>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347"/>
              <p:cNvSpPr>
                <a:spLocks/>
              </p:cNvSpPr>
              <p:nvPr userDrawn="1"/>
            </p:nvSpPr>
            <p:spPr bwMode="auto">
              <a:xfrm>
                <a:off x="1978238" y="4815291"/>
                <a:ext cx="71438" cy="184150"/>
              </a:xfrm>
              <a:custGeom>
                <a:avLst/>
                <a:gdLst>
                  <a:gd name="T0" fmla="*/ 19 w 19"/>
                  <a:gd name="T1" fmla="*/ 23 h 49"/>
                  <a:gd name="T2" fmla="*/ 19 w 19"/>
                  <a:gd name="T3" fmla="*/ 0 h 49"/>
                  <a:gd name="T4" fmla="*/ 0 w 19"/>
                  <a:gd name="T5" fmla="*/ 26 h 49"/>
                  <a:gd name="T6" fmla="*/ 0 w 19"/>
                  <a:gd name="T7" fmla="*/ 49 h 49"/>
                  <a:gd name="T8" fmla="*/ 19 w 19"/>
                  <a:gd name="T9" fmla="*/ 23 h 49"/>
                </a:gdLst>
                <a:ahLst/>
                <a:cxnLst>
                  <a:cxn ang="0">
                    <a:pos x="T0" y="T1"/>
                  </a:cxn>
                  <a:cxn ang="0">
                    <a:pos x="T2" y="T3"/>
                  </a:cxn>
                  <a:cxn ang="0">
                    <a:pos x="T4" y="T5"/>
                  </a:cxn>
                  <a:cxn ang="0">
                    <a:pos x="T6" y="T7"/>
                  </a:cxn>
                  <a:cxn ang="0">
                    <a:pos x="T8" y="T9"/>
                  </a:cxn>
                </a:cxnLst>
                <a:rect l="0" t="0" r="r" b="b"/>
                <a:pathLst>
                  <a:path w="19" h="49">
                    <a:moveTo>
                      <a:pt x="19" y="23"/>
                    </a:moveTo>
                    <a:cubicBezTo>
                      <a:pt x="19" y="0"/>
                      <a:pt x="19" y="0"/>
                      <a:pt x="19" y="0"/>
                    </a:cubicBezTo>
                    <a:cubicBezTo>
                      <a:pt x="19" y="9"/>
                      <a:pt x="12" y="19"/>
                      <a:pt x="0" y="26"/>
                    </a:cubicBezTo>
                    <a:cubicBezTo>
                      <a:pt x="0" y="49"/>
                      <a:pt x="0" y="49"/>
                      <a:pt x="0" y="49"/>
                    </a:cubicBezTo>
                    <a:cubicBezTo>
                      <a:pt x="12" y="42"/>
                      <a:pt x="19" y="32"/>
                      <a:pt x="19" y="23"/>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348"/>
              <p:cNvSpPr>
                <a:spLocks/>
              </p:cNvSpPr>
              <p:nvPr userDrawn="1"/>
            </p:nvSpPr>
            <p:spPr bwMode="auto">
              <a:xfrm>
                <a:off x="2454488" y="4405716"/>
                <a:ext cx="557213" cy="593725"/>
              </a:xfrm>
              <a:custGeom>
                <a:avLst/>
                <a:gdLst>
                  <a:gd name="T0" fmla="*/ 19 w 148"/>
                  <a:gd name="T1" fmla="*/ 27 h 158"/>
                  <a:gd name="T2" fmla="*/ 107 w 148"/>
                  <a:gd name="T3" fmla="*/ 78 h 158"/>
                  <a:gd name="T4" fmla="*/ 148 w 148"/>
                  <a:gd name="T5" fmla="*/ 136 h 158"/>
                  <a:gd name="T6" fmla="*/ 148 w 148"/>
                  <a:gd name="T7" fmla="*/ 158 h 158"/>
                  <a:gd name="T8" fmla="*/ 107 w 148"/>
                  <a:gd name="T9" fmla="*/ 101 h 158"/>
                  <a:gd name="T10" fmla="*/ 19 w 148"/>
                  <a:gd name="T11" fmla="*/ 50 h 158"/>
                  <a:gd name="T12" fmla="*/ 0 w 148"/>
                  <a:gd name="T13" fmla="*/ 23 h 158"/>
                  <a:gd name="T14" fmla="*/ 0 w 148"/>
                  <a:gd name="T15" fmla="*/ 0 h 158"/>
                  <a:gd name="T16" fmla="*/ 19 w 148"/>
                  <a:gd name="T17" fmla="*/ 2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8">
                    <a:moveTo>
                      <a:pt x="19" y="27"/>
                    </a:moveTo>
                    <a:cubicBezTo>
                      <a:pt x="107" y="78"/>
                      <a:pt x="107" y="78"/>
                      <a:pt x="107" y="78"/>
                    </a:cubicBezTo>
                    <a:cubicBezTo>
                      <a:pt x="134" y="94"/>
                      <a:pt x="148" y="115"/>
                      <a:pt x="148" y="136"/>
                    </a:cubicBezTo>
                    <a:cubicBezTo>
                      <a:pt x="148" y="158"/>
                      <a:pt x="148" y="158"/>
                      <a:pt x="148" y="158"/>
                    </a:cubicBezTo>
                    <a:cubicBezTo>
                      <a:pt x="148" y="138"/>
                      <a:pt x="134" y="117"/>
                      <a:pt x="107" y="101"/>
                    </a:cubicBezTo>
                    <a:cubicBezTo>
                      <a:pt x="19" y="50"/>
                      <a:pt x="19" y="50"/>
                      <a:pt x="19" y="50"/>
                    </a:cubicBezTo>
                    <a:cubicBezTo>
                      <a:pt x="6" y="42"/>
                      <a:pt x="0" y="33"/>
                      <a:pt x="0" y="23"/>
                    </a:cubicBezTo>
                    <a:cubicBezTo>
                      <a:pt x="0" y="0"/>
                      <a:pt x="0" y="0"/>
                      <a:pt x="0" y="0"/>
                    </a:cubicBezTo>
                    <a:cubicBezTo>
                      <a:pt x="0" y="10"/>
                      <a:pt x="6" y="19"/>
                      <a:pt x="19" y="2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349"/>
              <p:cNvSpPr>
                <a:spLocks/>
              </p:cNvSpPr>
              <p:nvPr userDrawn="1"/>
            </p:nvSpPr>
            <p:spPr bwMode="auto">
              <a:xfrm>
                <a:off x="1835363" y="4912129"/>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350"/>
              <p:cNvSpPr>
                <a:spLocks/>
              </p:cNvSpPr>
              <p:nvPr userDrawn="1"/>
            </p:nvSpPr>
            <p:spPr bwMode="auto">
              <a:xfrm>
                <a:off x="1884575" y="4931179"/>
                <a:ext cx="123825" cy="158750"/>
              </a:xfrm>
              <a:custGeom>
                <a:avLst/>
                <a:gdLst>
                  <a:gd name="T0" fmla="*/ 0 w 78"/>
                  <a:gd name="T1" fmla="*/ 47 h 100"/>
                  <a:gd name="T2" fmla="*/ 0 w 78"/>
                  <a:gd name="T3" fmla="*/ 100 h 100"/>
                  <a:gd name="T4" fmla="*/ 78 w 78"/>
                  <a:gd name="T5" fmla="*/ 55 h 100"/>
                  <a:gd name="T6" fmla="*/ 78 w 78"/>
                  <a:gd name="T7" fmla="*/ 0 h 100"/>
                  <a:gd name="T8" fmla="*/ 0 w 78"/>
                  <a:gd name="T9" fmla="*/ 47 h 100"/>
                </a:gdLst>
                <a:ahLst/>
                <a:cxnLst>
                  <a:cxn ang="0">
                    <a:pos x="T0" y="T1"/>
                  </a:cxn>
                  <a:cxn ang="0">
                    <a:pos x="T2" y="T3"/>
                  </a:cxn>
                  <a:cxn ang="0">
                    <a:pos x="T4" y="T5"/>
                  </a:cxn>
                  <a:cxn ang="0">
                    <a:pos x="T6" y="T7"/>
                  </a:cxn>
                  <a:cxn ang="0">
                    <a:pos x="T8" y="T9"/>
                  </a:cxn>
                </a:cxnLst>
                <a:rect l="0" t="0" r="r" b="b"/>
                <a:pathLst>
                  <a:path w="78" h="100">
                    <a:moveTo>
                      <a:pt x="0" y="47"/>
                    </a:moveTo>
                    <a:lnTo>
                      <a:pt x="0" y="100"/>
                    </a:lnTo>
                    <a:lnTo>
                      <a:pt x="78" y="55"/>
                    </a:lnTo>
                    <a:lnTo>
                      <a:pt x="78" y="0"/>
                    </a:lnTo>
                    <a:lnTo>
                      <a:pt x="0" y="47"/>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51"/>
              <p:cNvSpPr>
                <a:spLocks/>
              </p:cNvSpPr>
              <p:nvPr userDrawn="1"/>
            </p:nvSpPr>
            <p:spPr bwMode="auto">
              <a:xfrm>
                <a:off x="2008400" y="4815291"/>
                <a:ext cx="85725" cy="203200"/>
              </a:xfrm>
              <a:custGeom>
                <a:avLst/>
                <a:gdLst>
                  <a:gd name="T0" fmla="*/ 23 w 23"/>
                  <a:gd name="T1" fmla="*/ 23 h 54"/>
                  <a:gd name="T2" fmla="*/ 23 w 23"/>
                  <a:gd name="T3" fmla="*/ 0 h 54"/>
                  <a:gd name="T4" fmla="*/ 0 w 23"/>
                  <a:gd name="T5" fmla="*/ 31 h 54"/>
                  <a:gd name="T6" fmla="*/ 0 w 23"/>
                  <a:gd name="T7" fmla="*/ 54 h 54"/>
                  <a:gd name="T8" fmla="*/ 23 w 23"/>
                  <a:gd name="T9" fmla="*/ 23 h 54"/>
                </a:gdLst>
                <a:ahLst/>
                <a:cxnLst>
                  <a:cxn ang="0">
                    <a:pos x="T0" y="T1"/>
                  </a:cxn>
                  <a:cxn ang="0">
                    <a:pos x="T2" y="T3"/>
                  </a:cxn>
                  <a:cxn ang="0">
                    <a:pos x="T4" y="T5"/>
                  </a:cxn>
                  <a:cxn ang="0">
                    <a:pos x="T6" y="T7"/>
                  </a:cxn>
                  <a:cxn ang="0">
                    <a:pos x="T8" y="T9"/>
                  </a:cxn>
                </a:cxnLst>
                <a:rect l="0" t="0" r="r" b="b"/>
                <a:pathLst>
                  <a:path w="23" h="54">
                    <a:moveTo>
                      <a:pt x="23" y="23"/>
                    </a:moveTo>
                    <a:cubicBezTo>
                      <a:pt x="23" y="0"/>
                      <a:pt x="23" y="0"/>
                      <a:pt x="23" y="0"/>
                    </a:cubicBezTo>
                    <a:cubicBezTo>
                      <a:pt x="23" y="11"/>
                      <a:pt x="15" y="23"/>
                      <a:pt x="0" y="31"/>
                    </a:cubicBezTo>
                    <a:cubicBezTo>
                      <a:pt x="0" y="54"/>
                      <a:pt x="0" y="54"/>
                      <a:pt x="0" y="54"/>
                    </a:cubicBezTo>
                    <a:cubicBezTo>
                      <a:pt x="16" y="46"/>
                      <a:pt x="23" y="34"/>
                      <a:pt x="23" y="23"/>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352"/>
              <p:cNvSpPr>
                <a:spLocks/>
              </p:cNvSpPr>
              <p:nvPr userDrawn="1"/>
            </p:nvSpPr>
            <p:spPr bwMode="auto">
              <a:xfrm>
                <a:off x="1898863" y="4815291"/>
                <a:ext cx="206375" cy="274637"/>
              </a:xfrm>
              <a:custGeom>
                <a:avLst/>
                <a:gdLst>
                  <a:gd name="T0" fmla="*/ 31 w 55"/>
                  <a:gd name="T1" fmla="*/ 32 h 73"/>
                  <a:gd name="T2" fmla="*/ 55 w 55"/>
                  <a:gd name="T3" fmla="*/ 0 h 73"/>
                  <a:gd name="T4" fmla="*/ 55 w 55"/>
                  <a:gd name="T5" fmla="*/ 23 h 73"/>
                  <a:gd name="T6" fmla="*/ 31 w 55"/>
                  <a:gd name="T7" fmla="*/ 55 h 73"/>
                  <a:gd name="T8" fmla="*/ 0 w 55"/>
                  <a:gd name="T9" fmla="*/ 73 h 73"/>
                  <a:gd name="T10" fmla="*/ 0 w 55"/>
                  <a:gd name="T11" fmla="*/ 51 h 73"/>
                  <a:gd name="T12" fmla="*/ 31 w 55"/>
                  <a:gd name="T13" fmla="*/ 32 h 73"/>
                </a:gdLst>
                <a:ahLst/>
                <a:cxnLst>
                  <a:cxn ang="0">
                    <a:pos x="T0" y="T1"/>
                  </a:cxn>
                  <a:cxn ang="0">
                    <a:pos x="T2" y="T3"/>
                  </a:cxn>
                  <a:cxn ang="0">
                    <a:pos x="T4" y="T5"/>
                  </a:cxn>
                  <a:cxn ang="0">
                    <a:pos x="T6" y="T7"/>
                  </a:cxn>
                  <a:cxn ang="0">
                    <a:pos x="T8" y="T9"/>
                  </a:cxn>
                  <a:cxn ang="0">
                    <a:pos x="T10" y="T11"/>
                  </a:cxn>
                  <a:cxn ang="0">
                    <a:pos x="T12" y="T13"/>
                  </a:cxn>
                </a:cxnLst>
                <a:rect l="0" t="0" r="r" b="b"/>
                <a:pathLst>
                  <a:path w="55" h="73">
                    <a:moveTo>
                      <a:pt x="31" y="32"/>
                    </a:moveTo>
                    <a:cubicBezTo>
                      <a:pt x="47" y="23"/>
                      <a:pt x="55" y="12"/>
                      <a:pt x="55" y="0"/>
                    </a:cubicBezTo>
                    <a:cubicBezTo>
                      <a:pt x="55" y="23"/>
                      <a:pt x="55" y="23"/>
                      <a:pt x="55" y="23"/>
                    </a:cubicBezTo>
                    <a:cubicBezTo>
                      <a:pt x="55" y="34"/>
                      <a:pt x="47" y="46"/>
                      <a:pt x="31" y="55"/>
                    </a:cubicBezTo>
                    <a:cubicBezTo>
                      <a:pt x="0" y="73"/>
                      <a:pt x="0" y="73"/>
                      <a:pt x="0" y="73"/>
                    </a:cubicBezTo>
                    <a:cubicBezTo>
                      <a:pt x="0" y="51"/>
                      <a:pt x="0" y="51"/>
                      <a:pt x="0" y="51"/>
                    </a:cubicBezTo>
                    <a:lnTo>
                      <a:pt x="31" y="3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53"/>
              <p:cNvSpPr>
                <a:spLocks/>
              </p:cNvSpPr>
              <p:nvPr userDrawn="1"/>
            </p:nvSpPr>
            <p:spPr bwMode="auto">
              <a:xfrm>
                <a:off x="1692488" y="4994679"/>
                <a:ext cx="142875" cy="169862"/>
              </a:xfrm>
              <a:custGeom>
                <a:avLst/>
                <a:gdLst>
                  <a:gd name="T0" fmla="*/ 0 w 90"/>
                  <a:gd name="T1" fmla="*/ 52 h 107"/>
                  <a:gd name="T2" fmla="*/ 0 w 90"/>
                  <a:gd name="T3" fmla="*/ 107 h 107"/>
                  <a:gd name="T4" fmla="*/ 90 w 90"/>
                  <a:gd name="T5" fmla="*/ 55 h 107"/>
                  <a:gd name="T6" fmla="*/ 90 w 90"/>
                  <a:gd name="T7" fmla="*/ 0 h 107"/>
                  <a:gd name="T8" fmla="*/ 0 w 90"/>
                  <a:gd name="T9" fmla="*/ 52 h 107"/>
                </a:gdLst>
                <a:ahLst/>
                <a:cxnLst>
                  <a:cxn ang="0">
                    <a:pos x="T0" y="T1"/>
                  </a:cxn>
                  <a:cxn ang="0">
                    <a:pos x="T2" y="T3"/>
                  </a:cxn>
                  <a:cxn ang="0">
                    <a:pos x="T4" y="T5"/>
                  </a:cxn>
                  <a:cxn ang="0">
                    <a:pos x="T6" y="T7"/>
                  </a:cxn>
                  <a:cxn ang="0">
                    <a:pos x="T8" y="T9"/>
                  </a:cxn>
                </a:cxnLst>
                <a:rect l="0" t="0" r="r" b="b"/>
                <a:pathLst>
                  <a:path w="90" h="107">
                    <a:moveTo>
                      <a:pt x="0" y="52"/>
                    </a:moveTo>
                    <a:lnTo>
                      <a:pt x="0" y="107"/>
                    </a:lnTo>
                    <a:lnTo>
                      <a:pt x="90" y="55"/>
                    </a:lnTo>
                    <a:lnTo>
                      <a:pt x="90" y="0"/>
                    </a:lnTo>
                    <a:lnTo>
                      <a:pt x="0" y="5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354"/>
              <p:cNvSpPr>
                <a:spLocks/>
              </p:cNvSpPr>
              <p:nvPr userDrawn="1"/>
            </p:nvSpPr>
            <p:spPr bwMode="auto">
              <a:xfrm>
                <a:off x="2019513" y="5081991"/>
                <a:ext cx="6350" cy="90487"/>
              </a:xfrm>
              <a:custGeom>
                <a:avLst/>
                <a:gdLst>
                  <a:gd name="T0" fmla="*/ 0 w 4"/>
                  <a:gd name="T1" fmla="*/ 2 h 57"/>
                  <a:gd name="T2" fmla="*/ 0 w 4"/>
                  <a:gd name="T3" fmla="*/ 57 h 57"/>
                  <a:gd name="T4" fmla="*/ 4 w 4"/>
                  <a:gd name="T5" fmla="*/ 54 h 57"/>
                  <a:gd name="T6" fmla="*/ 4 w 4"/>
                  <a:gd name="T7" fmla="*/ 0 h 57"/>
                  <a:gd name="T8" fmla="*/ 0 w 4"/>
                  <a:gd name="T9" fmla="*/ 2 h 57"/>
                </a:gdLst>
                <a:ahLst/>
                <a:cxnLst>
                  <a:cxn ang="0">
                    <a:pos x="T0" y="T1"/>
                  </a:cxn>
                  <a:cxn ang="0">
                    <a:pos x="T2" y="T3"/>
                  </a:cxn>
                  <a:cxn ang="0">
                    <a:pos x="T4" y="T5"/>
                  </a:cxn>
                  <a:cxn ang="0">
                    <a:pos x="T6" y="T7"/>
                  </a:cxn>
                  <a:cxn ang="0">
                    <a:pos x="T8" y="T9"/>
                  </a:cxn>
                </a:cxnLst>
                <a:rect l="0" t="0" r="r" b="b"/>
                <a:pathLst>
                  <a:path w="4" h="57">
                    <a:moveTo>
                      <a:pt x="0" y="2"/>
                    </a:moveTo>
                    <a:lnTo>
                      <a:pt x="0" y="57"/>
                    </a:lnTo>
                    <a:lnTo>
                      <a:pt x="4" y="54"/>
                    </a:lnTo>
                    <a:lnTo>
                      <a:pt x="4" y="0"/>
                    </a:lnTo>
                    <a:lnTo>
                      <a:pt x="0"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355"/>
              <p:cNvSpPr>
                <a:spLocks/>
              </p:cNvSpPr>
              <p:nvPr userDrawn="1"/>
            </p:nvSpPr>
            <p:spPr bwMode="auto">
              <a:xfrm>
                <a:off x="1884575" y="4743854"/>
                <a:ext cx="242888" cy="341312"/>
              </a:xfrm>
              <a:custGeom>
                <a:avLst/>
                <a:gdLst>
                  <a:gd name="T0" fmla="*/ 50 w 65"/>
                  <a:gd name="T1" fmla="*/ 1 h 91"/>
                  <a:gd name="T2" fmla="*/ 33 w 65"/>
                  <a:gd name="T3" fmla="*/ 50 h 91"/>
                  <a:gd name="T4" fmla="*/ 0 w 65"/>
                  <a:gd name="T5" fmla="*/ 70 h 91"/>
                  <a:gd name="T6" fmla="*/ 36 w 65"/>
                  <a:gd name="T7" fmla="*/ 91 h 91"/>
                  <a:gd name="T8" fmla="*/ 38 w 65"/>
                  <a:gd name="T9" fmla="*/ 90 h 91"/>
                  <a:gd name="T10" fmla="*/ 4 w 65"/>
                  <a:gd name="T11" fmla="*/ 70 h 91"/>
                  <a:gd name="T12" fmla="*/ 35 w 65"/>
                  <a:gd name="T13" fmla="*/ 51 h 91"/>
                  <a:gd name="T14" fmla="*/ 51 w 65"/>
                  <a:gd name="T15" fmla="*/ 0 h 91"/>
                  <a:gd name="T16" fmla="*/ 50 w 65"/>
                  <a:gd name="T17" fmla="*/ 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91">
                    <a:moveTo>
                      <a:pt x="50" y="1"/>
                    </a:moveTo>
                    <a:cubicBezTo>
                      <a:pt x="62" y="17"/>
                      <a:pt x="56" y="37"/>
                      <a:pt x="33" y="50"/>
                    </a:cubicBezTo>
                    <a:cubicBezTo>
                      <a:pt x="0" y="70"/>
                      <a:pt x="0" y="70"/>
                      <a:pt x="0" y="70"/>
                    </a:cubicBezTo>
                    <a:cubicBezTo>
                      <a:pt x="36" y="91"/>
                      <a:pt x="36" y="91"/>
                      <a:pt x="36" y="91"/>
                    </a:cubicBezTo>
                    <a:cubicBezTo>
                      <a:pt x="38" y="90"/>
                      <a:pt x="38" y="90"/>
                      <a:pt x="38" y="90"/>
                    </a:cubicBezTo>
                    <a:cubicBezTo>
                      <a:pt x="4" y="70"/>
                      <a:pt x="4" y="70"/>
                      <a:pt x="4" y="70"/>
                    </a:cubicBezTo>
                    <a:cubicBezTo>
                      <a:pt x="35" y="51"/>
                      <a:pt x="35" y="51"/>
                      <a:pt x="35" y="51"/>
                    </a:cubicBezTo>
                    <a:cubicBezTo>
                      <a:pt x="59" y="38"/>
                      <a:pt x="65" y="17"/>
                      <a:pt x="51" y="0"/>
                    </a:cubicBezTo>
                    <a:lnTo>
                      <a:pt x="50" y="1"/>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356"/>
              <p:cNvSpPr>
                <a:spLocks/>
              </p:cNvSpPr>
              <p:nvPr userDrawn="1"/>
            </p:nvSpPr>
            <p:spPr bwMode="auto">
              <a:xfrm>
                <a:off x="1884575" y="5005791"/>
                <a:ext cx="134938" cy="166687"/>
              </a:xfrm>
              <a:custGeom>
                <a:avLst/>
                <a:gdLst>
                  <a:gd name="T0" fmla="*/ 0 w 85"/>
                  <a:gd name="T1" fmla="*/ 0 h 105"/>
                  <a:gd name="T2" fmla="*/ 0 w 85"/>
                  <a:gd name="T3" fmla="*/ 53 h 105"/>
                  <a:gd name="T4" fmla="*/ 85 w 85"/>
                  <a:gd name="T5" fmla="*/ 105 h 105"/>
                  <a:gd name="T6" fmla="*/ 85 w 85"/>
                  <a:gd name="T7" fmla="*/ 50 h 105"/>
                  <a:gd name="T8" fmla="*/ 0 w 85"/>
                  <a:gd name="T9" fmla="*/ 0 h 105"/>
                </a:gdLst>
                <a:ahLst/>
                <a:cxnLst>
                  <a:cxn ang="0">
                    <a:pos x="T0" y="T1"/>
                  </a:cxn>
                  <a:cxn ang="0">
                    <a:pos x="T2" y="T3"/>
                  </a:cxn>
                  <a:cxn ang="0">
                    <a:pos x="T4" y="T5"/>
                  </a:cxn>
                  <a:cxn ang="0">
                    <a:pos x="T6" y="T7"/>
                  </a:cxn>
                  <a:cxn ang="0">
                    <a:pos x="T8" y="T9"/>
                  </a:cxn>
                </a:cxnLst>
                <a:rect l="0" t="0" r="r" b="b"/>
                <a:pathLst>
                  <a:path w="85" h="105">
                    <a:moveTo>
                      <a:pt x="0" y="0"/>
                    </a:moveTo>
                    <a:lnTo>
                      <a:pt x="0" y="53"/>
                    </a:lnTo>
                    <a:lnTo>
                      <a:pt x="85" y="105"/>
                    </a:lnTo>
                    <a:lnTo>
                      <a:pt x="85" y="50"/>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357"/>
              <p:cNvSpPr>
                <a:spLocks/>
              </p:cNvSpPr>
              <p:nvPr userDrawn="1"/>
            </p:nvSpPr>
            <p:spPr bwMode="auto">
              <a:xfrm>
                <a:off x="1725825" y="5024841"/>
                <a:ext cx="123825" cy="158750"/>
              </a:xfrm>
              <a:custGeom>
                <a:avLst/>
                <a:gdLst>
                  <a:gd name="T0" fmla="*/ 0 w 78"/>
                  <a:gd name="T1" fmla="*/ 45 h 100"/>
                  <a:gd name="T2" fmla="*/ 0 w 78"/>
                  <a:gd name="T3" fmla="*/ 100 h 100"/>
                  <a:gd name="T4" fmla="*/ 78 w 78"/>
                  <a:gd name="T5" fmla="*/ 55 h 100"/>
                  <a:gd name="T6" fmla="*/ 78 w 78"/>
                  <a:gd name="T7" fmla="*/ 0 h 100"/>
                  <a:gd name="T8" fmla="*/ 0 w 78"/>
                  <a:gd name="T9" fmla="*/ 45 h 100"/>
                </a:gdLst>
                <a:ahLst/>
                <a:cxnLst>
                  <a:cxn ang="0">
                    <a:pos x="T0" y="T1"/>
                  </a:cxn>
                  <a:cxn ang="0">
                    <a:pos x="T2" y="T3"/>
                  </a:cxn>
                  <a:cxn ang="0">
                    <a:pos x="T4" y="T5"/>
                  </a:cxn>
                  <a:cxn ang="0">
                    <a:pos x="T6" y="T7"/>
                  </a:cxn>
                  <a:cxn ang="0">
                    <a:pos x="T8" y="T9"/>
                  </a:cxn>
                </a:cxnLst>
                <a:rect l="0" t="0" r="r" b="b"/>
                <a:pathLst>
                  <a:path w="78" h="100">
                    <a:moveTo>
                      <a:pt x="0" y="45"/>
                    </a:moveTo>
                    <a:lnTo>
                      <a:pt x="0" y="100"/>
                    </a:lnTo>
                    <a:lnTo>
                      <a:pt x="78" y="55"/>
                    </a:lnTo>
                    <a:lnTo>
                      <a:pt x="78" y="0"/>
                    </a:lnTo>
                    <a:lnTo>
                      <a:pt x="0" y="45"/>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358"/>
              <p:cNvSpPr>
                <a:spLocks/>
              </p:cNvSpPr>
              <p:nvPr userDrawn="1"/>
            </p:nvSpPr>
            <p:spPr bwMode="auto">
              <a:xfrm>
                <a:off x="1989350" y="5085166"/>
                <a:ext cx="30163" cy="104775"/>
              </a:xfrm>
              <a:custGeom>
                <a:avLst/>
                <a:gdLst>
                  <a:gd name="T0" fmla="*/ 0 w 19"/>
                  <a:gd name="T1" fmla="*/ 12 h 66"/>
                  <a:gd name="T2" fmla="*/ 0 w 19"/>
                  <a:gd name="T3" fmla="*/ 66 h 66"/>
                  <a:gd name="T4" fmla="*/ 19 w 19"/>
                  <a:gd name="T5" fmla="*/ 55 h 66"/>
                  <a:gd name="T6" fmla="*/ 19 w 19"/>
                  <a:gd name="T7" fmla="*/ 0 h 66"/>
                  <a:gd name="T8" fmla="*/ 0 w 19"/>
                  <a:gd name="T9" fmla="*/ 12 h 66"/>
                </a:gdLst>
                <a:ahLst/>
                <a:cxnLst>
                  <a:cxn ang="0">
                    <a:pos x="T0" y="T1"/>
                  </a:cxn>
                  <a:cxn ang="0">
                    <a:pos x="T2" y="T3"/>
                  </a:cxn>
                  <a:cxn ang="0">
                    <a:pos x="T4" y="T5"/>
                  </a:cxn>
                  <a:cxn ang="0">
                    <a:pos x="T6" y="T7"/>
                  </a:cxn>
                  <a:cxn ang="0">
                    <a:pos x="T8" y="T9"/>
                  </a:cxn>
                </a:cxnLst>
                <a:rect l="0" t="0" r="r" b="b"/>
                <a:pathLst>
                  <a:path w="19" h="66">
                    <a:moveTo>
                      <a:pt x="0" y="12"/>
                    </a:moveTo>
                    <a:lnTo>
                      <a:pt x="0" y="66"/>
                    </a:lnTo>
                    <a:lnTo>
                      <a:pt x="19" y="55"/>
                    </a:lnTo>
                    <a:lnTo>
                      <a:pt x="19" y="0"/>
                    </a:lnTo>
                    <a:lnTo>
                      <a:pt x="0" y="1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1359"/>
              <p:cNvSpPr>
                <a:spLocks/>
              </p:cNvSpPr>
              <p:nvPr userDrawn="1"/>
            </p:nvSpPr>
            <p:spPr bwMode="auto">
              <a:xfrm>
                <a:off x="1981413" y="5104216"/>
                <a:ext cx="7938" cy="90487"/>
              </a:xfrm>
              <a:custGeom>
                <a:avLst/>
                <a:gdLst>
                  <a:gd name="T0" fmla="*/ 0 w 5"/>
                  <a:gd name="T1" fmla="*/ 2 h 57"/>
                  <a:gd name="T2" fmla="*/ 0 w 5"/>
                  <a:gd name="T3" fmla="*/ 57 h 57"/>
                  <a:gd name="T4" fmla="*/ 5 w 5"/>
                  <a:gd name="T5" fmla="*/ 54 h 57"/>
                  <a:gd name="T6" fmla="*/ 5 w 5"/>
                  <a:gd name="T7" fmla="*/ 0 h 57"/>
                  <a:gd name="T8" fmla="*/ 0 w 5"/>
                  <a:gd name="T9" fmla="*/ 2 h 57"/>
                </a:gdLst>
                <a:ahLst/>
                <a:cxnLst>
                  <a:cxn ang="0">
                    <a:pos x="T0" y="T1"/>
                  </a:cxn>
                  <a:cxn ang="0">
                    <a:pos x="T2" y="T3"/>
                  </a:cxn>
                  <a:cxn ang="0">
                    <a:pos x="T4" y="T5"/>
                  </a:cxn>
                  <a:cxn ang="0">
                    <a:pos x="T6" y="T7"/>
                  </a:cxn>
                  <a:cxn ang="0">
                    <a:pos x="T8" y="T9"/>
                  </a:cxn>
                </a:cxnLst>
                <a:rect l="0" t="0" r="r" b="b"/>
                <a:pathLst>
                  <a:path w="5" h="57">
                    <a:moveTo>
                      <a:pt x="0" y="2"/>
                    </a:moveTo>
                    <a:lnTo>
                      <a:pt x="0" y="57"/>
                    </a:lnTo>
                    <a:lnTo>
                      <a:pt x="5" y="54"/>
                    </a:lnTo>
                    <a:lnTo>
                      <a:pt x="5" y="0"/>
                    </a:lnTo>
                    <a:lnTo>
                      <a:pt x="0" y="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1360"/>
              <p:cNvSpPr>
                <a:spLocks/>
              </p:cNvSpPr>
              <p:nvPr userDrawn="1"/>
            </p:nvSpPr>
            <p:spPr bwMode="auto">
              <a:xfrm>
                <a:off x="1440075" y="5077229"/>
                <a:ext cx="252413" cy="136525"/>
              </a:xfrm>
              <a:custGeom>
                <a:avLst/>
                <a:gdLst>
                  <a:gd name="T0" fmla="*/ 0 w 67"/>
                  <a:gd name="T1" fmla="*/ 9 h 36"/>
                  <a:gd name="T2" fmla="*/ 0 w 67"/>
                  <a:gd name="T3" fmla="*/ 31 h 36"/>
                  <a:gd name="T4" fmla="*/ 67 w 67"/>
                  <a:gd name="T5" fmla="*/ 23 h 36"/>
                  <a:gd name="T6" fmla="*/ 67 w 67"/>
                  <a:gd name="T7" fmla="*/ 0 h 36"/>
                  <a:gd name="T8" fmla="*/ 0 w 67"/>
                  <a:gd name="T9" fmla="*/ 9 h 36"/>
                </a:gdLst>
                <a:ahLst/>
                <a:cxnLst>
                  <a:cxn ang="0">
                    <a:pos x="T0" y="T1"/>
                  </a:cxn>
                  <a:cxn ang="0">
                    <a:pos x="T2" y="T3"/>
                  </a:cxn>
                  <a:cxn ang="0">
                    <a:pos x="T4" y="T5"/>
                  </a:cxn>
                  <a:cxn ang="0">
                    <a:pos x="T6" y="T7"/>
                  </a:cxn>
                  <a:cxn ang="0">
                    <a:pos x="T8" y="T9"/>
                  </a:cxn>
                </a:cxnLst>
                <a:rect l="0" t="0" r="r" b="b"/>
                <a:pathLst>
                  <a:path w="67" h="36">
                    <a:moveTo>
                      <a:pt x="0" y="9"/>
                    </a:moveTo>
                    <a:cubicBezTo>
                      <a:pt x="0" y="31"/>
                      <a:pt x="0" y="31"/>
                      <a:pt x="0" y="31"/>
                    </a:cubicBezTo>
                    <a:cubicBezTo>
                      <a:pt x="23" y="36"/>
                      <a:pt x="49" y="33"/>
                      <a:pt x="67" y="23"/>
                    </a:cubicBezTo>
                    <a:cubicBezTo>
                      <a:pt x="67" y="0"/>
                      <a:pt x="67" y="0"/>
                      <a:pt x="67" y="0"/>
                    </a:cubicBezTo>
                    <a:cubicBezTo>
                      <a:pt x="49" y="10"/>
                      <a:pt x="23" y="13"/>
                      <a:pt x="0"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1361"/>
              <p:cNvSpPr>
                <a:spLocks/>
              </p:cNvSpPr>
              <p:nvPr userDrawn="1"/>
            </p:nvSpPr>
            <p:spPr bwMode="auto">
              <a:xfrm>
                <a:off x="1403563" y="5112154"/>
                <a:ext cx="36513" cy="104775"/>
              </a:xfrm>
              <a:custGeom>
                <a:avLst/>
                <a:gdLst>
                  <a:gd name="T0" fmla="*/ 0 w 23"/>
                  <a:gd name="T1" fmla="*/ 12 h 66"/>
                  <a:gd name="T2" fmla="*/ 0 w 23"/>
                  <a:gd name="T3" fmla="*/ 66 h 66"/>
                  <a:gd name="T4" fmla="*/ 23 w 23"/>
                  <a:gd name="T5" fmla="*/ 52 h 66"/>
                  <a:gd name="T6" fmla="*/ 23 w 23"/>
                  <a:gd name="T7" fmla="*/ 0 h 66"/>
                  <a:gd name="T8" fmla="*/ 0 w 23"/>
                  <a:gd name="T9" fmla="*/ 12 h 66"/>
                </a:gdLst>
                <a:ahLst/>
                <a:cxnLst>
                  <a:cxn ang="0">
                    <a:pos x="T0" y="T1"/>
                  </a:cxn>
                  <a:cxn ang="0">
                    <a:pos x="T2" y="T3"/>
                  </a:cxn>
                  <a:cxn ang="0">
                    <a:pos x="T4" y="T5"/>
                  </a:cxn>
                  <a:cxn ang="0">
                    <a:pos x="T6" y="T7"/>
                  </a:cxn>
                  <a:cxn ang="0">
                    <a:pos x="T8" y="T9"/>
                  </a:cxn>
                </a:cxnLst>
                <a:rect l="0" t="0" r="r" b="b"/>
                <a:pathLst>
                  <a:path w="23" h="66">
                    <a:moveTo>
                      <a:pt x="0" y="12"/>
                    </a:moveTo>
                    <a:lnTo>
                      <a:pt x="0" y="66"/>
                    </a:lnTo>
                    <a:lnTo>
                      <a:pt x="23" y="52"/>
                    </a:lnTo>
                    <a:lnTo>
                      <a:pt x="23" y="0"/>
                    </a:lnTo>
                    <a:lnTo>
                      <a:pt x="0" y="12"/>
                    </a:lnTo>
                    <a:close/>
                  </a:path>
                </a:pathLst>
              </a:custGeom>
              <a:solidFill>
                <a:srgbClr val="2E5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362"/>
              <p:cNvSpPr>
                <a:spLocks/>
              </p:cNvSpPr>
              <p:nvPr userDrawn="1"/>
            </p:nvSpPr>
            <p:spPr bwMode="auto">
              <a:xfrm>
                <a:off x="1403563" y="5096279"/>
                <a:ext cx="322263" cy="147637"/>
              </a:xfrm>
              <a:custGeom>
                <a:avLst/>
                <a:gdLst>
                  <a:gd name="T0" fmla="*/ 0 w 86"/>
                  <a:gd name="T1" fmla="*/ 9 h 39"/>
                  <a:gd name="T2" fmla="*/ 0 w 86"/>
                  <a:gd name="T3" fmla="*/ 32 h 39"/>
                  <a:gd name="T4" fmla="*/ 86 w 86"/>
                  <a:gd name="T5" fmla="*/ 23 h 39"/>
                  <a:gd name="T6" fmla="*/ 86 w 86"/>
                  <a:gd name="T7" fmla="*/ 0 h 39"/>
                  <a:gd name="T8" fmla="*/ 0 w 86"/>
                  <a:gd name="T9" fmla="*/ 9 h 39"/>
                </a:gdLst>
                <a:ahLst/>
                <a:cxnLst>
                  <a:cxn ang="0">
                    <a:pos x="T0" y="T1"/>
                  </a:cxn>
                  <a:cxn ang="0">
                    <a:pos x="T2" y="T3"/>
                  </a:cxn>
                  <a:cxn ang="0">
                    <a:pos x="T4" y="T5"/>
                  </a:cxn>
                  <a:cxn ang="0">
                    <a:pos x="T6" y="T7"/>
                  </a:cxn>
                  <a:cxn ang="0">
                    <a:pos x="T8" y="T9"/>
                  </a:cxn>
                </a:cxnLst>
                <a:rect l="0" t="0" r="r" b="b"/>
                <a:pathLst>
                  <a:path w="86" h="39">
                    <a:moveTo>
                      <a:pt x="0" y="9"/>
                    </a:moveTo>
                    <a:cubicBezTo>
                      <a:pt x="0" y="32"/>
                      <a:pt x="0" y="32"/>
                      <a:pt x="0" y="32"/>
                    </a:cubicBezTo>
                    <a:cubicBezTo>
                      <a:pt x="29" y="39"/>
                      <a:pt x="63" y="36"/>
                      <a:pt x="86" y="23"/>
                    </a:cubicBezTo>
                    <a:cubicBezTo>
                      <a:pt x="86" y="0"/>
                      <a:pt x="86" y="0"/>
                      <a:pt x="86" y="0"/>
                    </a:cubicBezTo>
                    <a:cubicBezTo>
                      <a:pt x="63" y="13"/>
                      <a:pt x="29" y="17"/>
                      <a:pt x="0"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1363"/>
              <p:cNvSpPr>
                <a:spLocks/>
              </p:cNvSpPr>
              <p:nvPr userDrawn="1"/>
            </p:nvSpPr>
            <p:spPr bwMode="auto">
              <a:xfrm>
                <a:off x="1849650" y="5024841"/>
                <a:ext cx="139700" cy="165100"/>
              </a:xfrm>
              <a:custGeom>
                <a:avLst/>
                <a:gdLst>
                  <a:gd name="T0" fmla="*/ 0 w 88"/>
                  <a:gd name="T1" fmla="*/ 0 h 104"/>
                  <a:gd name="T2" fmla="*/ 0 w 88"/>
                  <a:gd name="T3" fmla="*/ 55 h 104"/>
                  <a:gd name="T4" fmla="*/ 88 w 88"/>
                  <a:gd name="T5" fmla="*/ 104 h 104"/>
                  <a:gd name="T6" fmla="*/ 88 w 88"/>
                  <a:gd name="T7" fmla="*/ 50 h 104"/>
                  <a:gd name="T8" fmla="*/ 0 w 88"/>
                  <a:gd name="T9" fmla="*/ 0 h 104"/>
                </a:gdLst>
                <a:ahLst/>
                <a:cxnLst>
                  <a:cxn ang="0">
                    <a:pos x="T0" y="T1"/>
                  </a:cxn>
                  <a:cxn ang="0">
                    <a:pos x="T2" y="T3"/>
                  </a:cxn>
                  <a:cxn ang="0">
                    <a:pos x="T4" y="T5"/>
                  </a:cxn>
                  <a:cxn ang="0">
                    <a:pos x="T6" y="T7"/>
                  </a:cxn>
                  <a:cxn ang="0">
                    <a:pos x="T8" y="T9"/>
                  </a:cxn>
                </a:cxnLst>
                <a:rect l="0" t="0" r="r" b="b"/>
                <a:pathLst>
                  <a:path w="88" h="104">
                    <a:moveTo>
                      <a:pt x="0" y="0"/>
                    </a:moveTo>
                    <a:lnTo>
                      <a:pt x="0" y="55"/>
                    </a:lnTo>
                    <a:lnTo>
                      <a:pt x="88" y="104"/>
                    </a:lnTo>
                    <a:lnTo>
                      <a:pt x="88" y="50"/>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1364"/>
              <p:cNvSpPr>
                <a:spLocks/>
              </p:cNvSpPr>
              <p:nvPr userDrawn="1"/>
            </p:nvSpPr>
            <p:spPr bwMode="auto">
              <a:xfrm>
                <a:off x="1849650" y="5032779"/>
                <a:ext cx="131763" cy="161925"/>
              </a:xfrm>
              <a:custGeom>
                <a:avLst/>
                <a:gdLst>
                  <a:gd name="T0" fmla="*/ 0 w 83"/>
                  <a:gd name="T1" fmla="*/ 0 h 102"/>
                  <a:gd name="T2" fmla="*/ 0 w 83"/>
                  <a:gd name="T3" fmla="*/ 54 h 102"/>
                  <a:gd name="T4" fmla="*/ 83 w 83"/>
                  <a:gd name="T5" fmla="*/ 102 h 102"/>
                  <a:gd name="T6" fmla="*/ 83 w 83"/>
                  <a:gd name="T7" fmla="*/ 47 h 102"/>
                  <a:gd name="T8" fmla="*/ 0 w 83"/>
                  <a:gd name="T9" fmla="*/ 0 h 102"/>
                </a:gdLst>
                <a:ahLst/>
                <a:cxnLst>
                  <a:cxn ang="0">
                    <a:pos x="T0" y="T1"/>
                  </a:cxn>
                  <a:cxn ang="0">
                    <a:pos x="T2" y="T3"/>
                  </a:cxn>
                  <a:cxn ang="0">
                    <a:pos x="T4" y="T5"/>
                  </a:cxn>
                  <a:cxn ang="0">
                    <a:pos x="T6" y="T7"/>
                  </a:cxn>
                  <a:cxn ang="0">
                    <a:pos x="T8" y="T9"/>
                  </a:cxn>
                </a:cxnLst>
                <a:rect l="0" t="0" r="r" b="b"/>
                <a:pathLst>
                  <a:path w="83" h="102">
                    <a:moveTo>
                      <a:pt x="0" y="0"/>
                    </a:moveTo>
                    <a:lnTo>
                      <a:pt x="0" y="54"/>
                    </a:lnTo>
                    <a:lnTo>
                      <a:pt x="83" y="102"/>
                    </a:lnTo>
                    <a:lnTo>
                      <a:pt x="83" y="47"/>
                    </a:lnTo>
                    <a:lnTo>
                      <a:pt x="0" y="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1365"/>
              <p:cNvSpPr>
                <a:spLocks/>
              </p:cNvSpPr>
              <p:nvPr userDrawn="1"/>
            </p:nvSpPr>
            <p:spPr bwMode="auto">
              <a:xfrm>
                <a:off x="1440075" y="4766079"/>
                <a:ext cx="623888" cy="360362"/>
              </a:xfrm>
              <a:custGeom>
                <a:avLst/>
                <a:gdLst>
                  <a:gd name="T0" fmla="*/ 0 w 166"/>
                  <a:gd name="T1" fmla="*/ 92 h 96"/>
                  <a:gd name="T2" fmla="*/ 67 w 166"/>
                  <a:gd name="T3" fmla="*/ 83 h 96"/>
                  <a:gd name="T4" fmla="*/ 105 w 166"/>
                  <a:gd name="T5" fmla="*/ 61 h 96"/>
                  <a:gd name="T6" fmla="*/ 143 w 166"/>
                  <a:gd name="T7" fmla="*/ 39 h 96"/>
                  <a:gd name="T8" fmla="*/ 158 w 166"/>
                  <a:gd name="T9" fmla="*/ 0 h 96"/>
                  <a:gd name="T10" fmla="*/ 156 w 166"/>
                  <a:gd name="T11" fmla="*/ 2 h 96"/>
                  <a:gd name="T12" fmla="*/ 141 w 166"/>
                  <a:gd name="T13" fmla="*/ 38 h 96"/>
                  <a:gd name="T14" fmla="*/ 103 w 166"/>
                  <a:gd name="T15" fmla="*/ 60 h 96"/>
                  <a:gd name="T16" fmla="*/ 65 w 166"/>
                  <a:gd name="T17" fmla="*/ 82 h 96"/>
                  <a:gd name="T18" fmla="*/ 2 w 166"/>
                  <a:gd name="T19" fmla="*/ 91 h 96"/>
                  <a:gd name="T20" fmla="*/ 0 w 166"/>
                  <a:gd name="T2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96">
                    <a:moveTo>
                      <a:pt x="0" y="92"/>
                    </a:moveTo>
                    <a:cubicBezTo>
                      <a:pt x="23" y="96"/>
                      <a:pt x="49" y="93"/>
                      <a:pt x="67" y="83"/>
                    </a:cubicBezTo>
                    <a:cubicBezTo>
                      <a:pt x="105" y="61"/>
                      <a:pt x="105" y="61"/>
                      <a:pt x="105" y="61"/>
                    </a:cubicBezTo>
                    <a:cubicBezTo>
                      <a:pt x="143" y="39"/>
                      <a:pt x="143" y="39"/>
                      <a:pt x="143" y="39"/>
                    </a:cubicBezTo>
                    <a:cubicBezTo>
                      <a:pt x="161" y="29"/>
                      <a:pt x="166" y="14"/>
                      <a:pt x="158" y="0"/>
                    </a:cubicBezTo>
                    <a:cubicBezTo>
                      <a:pt x="156" y="2"/>
                      <a:pt x="156" y="2"/>
                      <a:pt x="156" y="2"/>
                    </a:cubicBezTo>
                    <a:cubicBezTo>
                      <a:pt x="163" y="14"/>
                      <a:pt x="158" y="28"/>
                      <a:pt x="141" y="38"/>
                    </a:cubicBezTo>
                    <a:cubicBezTo>
                      <a:pt x="103" y="60"/>
                      <a:pt x="103" y="60"/>
                      <a:pt x="103" y="60"/>
                    </a:cubicBezTo>
                    <a:cubicBezTo>
                      <a:pt x="65" y="82"/>
                      <a:pt x="65" y="82"/>
                      <a:pt x="65" y="82"/>
                    </a:cubicBezTo>
                    <a:cubicBezTo>
                      <a:pt x="48" y="92"/>
                      <a:pt x="24" y="95"/>
                      <a:pt x="2" y="91"/>
                    </a:cubicBezTo>
                    <a:lnTo>
                      <a:pt x="0" y="9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1366"/>
              <p:cNvSpPr>
                <a:spLocks/>
              </p:cNvSpPr>
              <p:nvPr userDrawn="1"/>
            </p:nvSpPr>
            <p:spPr bwMode="auto">
              <a:xfrm>
                <a:off x="813013" y="4683529"/>
                <a:ext cx="627063" cy="447675"/>
              </a:xfrm>
              <a:custGeom>
                <a:avLst/>
                <a:gdLst>
                  <a:gd name="T0" fmla="*/ 22 w 167"/>
                  <a:gd name="T1" fmla="*/ 7 h 119"/>
                  <a:gd name="T2" fmla="*/ 2 w 167"/>
                  <a:gd name="T3" fmla="*/ 38 h 119"/>
                  <a:gd name="T4" fmla="*/ 29 w 167"/>
                  <a:gd name="T5" fmla="*/ 66 h 119"/>
                  <a:gd name="T6" fmla="*/ 143 w 167"/>
                  <a:gd name="T7" fmla="*/ 114 h 119"/>
                  <a:gd name="T8" fmla="*/ 157 w 167"/>
                  <a:gd name="T9" fmla="*/ 119 h 119"/>
                  <a:gd name="T10" fmla="*/ 167 w 167"/>
                  <a:gd name="T11" fmla="*/ 114 h 119"/>
                  <a:gd name="T12" fmla="*/ 151 w 167"/>
                  <a:gd name="T13" fmla="*/ 109 h 119"/>
                  <a:gd name="T14" fmla="*/ 37 w 167"/>
                  <a:gd name="T15" fmla="*/ 60 h 119"/>
                  <a:gd name="T16" fmla="*/ 14 w 167"/>
                  <a:gd name="T17" fmla="*/ 37 h 119"/>
                  <a:gd name="T18" fmla="*/ 31 w 167"/>
                  <a:gd name="T19" fmla="*/ 12 h 119"/>
                  <a:gd name="T20" fmla="*/ 43 w 167"/>
                  <a:gd name="T21" fmla="*/ 5 h 119"/>
                  <a:gd name="T22" fmla="*/ 34 w 167"/>
                  <a:gd name="T23" fmla="*/ 0 h 119"/>
                  <a:gd name="T24" fmla="*/ 22 w 167"/>
                  <a:gd name="T25"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7" h="119">
                    <a:moveTo>
                      <a:pt x="22" y="7"/>
                    </a:moveTo>
                    <a:cubicBezTo>
                      <a:pt x="8" y="15"/>
                      <a:pt x="0" y="26"/>
                      <a:pt x="2" y="38"/>
                    </a:cubicBezTo>
                    <a:cubicBezTo>
                      <a:pt x="3" y="49"/>
                      <a:pt x="13" y="60"/>
                      <a:pt x="29" y="66"/>
                    </a:cubicBezTo>
                    <a:cubicBezTo>
                      <a:pt x="143" y="114"/>
                      <a:pt x="143" y="114"/>
                      <a:pt x="143" y="114"/>
                    </a:cubicBezTo>
                    <a:cubicBezTo>
                      <a:pt x="148" y="116"/>
                      <a:pt x="152" y="118"/>
                      <a:pt x="157" y="119"/>
                    </a:cubicBezTo>
                    <a:cubicBezTo>
                      <a:pt x="167" y="114"/>
                      <a:pt x="167" y="114"/>
                      <a:pt x="167" y="114"/>
                    </a:cubicBezTo>
                    <a:cubicBezTo>
                      <a:pt x="161" y="112"/>
                      <a:pt x="156" y="111"/>
                      <a:pt x="151" y="109"/>
                    </a:cubicBezTo>
                    <a:cubicBezTo>
                      <a:pt x="37" y="60"/>
                      <a:pt x="37" y="60"/>
                      <a:pt x="37" y="60"/>
                    </a:cubicBezTo>
                    <a:cubicBezTo>
                      <a:pt x="24" y="55"/>
                      <a:pt x="16" y="46"/>
                      <a:pt x="14" y="37"/>
                    </a:cubicBezTo>
                    <a:cubicBezTo>
                      <a:pt x="13" y="28"/>
                      <a:pt x="19" y="19"/>
                      <a:pt x="31" y="12"/>
                    </a:cubicBezTo>
                    <a:cubicBezTo>
                      <a:pt x="43" y="5"/>
                      <a:pt x="43" y="5"/>
                      <a:pt x="43" y="5"/>
                    </a:cubicBezTo>
                    <a:cubicBezTo>
                      <a:pt x="34" y="0"/>
                      <a:pt x="34" y="0"/>
                      <a:pt x="34" y="0"/>
                    </a:cubicBezTo>
                    <a:lnTo>
                      <a:pt x="22" y="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367"/>
              <p:cNvSpPr>
                <a:spLocks/>
              </p:cNvSpPr>
              <p:nvPr userDrawn="1"/>
            </p:nvSpPr>
            <p:spPr bwMode="auto">
              <a:xfrm>
                <a:off x="820950" y="4815291"/>
                <a:ext cx="582613" cy="401637"/>
              </a:xfrm>
              <a:custGeom>
                <a:avLst/>
                <a:gdLst>
                  <a:gd name="T0" fmla="*/ 0 w 155"/>
                  <a:gd name="T1" fmla="*/ 3 h 107"/>
                  <a:gd name="T2" fmla="*/ 27 w 155"/>
                  <a:gd name="T3" fmla="*/ 31 h 107"/>
                  <a:gd name="T4" fmla="*/ 141 w 155"/>
                  <a:gd name="T5" fmla="*/ 79 h 107"/>
                  <a:gd name="T6" fmla="*/ 155 w 155"/>
                  <a:gd name="T7" fmla="*/ 84 h 107"/>
                  <a:gd name="T8" fmla="*/ 155 w 155"/>
                  <a:gd name="T9" fmla="*/ 107 h 107"/>
                  <a:gd name="T10" fmla="*/ 141 w 155"/>
                  <a:gd name="T11" fmla="*/ 102 h 107"/>
                  <a:gd name="T12" fmla="*/ 27 w 155"/>
                  <a:gd name="T13" fmla="*/ 54 h 107"/>
                  <a:gd name="T14" fmla="*/ 0 w 155"/>
                  <a:gd name="T15" fmla="*/ 25 h 107"/>
                  <a:gd name="T16" fmla="*/ 0 w 155"/>
                  <a:gd name="T17" fmla="*/ 23 h 107"/>
                  <a:gd name="T18" fmla="*/ 0 w 155"/>
                  <a:gd name="T19" fmla="*/ 0 h 107"/>
                  <a:gd name="T20" fmla="*/ 0 w 155"/>
                  <a:gd name="T21"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5" h="107">
                    <a:moveTo>
                      <a:pt x="0" y="3"/>
                    </a:moveTo>
                    <a:cubicBezTo>
                      <a:pt x="1" y="14"/>
                      <a:pt x="11" y="25"/>
                      <a:pt x="27" y="31"/>
                    </a:cubicBezTo>
                    <a:cubicBezTo>
                      <a:pt x="141" y="79"/>
                      <a:pt x="141" y="79"/>
                      <a:pt x="141" y="79"/>
                    </a:cubicBezTo>
                    <a:cubicBezTo>
                      <a:pt x="146" y="81"/>
                      <a:pt x="150" y="83"/>
                      <a:pt x="155" y="84"/>
                    </a:cubicBezTo>
                    <a:cubicBezTo>
                      <a:pt x="155" y="107"/>
                      <a:pt x="155" y="107"/>
                      <a:pt x="155" y="107"/>
                    </a:cubicBezTo>
                    <a:cubicBezTo>
                      <a:pt x="151" y="106"/>
                      <a:pt x="146" y="104"/>
                      <a:pt x="141" y="102"/>
                    </a:cubicBezTo>
                    <a:cubicBezTo>
                      <a:pt x="27" y="54"/>
                      <a:pt x="27" y="54"/>
                      <a:pt x="27" y="54"/>
                    </a:cubicBezTo>
                    <a:cubicBezTo>
                      <a:pt x="11" y="47"/>
                      <a:pt x="1" y="37"/>
                      <a:pt x="0" y="25"/>
                    </a:cubicBezTo>
                    <a:cubicBezTo>
                      <a:pt x="0" y="25"/>
                      <a:pt x="0" y="24"/>
                      <a:pt x="0" y="23"/>
                    </a:cubicBezTo>
                    <a:cubicBezTo>
                      <a:pt x="0" y="0"/>
                      <a:pt x="0" y="0"/>
                      <a:pt x="0" y="0"/>
                    </a:cubicBezTo>
                    <a:cubicBezTo>
                      <a:pt x="0" y="1"/>
                      <a:pt x="0" y="2"/>
                      <a:pt x="0" y="3"/>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368"/>
              <p:cNvSpPr>
                <a:spLocks/>
              </p:cNvSpPr>
              <p:nvPr userDrawn="1"/>
            </p:nvSpPr>
            <p:spPr bwMode="auto">
              <a:xfrm>
                <a:off x="1676613" y="5123266"/>
                <a:ext cx="7938" cy="90487"/>
              </a:xfrm>
              <a:custGeom>
                <a:avLst/>
                <a:gdLst>
                  <a:gd name="T0" fmla="*/ 1 w 2"/>
                  <a:gd name="T1" fmla="*/ 0 h 24"/>
                  <a:gd name="T2" fmla="*/ 2 w 2"/>
                  <a:gd name="T3" fmla="*/ 23 h 24"/>
                  <a:gd name="T4" fmla="*/ 0 w 2"/>
                  <a:gd name="T5" fmla="*/ 24 h 24"/>
                  <a:gd name="T6" fmla="*/ 0 w 2"/>
                  <a:gd name="T7" fmla="*/ 1 h 24"/>
                  <a:gd name="T8" fmla="*/ 1 w 2"/>
                  <a:gd name="T9" fmla="*/ 0 h 24"/>
                </a:gdLst>
                <a:ahLst/>
                <a:cxnLst>
                  <a:cxn ang="0">
                    <a:pos x="T0" y="T1"/>
                  </a:cxn>
                  <a:cxn ang="0">
                    <a:pos x="T2" y="T3"/>
                  </a:cxn>
                  <a:cxn ang="0">
                    <a:pos x="T4" y="T5"/>
                  </a:cxn>
                  <a:cxn ang="0">
                    <a:pos x="T6" y="T7"/>
                  </a:cxn>
                  <a:cxn ang="0">
                    <a:pos x="T8" y="T9"/>
                  </a:cxn>
                </a:cxnLst>
                <a:rect l="0" t="0" r="r" b="b"/>
                <a:pathLst>
                  <a:path w="2" h="24">
                    <a:moveTo>
                      <a:pt x="1" y="0"/>
                    </a:moveTo>
                    <a:cubicBezTo>
                      <a:pt x="2" y="8"/>
                      <a:pt x="2" y="15"/>
                      <a:pt x="2" y="23"/>
                    </a:cubicBezTo>
                    <a:cubicBezTo>
                      <a:pt x="1" y="23"/>
                      <a:pt x="0" y="23"/>
                      <a:pt x="0" y="24"/>
                    </a:cubicBezTo>
                    <a:cubicBezTo>
                      <a:pt x="0" y="16"/>
                      <a:pt x="0" y="8"/>
                      <a:pt x="0" y="1"/>
                    </a:cubicBezTo>
                    <a:cubicBezTo>
                      <a:pt x="0" y="1"/>
                      <a:pt x="1" y="0"/>
                      <a:pt x="1"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369"/>
              <p:cNvSpPr>
                <a:spLocks/>
              </p:cNvSpPr>
              <p:nvPr userDrawn="1"/>
            </p:nvSpPr>
            <p:spPr bwMode="auto">
              <a:xfrm>
                <a:off x="1681375" y="5032779"/>
                <a:ext cx="168275" cy="176212"/>
              </a:xfrm>
              <a:custGeom>
                <a:avLst/>
                <a:gdLst>
                  <a:gd name="T0" fmla="*/ 14 w 45"/>
                  <a:gd name="T1" fmla="*/ 18 h 47"/>
                  <a:gd name="T2" fmla="*/ 45 w 45"/>
                  <a:gd name="T3" fmla="*/ 0 h 47"/>
                  <a:gd name="T4" fmla="*/ 45 w 45"/>
                  <a:gd name="T5" fmla="*/ 23 h 47"/>
                  <a:gd name="T6" fmla="*/ 14 w 45"/>
                  <a:gd name="T7" fmla="*/ 41 h 47"/>
                  <a:gd name="T8" fmla="*/ 1 w 45"/>
                  <a:gd name="T9" fmla="*/ 47 h 47"/>
                  <a:gd name="T10" fmla="*/ 0 w 45"/>
                  <a:gd name="T11" fmla="*/ 24 h 47"/>
                  <a:gd name="T12" fmla="*/ 14 w 45"/>
                  <a:gd name="T13" fmla="*/ 18 h 47"/>
                </a:gdLst>
                <a:ahLst/>
                <a:cxnLst>
                  <a:cxn ang="0">
                    <a:pos x="T0" y="T1"/>
                  </a:cxn>
                  <a:cxn ang="0">
                    <a:pos x="T2" y="T3"/>
                  </a:cxn>
                  <a:cxn ang="0">
                    <a:pos x="T4" y="T5"/>
                  </a:cxn>
                  <a:cxn ang="0">
                    <a:pos x="T6" y="T7"/>
                  </a:cxn>
                  <a:cxn ang="0">
                    <a:pos x="T8" y="T9"/>
                  </a:cxn>
                  <a:cxn ang="0">
                    <a:pos x="T10" y="T11"/>
                  </a:cxn>
                  <a:cxn ang="0">
                    <a:pos x="T12" y="T13"/>
                  </a:cxn>
                </a:cxnLst>
                <a:rect l="0" t="0" r="r" b="b"/>
                <a:pathLst>
                  <a:path w="45" h="47">
                    <a:moveTo>
                      <a:pt x="14" y="18"/>
                    </a:moveTo>
                    <a:cubicBezTo>
                      <a:pt x="45" y="0"/>
                      <a:pt x="45" y="0"/>
                      <a:pt x="45" y="0"/>
                    </a:cubicBezTo>
                    <a:cubicBezTo>
                      <a:pt x="45" y="23"/>
                      <a:pt x="45" y="23"/>
                      <a:pt x="45" y="23"/>
                    </a:cubicBezTo>
                    <a:cubicBezTo>
                      <a:pt x="14" y="41"/>
                      <a:pt x="14" y="41"/>
                      <a:pt x="14" y="41"/>
                    </a:cubicBezTo>
                    <a:cubicBezTo>
                      <a:pt x="10" y="43"/>
                      <a:pt x="5" y="45"/>
                      <a:pt x="1" y="47"/>
                    </a:cubicBezTo>
                    <a:cubicBezTo>
                      <a:pt x="1" y="39"/>
                      <a:pt x="1" y="32"/>
                      <a:pt x="0" y="24"/>
                    </a:cubicBezTo>
                    <a:cubicBezTo>
                      <a:pt x="5" y="22"/>
                      <a:pt x="10" y="20"/>
                      <a:pt x="14" y="1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1370"/>
              <p:cNvSpPr>
                <a:spLocks/>
              </p:cNvSpPr>
              <p:nvPr userDrawn="1"/>
            </p:nvSpPr>
            <p:spPr bwMode="auto">
              <a:xfrm>
                <a:off x="1398800" y="5126441"/>
                <a:ext cx="277813" cy="109537"/>
              </a:xfrm>
              <a:custGeom>
                <a:avLst/>
                <a:gdLst>
                  <a:gd name="T0" fmla="*/ 12 w 74"/>
                  <a:gd name="T1" fmla="*/ 5 h 29"/>
                  <a:gd name="T2" fmla="*/ 16 w 74"/>
                  <a:gd name="T3" fmla="*/ 5 h 29"/>
                  <a:gd name="T4" fmla="*/ 23 w 74"/>
                  <a:gd name="T5" fmla="*/ 6 h 29"/>
                  <a:gd name="T6" fmla="*/ 31 w 74"/>
                  <a:gd name="T7" fmla="*/ 6 h 29"/>
                  <a:gd name="T8" fmla="*/ 60 w 74"/>
                  <a:gd name="T9" fmla="*/ 4 h 29"/>
                  <a:gd name="T10" fmla="*/ 62 w 74"/>
                  <a:gd name="T11" fmla="*/ 3 h 29"/>
                  <a:gd name="T12" fmla="*/ 74 w 74"/>
                  <a:gd name="T13" fmla="*/ 0 h 29"/>
                  <a:gd name="T14" fmla="*/ 74 w 74"/>
                  <a:gd name="T15" fmla="*/ 22 h 29"/>
                  <a:gd name="T16" fmla="*/ 62 w 74"/>
                  <a:gd name="T17" fmla="*/ 26 h 29"/>
                  <a:gd name="T18" fmla="*/ 60 w 74"/>
                  <a:gd name="T19" fmla="*/ 26 h 29"/>
                  <a:gd name="T20" fmla="*/ 60 w 74"/>
                  <a:gd name="T21" fmla="*/ 26 h 29"/>
                  <a:gd name="T22" fmla="*/ 31 w 74"/>
                  <a:gd name="T23" fmla="*/ 29 h 29"/>
                  <a:gd name="T24" fmla="*/ 23 w 74"/>
                  <a:gd name="T25" fmla="*/ 29 h 29"/>
                  <a:gd name="T26" fmla="*/ 23 w 74"/>
                  <a:gd name="T27" fmla="*/ 29 h 29"/>
                  <a:gd name="T28" fmla="*/ 16 w 74"/>
                  <a:gd name="T29" fmla="*/ 28 h 29"/>
                  <a:gd name="T30" fmla="*/ 12 w 74"/>
                  <a:gd name="T31" fmla="*/ 28 h 29"/>
                  <a:gd name="T32" fmla="*/ 0 w 74"/>
                  <a:gd name="T33" fmla="*/ 25 h 29"/>
                  <a:gd name="T34" fmla="*/ 0 w 74"/>
                  <a:gd name="T35" fmla="*/ 2 h 29"/>
                  <a:gd name="T36" fmla="*/ 12 w 74"/>
                  <a:gd name="T37"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29">
                    <a:moveTo>
                      <a:pt x="12" y="5"/>
                    </a:moveTo>
                    <a:cubicBezTo>
                      <a:pt x="13" y="5"/>
                      <a:pt x="15" y="5"/>
                      <a:pt x="16" y="5"/>
                    </a:cubicBezTo>
                    <a:cubicBezTo>
                      <a:pt x="18" y="6"/>
                      <a:pt x="21" y="6"/>
                      <a:pt x="23" y="6"/>
                    </a:cubicBezTo>
                    <a:cubicBezTo>
                      <a:pt x="26" y="6"/>
                      <a:pt x="28" y="6"/>
                      <a:pt x="31" y="6"/>
                    </a:cubicBezTo>
                    <a:cubicBezTo>
                      <a:pt x="41" y="7"/>
                      <a:pt x="51" y="6"/>
                      <a:pt x="60" y="4"/>
                    </a:cubicBezTo>
                    <a:cubicBezTo>
                      <a:pt x="61" y="3"/>
                      <a:pt x="61" y="3"/>
                      <a:pt x="62" y="3"/>
                    </a:cubicBezTo>
                    <a:cubicBezTo>
                      <a:pt x="66" y="2"/>
                      <a:pt x="70" y="1"/>
                      <a:pt x="74" y="0"/>
                    </a:cubicBezTo>
                    <a:cubicBezTo>
                      <a:pt x="74" y="7"/>
                      <a:pt x="74" y="15"/>
                      <a:pt x="74" y="22"/>
                    </a:cubicBezTo>
                    <a:cubicBezTo>
                      <a:pt x="70" y="24"/>
                      <a:pt x="66" y="25"/>
                      <a:pt x="62" y="26"/>
                    </a:cubicBezTo>
                    <a:cubicBezTo>
                      <a:pt x="61" y="26"/>
                      <a:pt x="61" y="26"/>
                      <a:pt x="60" y="26"/>
                    </a:cubicBezTo>
                    <a:cubicBezTo>
                      <a:pt x="60" y="26"/>
                      <a:pt x="60" y="26"/>
                      <a:pt x="60" y="26"/>
                    </a:cubicBezTo>
                    <a:cubicBezTo>
                      <a:pt x="51" y="28"/>
                      <a:pt x="41" y="29"/>
                      <a:pt x="31" y="29"/>
                    </a:cubicBezTo>
                    <a:cubicBezTo>
                      <a:pt x="28" y="29"/>
                      <a:pt x="26" y="29"/>
                      <a:pt x="23" y="29"/>
                    </a:cubicBezTo>
                    <a:cubicBezTo>
                      <a:pt x="23" y="29"/>
                      <a:pt x="23" y="29"/>
                      <a:pt x="23" y="29"/>
                    </a:cubicBezTo>
                    <a:cubicBezTo>
                      <a:pt x="21" y="29"/>
                      <a:pt x="18" y="28"/>
                      <a:pt x="16" y="28"/>
                    </a:cubicBezTo>
                    <a:cubicBezTo>
                      <a:pt x="15" y="28"/>
                      <a:pt x="13" y="28"/>
                      <a:pt x="12" y="28"/>
                    </a:cubicBezTo>
                    <a:cubicBezTo>
                      <a:pt x="8" y="27"/>
                      <a:pt x="4" y="26"/>
                      <a:pt x="0" y="25"/>
                    </a:cubicBezTo>
                    <a:cubicBezTo>
                      <a:pt x="0" y="18"/>
                      <a:pt x="0" y="9"/>
                      <a:pt x="0" y="2"/>
                    </a:cubicBezTo>
                    <a:cubicBezTo>
                      <a:pt x="4" y="3"/>
                      <a:pt x="8" y="4"/>
                      <a:pt x="12" y="5"/>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1371"/>
              <p:cNvSpPr>
                <a:spLocks/>
              </p:cNvSpPr>
              <p:nvPr userDrawn="1"/>
            </p:nvSpPr>
            <p:spPr bwMode="auto">
              <a:xfrm>
                <a:off x="1403563" y="4747029"/>
                <a:ext cx="712788" cy="414337"/>
              </a:xfrm>
              <a:custGeom>
                <a:avLst/>
                <a:gdLst>
                  <a:gd name="T0" fmla="*/ 0 w 190"/>
                  <a:gd name="T1" fmla="*/ 102 h 110"/>
                  <a:gd name="T2" fmla="*/ 86 w 190"/>
                  <a:gd name="T3" fmla="*/ 93 h 110"/>
                  <a:gd name="T4" fmla="*/ 119 w 190"/>
                  <a:gd name="T5" fmla="*/ 74 h 110"/>
                  <a:gd name="T6" fmla="*/ 156 w 190"/>
                  <a:gd name="T7" fmla="*/ 95 h 110"/>
                  <a:gd name="T8" fmla="*/ 164 w 190"/>
                  <a:gd name="T9" fmla="*/ 90 h 110"/>
                  <a:gd name="T10" fmla="*/ 128 w 190"/>
                  <a:gd name="T11" fmla="*/ 69 h 110"/>
                  <a:gd name="T12" fmla="*/ 161 w 190"/>
                  <a:gd name="T13" fmla="*/ 49 h 110"/>
                  <a:gd name="T14" fmla="*/ 178 w 190"/>
                  <a:gd name="T15" fmla="*/ 0 h 110"/>
                  <a:gd name="T16" fmla="*/ 168 w 190"/>
                  <a:gd name="T17" fmla="*/ 5 h 110"/>
                  <a:gd name="T18" fmla="*/ 153 w 190"/>
                  <a:gd name="T19" fmla="*/ 44 h 110"/>
                  <a:gd name="T20" fmla="*/ 115 w 190"/>
                  <a:gd name="T21" fmla="*/ 66 h 110"/>
                  <a:gd name="T22" fmla="*/ 77 w 190"/>
                  <a:gd name="T23" fmla="*/ 88 h 110"/>
                  <a:gd name="T24" fmla="*/ 10 w 190"/>
                  <a:gd name="T25" fmla="*/ 97 h 110"/>
                  <a:gd name="T26" fmla="*/ 0 w 190"/>
                  <a:gd name="T27" fmla="*/ 10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110">
                    <a:moveTo>
                      <a:pt x="0" y="102"/>
                    </a:moveTo>
                    <a:cubicBezTo>
                      <a:pt x="29" y="110"/>
                      <a:pt x="63" y="106"/>
                      <a:pt x="86" y="93"/>
                    </a:cubicBezTo>
                    <a:cubicBezTo>
                      <a:pt x="119" y="74"/>
                      <a:pt x="119" y="74"/>
                      <a:pt x="119" y="74"/>
                    </a:cubicBezTo>
                    <a:cubicBezTo>
                      <a:pt x="156" y="95"/>
                      <a:pt x="156" y="95"/>
                      <a:pt x="156" y="95"/>
                    </a:cubicBezTo>
                    <a:cubicBezTo>
                      <a:pt x="164" y="90"/>
                      <a:pt x="164" y="90"/>
                      <a:pt x="164" y="90"/>
                    </a:cubicBezTo>
                    <a:cubicBezTo>
                      <a:pt x="128" y="69"/>
                      <a:pt x="128" y="69"/>
                      <a:pt x="128" y="69"/>
                    </a:cubicBezTo>
                    <a:cubicBezTo>
                      <a:pt x="161" y="49"/>
                      <a:pt x="161" y="49"/>
                      <a:pt x="161" y="49"/>
                    </a:cubicBezTo>
                    <a:cubicBezTo>
                      <a:pt x="184" y="36"/>
                      <a:pt x="190" y="16"/>
                      <a:pt x="178" y="0"/>
                    </a:cubicBezTo>
                    <a:cubicBezTo>
                      <a:pt x="168" y="5"/>
                      <a:pt x="168" y="5"/>
                      <a:pt x="168" y="5"/>
                    </a:cubicBezTo>
                    <a:cubicBezTo>
                      <a:pt x="176" y="19"/>
                      <a:pt x="171" y="34"/>
                      <a:pt x="153" y="44"/>
                    </a:cubicBezTo>
                    <a:cubicBezTo>
                      <a:pt x="115" y="66"/>
                      <a:pt x="115" y="66"/>
                      <a:pt x="115" y="66"/>
                    </a:cubicBezTo>
                    <a:cubicBezTo>
                      <a:pt x="77" y="88"/>
                      <a:pt x="77" y="88"/>
                      <a:pt x="77" y="88"/>
                    </a:cubicBezTo>
                    <a:cubicBezTo>
                      <a:pt x="59" y="98"/>
                      <a:pt x="33" y="101"/>
                      <a:pt x="10" y="97"/>
                    </a:cubicBezTo>
                    <a:lnTo>
                      <a:pt x="0" y="102"/>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1372"/>
              <p:cNvSpPr>
                <a:spLocks/>
              </p:cNvSpPr>
              <p:nvPr userDrawn="1"/>
            </p:nvSpPr>
            <p:spPr bwMode="auto">
              <a:xfrm>
                <a:off x="1989350" y="4916891"/>
                <a:ext cx="1069975" cy="450850"/>
              </a:xfrm>
              <a:custGeom>
                <a:avLst/>
                <a:gdLst>
                  <a:gd name="T0" fmla="*/ 22 w 285"/>
                  <a:gd name="T1" fmla="*/ 63 h 120"/>
                  <a:gd name="T2" fmla="*/ 239 w 285"/>
                  <a:gd name="T3" fmla="*/ 63 h 120"/>
                  <a:gd name="T4" fmla="*/ 284 w 285"/>
                  <a:gd name="T5" fmla="*/ 0 h 120"/>
                  <a:gd name="T6" fmla="*/ 285 w 285"/>
                  <a:gd name="T7" fmla="*/ 22 h 120"/>
                  <a:gd name="T8" fmla="*/ 239 w 285"/>
                  <a:gd name="T9" fmla="*/ 86 h 120"/>
                  <a:gd name="T10" fmla="*/ 22 w 285"/>
                  <a:gd name="T11" fmla="*/ 86 h 120"/>
                  <a:gd name="T12" fmla="*/ 0 w 285"/>
                  <a:gd name="T13" fmla="*/ 73 h 120"/>
                  <a:gd name="T14" fmla="*/ 0 w 285"/>
                  <a:gd name="T15" fmla="*/ 50 h 120"/>
                  <a:gd name="T16" fmla="*/ 22 w 285"/>
                  <a:gd name="T17" fmla="*/ 6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5" h="120">
                    <a:moveTo>
                      <a:pt x="22" y="63"/>
                    </a:moveTo>
                    <a:cubicBezTo>
                      <a:pt x="82" y="98"/>
                      <a:pt x="179" y="98"/>
                      <a:pt x="239" y="63"/>
                    </a:cubicBezTo>
                    <a:cubicBezTo>
                      <a:pt x="269" y="45"/>
                      <a:pt x="285" y="22"/>
                      <a:pt x="284" y="0"/>
                    </a:cubicBezTo>
                    <a:cubicBezTo>
                      <a:pt x="285" y="22"/>
                      <a:pt x="285" y="22"/>
                      <a:pt x="285" y="22"/>
                    </a:cubicBezTo>
                    <a:cubicBezTo>
                      <a:pt x="285" y="45"/>
                      <a:pt x="270" y="68"/>
                      <a:pt x="239" y="86"/>
                    </a:cubicBezTo>
                    <a:cubicBezTo>
                      <a:pt x="179" y="120"/>
                      <a:pt x="82" y="120"/>
                      <a:pt x="22" y="86"/>
                    </a:cubicBezTo>
                    <a:cubicBezTo>
                      <a:pt x="0" y="73"/>
                      <a:pt x="0" y="73"/>
                      <a:pt x="0" y="73"/>
                    </a:cubicBezTo>
                    <a:cubicBezTo>
                      <a:pt x="0" y="50"/>
                      <a:pt x="0" y="50"/>
                      <a:pt x="0" y="50"/>
                    </a:cubicBezTo>
                    <a:lnTo>
                      <a:pt x="22" y="63"/>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1373"/>
              <p:cNvSpPr>
                <a:spLocks/>
              </p:cNvSpPr>
              <p:nvPr userDrawn="1"/>
            </p:nvSpPr>
            <p:spPr bwMode="auto">
              <a:xfrm>
                <a:off x="1989350" y="4251729"/>
                <a:ext cx="1243013" cy="1033462"/>
              </a:xfrm>
              <a:custGeom>
                <a:avLst/>
                <a:gdLst>
                  <a:gd name="T0" fmla="*/ 143 w 331"/>
                  <a:gd name="T1" fmla="*/ 14 h 275"/>
                  <a:gd name="T2" fmla="*/ 143 w 331"/>
                  <a:gd name="T3" fmla="*/ 68 h 275"/>
                  <a:gd name="T4" fmla="*/ 231 w 331"/>
                  <a:gd name="T5" fmla="*/ 119 h 275"/>
                  <a:gd name="T6" fmla="*/ 230 w 331"/>
                  <a:gd name="T7" fmla="*/ 235 h 275"/>
                  <a:gd name="T8" fmla="*/ 31 w 331"/>
                  <a:gd name="T9" fmla="*/ 235 h 275"/>
                  <a:gd name="T10" fmla="*/ 8 w 331"/>
                  <a:gd name="T11" fmla="*/ 222 h 275"/>
                  <a:gd name="T12" fmla="*/ 0 w 331"/>
                  <a:gd name="T13" fmla="*/ 227 h 275"/>
                  <a:gd name="T14" fmla="*/ 22 w 331"/>
                  <a:gd name="T15" fmla="*/ 240 h 275"/>
                  <a:gd name="T16" fmla="*/ 239 w 331"/>
                  <a:gd name="T17" fmla="*/ 240 h 275"/>
                  <a:gd name="T18" fmla="*/ 240 w 331"/>
                  <a:gd name="T19" fmla="*/ 114 h 275"/>
                  <a:gd name="T20" fmla="*/ 151 w 331"/>
                  <a:gd name="T21" fmla="*/ 63 h 275"/>
                  <a:gd name="T22" fmla="*/ 152 w 331"/>
                  <a:gd name="T23" fmla="*/ 19 h 275"/>
                  <a:gd name="T24" fmla="*/ 226 w 331"/>
                  <a:gd name="T25" fmla="*/ 19 h 275"/>
                  <a:gd name="T26" fmla="*/ 322 w 331"/>
                  <a:gd name="T27" fmla="*/ 75 h 275"/>
                  <a:gd name="T28" fmla="*/ 326 w 331"/>
                  <a:gd name="T29" fmla="*/ 72 h 275"/>
                  <a:gd name="T30" fmla="*/ 331 w 331"/>
                  <a:gd name="T31" fmla="*/ 70 h 275"/>
                  <a:gd name="T32" fmla="*/ 235 w 331"/>
                  <a:gd name="T33" fmla="*/ 14 h 275"/>
                  <a:gd name="T34" fmla="*/ 143 w 331"/>
                  <a:gd name="T35" fmla="*/ 14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75">
                    <a:moveTo>
                      <a:pt x="143" y="14"/>
                    </a:moveTo>
                    <a:cubicBezTo>
                      <a:pt x="117" y="29"/>
                      <a:pt x="117" y="53"/>
                      <a:pt x="143" y="68"/>
                    </a:cubicBezTo>
                    <a:cubicBezTo>
                      <a:pt x="231" y="119"/>
                      <a:pt x="231" y="119"/>
                      <a:pt x="231" y="119"/>
                    </a:cubicBezTo>
                    <a:cubicBezTo>
                      <a:pt x="286" y="151"/>
                      <a:pt x="286" y="203"/>
                      <a:pt x="230" y="235"/>
                    </a:cubicBezTo>
                    <a:cubicBezTo>
                      <a:pt x="175" y="267"/>
                      <a:pt x="86" y="267"/>
                      <a:pt x="31" y="235"/>
                    </a:cubicBezTo>
                    <a:cubicBezTo>
                      <a:pt x="8" y="222"/>
                      <a:pt x="8" y="222"/>
                      <a:pt x="8" y="222"/>
                    </a:cubicBezTo>
                    <a:cubicBezTo>
                      <a:pt x="0" y="227"/>
                      <a:pt x="0" y="227"/>
                      <a:pt x="0" y="227"/>
                    </a:cubicBezTo>
                    <a:cubicBezTo>
                      <a:pt x="22" y="240"/>
                      <a:pt x="22" y="240"/>
                      <a:pt x="22" y="240"/>
                    </a:cubicBezTo>
                    <a:cubicBezTo>
                      <a:pt x="82" y="275"/>
                      <a:pt x="179" y="275"/>
                      <a:pt x="239" y="240"/>
                    </a:cubicBezTo>
                    <a:cubicBezTo>
                      <a:pt x="299" y="205"/>
                      <a:pt x="300" y="149"/>
                      <a:pt x="240" y="114"/>
                    </a:cubicBezTo>
                    <a:cubicBezTo>
                      <a:pt x="151" y="63"/>
                      <a:pt x="151" y="63"/>
                      <a:pt x="151" y="63"/>
                    </a:cubicBezTo>
                    <a:cubicBezTo>
                      <a:pt x="131" y="51"/>
                      <a:pt x="131" y="31"/>
                      <a:pt x="152" y="19"/>
                    </a:cubicBezTo>
                    <a:cubicBezTo>
                      <a:pt x="172" y="8"/>
                      <a:pt x="206" y="8"/>
                      <a:pt x="226" y="19"/>
                    </a:cubicBezTo>
                    <a:cubicBezTo>
                      <a:pt x="322" y="75"/>
                      <a:pt x="322" y="75"/>
                      <a:pt x="322" y="75"/>
                    </a:cubicBezTo>
                    <a:cubicBezTo>
                      <a:pt x="323" y="74"/>
                      <a:pt x="324" y="73"/>
                      <a:pt x="326" y="72"/>
                    </a:cubicBezTo>
                    <a:cubicBezTo>
                      <a:pt x="327" y="71"/>
                      <a:pt x="329" y="71"/>
                      <a:pt x="331" y="70"/>
                    </a:cubicBezTo>
                    <a:cubicBezTo>
                      <a:pt x="235" y="14"/>
                      <a:pt x="235" y="14"/>
                      <a:pt x="235" y="14"/>
                    </a:cubicBezTo>
                    <a:cubicBezTo>
                      <a:pt x="210" y="0"/>
                      <a:pt x="168" y="0"/>
                      <a:pt x="143" y="1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1374"/>
              <p:cNvSpPr>
                <a:spLocks/>
              </p:cNvSpPr>
              <p:nvPr userDrawn="1"/>
            </p:nvSpPr>
            <p:spPr bwMode="auto">
              <a:xfrm>
                <a:off x="1395625" y="5024841"/>
                <a:ext cx="593725" cy="139700"/>
              </a:xfrm>
              <a:custGeom>
                <a:avLst/>
                <a:gdLst>
                  <a:gd name="T0" fmla="*/ 0 w 158"/>
                  <a:gd name="T1" fmla="*/ 29 h 37"/>
                  <a:gd name="T2" fmla="*/ 90 w 158"/>
                  <a:gd name="T3" fmla="*/ 20 h 37"/>
                  <a:gd name="T4" fmla="*/ 121 w 158"/>
                  <a:gd name="T5" fmla="*/ 2 h 37"/>
                  <a:gd name="T6" fmla="*/ 156 w 158"/>
                  <a:gd name="T7" fmla="*/ 22 h 37"/>
                  <a:gd name="T8" fmla="*/ 158 w 158"/>
                  <a:gd name="T9" fmla="*/ 21 h 37"/>
                  <a:gd name="T10" fmla="*/ 121 w 158"/>
                  <a:gd name="T11" fmla="*/ 0 h 37"/>
                  <a:gd name="T12" fmla="*/ 88 w 158"/>
                  <a:gd name="T13" fmla="*/ 19 h 37"/>
                  <a:gd name="T14" fmla="*/ 2 w 158"/>
                  <a:gd name="T15" fmla="*/ 28 h 37"/>
                  <a:gd name="T16" fmla="*/ 0 w 158"/>
                  <a:gd name="T17"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37">
                    <a:moveTo>
                      <a:pt x="0" y="29"/>
                    </a:moveTo>
                    <a:cubicBezTo>
                      <a:pt x="30" y="37"/>
                      <a:pt x="66" y="34"/>
                      <a:pt x="90" y="20"/>
                    </a:cubicBezTo>
                    <a:cubicBezTo>
                      <a:pt x="121" y="2"/>
                      <a:pt x="121" y="2"/>
                      <a:pt x="121" y="2"/>
                    </a:cubicBezTo>
                    <a:cubicBezTo>
                      <a:pt x="156" y="22"/>
                      <a:pt x="156" y="22"/>
                      <a:pt x="156" y="22"/>
                    </a:cubicBezTo>
                    <a:cubicBezTo>
                      <a:pt x="158" y="21"/>
                      <a:pt x="158" y="21"/>
                      <a:pt x="158" y="21"/>
                    </a:cubicBezTo>
                    <a:cubicBezTo>
                      <a:pt x="121" y="0"/>
                      <a:pt x="121" y="0"/>
                      <a:pt x="121" y="0"/>
                    </a:cubicBezTo>
                    <a:cubicBezTo>
                      <a:pt x="88" y="19"/>
                      <a:pt x="88" y="19"/>
                      <a:pt x="88" y="19"/>
                    </a:cubicBezTo>
                    <a:cubicBezTo>
                      <a:pt x="65" y="32"/>
                      <a:pt x="31" y="36"/>
                      <a:pt x="2" y="28"/>
                    </a:cubicBezTo>
                    <a:lnTo>
                      <a:pt x="0" y="2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1375"/>
              <p:cNvSpPr>
                <a:spLocks/>
              </p:cNvSpPr>
              <p:nvPr userDrawn="1"/>
            </p:nvSpPr>
            <p:spPr bwMode="auto">
              <a:xfrm>
                <a:off x="1233700" y="4494616"/>
                <a:ext cx="98425" cy="125412"/>
              </a:xfrm>
              <a:custGeom>
                <a:avLst/>
                <a:gdLst>
                  <a:gd name="T0" fmla="*/ 2 w 26"/>
                  <a:gd name="T1" fmla="*/ 9 h 33"/>
                  <a:gd name="T2" fmla="*/ 11 w 26"/>
                  <a:gd name="T3" fmla="*/ 9 h 33"/>
                  <a:gd name="T4" fmla="*/ 26 w 26"/>
                  <a:gd name="T5" fmla="*/ 0 h 33"/>
                  <a:gd name="T6" fmla="*/ 26 w 26"/>
                  <a:gd name="T7" fmla="*/ 23 h 33"/>
                  <a:gd name="T8" fmla="*/ 11 w 26"/>
                  <a:gd name="T9" fmla="*/ 31 h 33"/>
                  <a:gd name="T10" fmla="*/ 2 w 26"/>
                  <a:gd name="T11" fmla="*/ 31 h 33"/>
                  <a:gd name="T12" fmla="*/ 0 w 26"/>
                  <a:gd name="T13" fmla="*/ 29 h 33"/>
                  <a:gd name="T14" fmla="*/ 0 w 26"/>
                  <a:gd name="T15" fmla="*/ 6 h 33"/>
                  <a:gd name="T16" fmla="*/ 2 w 26"/>
                  <a:gd name="T17"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3">
                    <a:moveTo>
                      <a:pt x="2" y="9"/>
                    </a:moveTo>
                    <a:cubicBezTo>
                      <a:pt x="4" y="10"/>
                      <a:pt x="8" y="10"/>
                      <a:pt x="11" y="9"/>
                    </a:cubicBezTo>
                    <a:cubicBezTo>
                      <a:pt x="26" y="0"/>
                      <a:pt x="26" y="0"/>
                      <a:pt x="26" y="0"/>
                    </a:cubicBezTo>
                    <a:cubicBezTo>
                      <a:pt x="26" y="23"/>
                      <a:pt x="26" y="23"/>
                      <a:pt x="26" y="23"/>
                    </a:cubicBezTo>
                    <a:cubicBezTo>
                      <a:pt x="11" y="31"/>
                      <a:pt x="11" y="31"/>
                      <a:pt x="11" y="31"/>
                    </a:cubicBezTo>
                    <a:cubicBezTo>
                      <a:pt x="8" y="33"/>
                      <a:pt x="5" y="33"/>
                      <a:pt x="2" y="31"/>
                    </a:cubicBezTo>
                    <a:cubicBezTo>
                      <a:pt x="1" y="31"/>
                      <a:pt x="0" y="30"/>
                      <a:pt x="0" y="29"/>
                    </a:cubicBezTo>
                    <a:cubicBezTo>
                      <a:pt x="0" y="6"/>
                      <a:pt x="0" y="6"/>
                      <a:pt x="0" y="6"/>
                    </a:cubicBezTo>
                    <a:cubicBezTo>
                      <a:pt x="0" y="7"/>
                      <a:pt x="1" y="8"/>
                      <a:pt x="2" y="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376"/>
              <p:cNvSpPr>
                <a:spLocks/>
              </p:cNvSpPr>
              <p:nvPr userDrawn="1"/>
            </p:nvSpPr>
            <p:spPr bwMode="auto">
              <a:xfrm>
                <a:off x="1233700" y="4477154"/>
                <a:ext cx="98425" cy="55562"/>
              </a:xfrm>
              <a:custGeom>
                <a:avLst/>
                <a:gdLst>
                  <a:gd name="T0" fmla="*/ 2 w 26"/>
                  <a:gd name="T1" fmla="*/ 8 h 15"/>
                  <a:gd name="T2" fmla="*/ 2 w 26"/>
                  <a:gd name="T3" fmla="*/ 14 h 15"/>
                  <a:gd name="T4" fmla="*/ 11 w 26"/>
                  <a:gd name="T5" fmla="*/ 14 h 15"/>
                  <a:gd name="T6" fmla="*/ 26 w 26"/>
                  <a:gd name="T7" fmla="*/ 5 h 15"/>
                  <a:gd name="T8" fmla="*/ 17 w 26"/>
                  <a:gd name="T9" fmla="*/ 0 h 15"/>
                  <a:gd name="T10" fmla="*/ 2 w 26"/>
                  <a:gd name="T11" fmla="*/ 8 h 15"/>
                </a:gdLst>
                <a:ahLst/>
                <a:cxnLst>
                  <a:cxn ang="0">
                    <a:pos x="T0" y="T1"/>
                  </a:cxn>
                  <a:cxn ang="0">
                    <a:pos x="T2" y="T3"/>
                  </a:cxn>
                  <a:cxn ang="0">
                    <a:pos x="T4" y="T5"/>
                  </a:cxn>
                  <a:cxn ang="0">
                    <a:pos x="T6" y="T7"/>
                  </a:cxn>
                  <a:cxn ang="0">
                    <a:pos x="T8" y="T9"/>
                  </a:cxn>
                  <a:cxn ang="0">
                    <a:pos x="T10" y="T11"/>
                  </a:cxn>
                </a:cxnLst>
                <a:rect l="0" t="0" r="r" b="b"/>
                <a:pathLst>
                  <a:path w="26" h="15">
                    <a:moveTo>
                      <a:pt x="2" y="8"/>
                    </a:moveTo>
                    <a:cubicBezTo>
                      <a:pt x="0" y="10"/>
                      <a:pt x="0" y="12"/>
                      <a:pt x="2" y="14"/>
                    </a:cubicBezTo>
                    <a:cubicBezTo>
                      <a:pt x="4" y="15"/>
                      <a:pt x="8" y="15"/>
                      <a:pt x="11" y="14"/>
                    </a:cubicBezTo>
                    <a:cubicBezTo>
                      <a:pt x="26" y="5"/>
                      <a:pt x="26" y="5"/>
                      <a:pt x="26" y="5"/>
                    </a:cubicBezTo>
                    <a:cubicBezTo>
                      <a:pt x="17" y="0"/>
                      <a:pt x="17" y="0"/>
                      <a:pt x="17" y="0"/>
                    </a:cubicBezTo>
                    <a:lnTo>
                      <a:pt x="2" y="8"/>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1377"/>
              <p:cNvSpPr>
                <a:spLocks/>
              </p:cNvSpPr>
              <p:nvPr userDrawn="1"/>
            </p:nvSpPr>
            <p:spPr bwMode="auto">
              <a:xfrm>
                <a:off x="3248238" y="4532716"/>
                <a:ext cx="149225" cy="90487"/>
              </a:xfrm>
              <a:custGeom>
                <a:avLst/>
                <a:gdLst>
                  <a:gd name="T0" fmla="*/ 7 w 40"/>
                  <a:gd name="T1" fmla="*/ 5 h 24"/>
                  <a:gd name="T2" fmla="*/ 7 w 40"/>
                  <a:gd name="T3" fmla="*/ 20 h 24"/>
                  <a:gd name="T4" fmla="*/ 33 w 40"/>
                  <a:gd name="T5" fmla="*/ 20 h 24"/>
                  <a:gd name="T6" fmla="*/ 33 w 40"/>
                  <a:gd name="T7" fmla="*/ 5 h 24"/>
                  <a:gd name="T8" fmla="*/ 7 w 40"/>
                  <a:gd name="T9" fmla="*/ 5 h 24"/>
                </a:gdLst>
                <a:ahLst/>
                <a:cxnLst>
                  <a:cxn ang="0">
                    <a:pos x="T0" y="T1"/>
                  </a:cxn>
                  <a:cxn ang="0">
                    <a:pos x="T2" y="T3"/>
                  </a:cxn>
                  <a:cxn ang="0">
                    <a:pos x="T4" y="T5"/>
                  </a:cxn>
                  <a:cxn ang="0">
                    <a:pos x="T6" y="T7"/>
                  </a:cxn>
                  <a:cxn ang="0">
                    <a:pos x="T8" y="T9"/>
                  </a:cxn>
                </a:cxnLst>
                <a:rect l="0" t="0" r="r" b="b"/>
                <a:pathLst>
                  <a:path w="40" h="24">
                    <a:moveTo>
                      <a:pt x="7" y="5"/>
                    </a:moveTo>
                    <a:cubicBezTo>
                      <a:pt x="0" y="9"/>
                      <a:pt x="0" y="16"/>
                      <a:pt x="7" y="20"/>
                    </a:cubicBezTo>
                    <a:cubicBezTo>
                      <a:pt x="14" y="24"/>
                      <a:pt x="26" y="24"/>
                      <a:pt x="33" y="20"/>
                    </a:cubicBezTo>
                    <a:cubicBezTo>
                      <a:pt x="40" y="16"/>
                      <a:pt x="40" y="9"/>
                      <a:pt x="33" y="5"/>
                    </a:cubicBezTo>
                    <a:cubicBezTo>
                      <a:pt x="26" y="0"/>
                      <a:pt x="14" y="0"/>
                      <a:pt x="7" y="5"/>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1451"/>
              <p:cNvSpPr>
                <a:spLocks/>
              </p:cNvSpPr>
              <p:nvPr userDrawn="1"/>
            </p:nvSpPr>
            <p:spPr bwMode="auto">
              <a:xfrm>
                <a:off x="4191213" y="4950229"/>
                <a:ext cx="1517650" cy="876300"/>
              </a:xfrm>
              <a:custGeom>
                <a:avLst/>
                <a:gdLst>
                  <a:gd name="T0" fmla="*/ 8 w 404"/>
                  <a:gd name="T1" fmla="*/ 143 h 233"/>
                  <a:gd name="T2" fmla="*/ 8 w 404"/>
                  <a:gd name="T3" fmla="*/ 160 h 233"/>
                  <a:gd name="T4" fmla="*/ 126 w 404"/>
                  <a:gd name="T5" fmla="*/ 229 h 233"/>
                  <a:gd name="T6" fmla="*/ 156 w 404"/>
                  <a:gd name="T7" fmla="*/ 229 h 233"/>
                  <a:gd name="T8" fmla="*/ 395 w 404"/>
                  <a:gd name="T9" fmla="*/ 91 h 233"/>
                  <a:gd name="T10" fmla="*/ 395 w 404"/>
                  <a:gd name="T11" fmla="*/ 73 h 233"/>
                  <a:gd name="T12" fmla="*/ 277 w 404"/>
                  <a:gd name="T13" fmla="*/ 5 h 233"/>
                  <a:gd name="T14" fmla="*/ 247 w 404"/>
                  <a:gd name="T15" fmla="*/ 5 h 233"/>
                  <a:gd name="T16" fmla="*/ 8 w 404"/>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233">
                    <a:moveTo>
                      <a:pt x="8" y="143"/>
                    </a:moveTo>
                    <a:cubicBezTo>
                      <a:pt x="0" y="147"/>
                      <a:pt x="0" y="155"/>
                      <a:pt x="8" y="160"/>
                    </a:cubicBezTo>
                    <a:cubicBezTo>
                      <a:pt x="126" y="229"/>
                      <a:pt x="126" y="229"/>
                      <a:pt x="126" y="229"/>
                    </a:cubicBezTo>
                    <a:cubicBezTo>
                      <a:pt x="135" y="233"/>
                      <a:pt x="148" y="233"/>
                      <a:pt x="156" y="229"/>
                    </a:cubicBezTo>
                    <a:cubicBezTo>
                      <a:pt x="395" y="91"/>
                      <a:pt x="395" y="91"/>
                      <a:pt x="395" y="91"/>
                    </a:cubicBezTo>
                    <a:cubicBezTo>
                      <a:pt x="404" y="86"/>
                      <a:pt x="404" y="78"/>
                      <a:pt x="395" y="73"/>
                    </a:cubicBezTo>
                    <a:cubicBezTo>
                      <a:pt x="277" y="5"/>
                      <a:pt x="277" y="5"/>
                      <a:pt x="277" y="5"/>
                    </a:cubicBezTo>
                    <a:cubicBezTo>
                      <a:pt x="269" y="0"/>
                      <a:pt x="256"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1452"/>
              <p:cNvSpPr>
                <a:spLocks/>
              </p:cNvSpPr>
              <p:nvPr userDrawn="1"/>
            </p:nvSpPr>
            <p:spPr bwMode="auto">
              <a:xfrm>
                <a:off x="5062750" y="5077229"/>
                <a:ext cx="217488" cy="109537"/>
              </a:xfrm>
              <a:custGeom>
                <a:avLst/>
                <a:gdLst>
                  <a:gd name="T0" fmla="*/ 0 w 58"/>
                  <a:gd name="T1" fmla="*/ 1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9" y="22"/>
                    </a:cubicBezTo>
                    <a:cubicBezTo>
                      <a:pt x="20" y="29"/>
                      <a:pt x="38" y="29"/>
                      <a:pt x="50" y="22"/>
                    </a:cubicBezTo>
                    <a:cubicBezTo>
                      <a:pt x="56" y="19"/>
                      <a:pt x="58" y="15"/>
                      <a:pt x="58" y="10"/>
                    </a:cubicBezTo>
                    <a:cubicBezTo>
                      <a:pt x="58" y="0"/>
                      <a:pt x="58" y="0"/>
                      <a:pt x="58" y="0"/>
                    </a:cubicBezTo>
                    <a:cubicBezTo>
                      <a:pt x="58" y="5"/>
                      <a:pt x="55" y="9"/>
                      <a:pt x="50" y="12"/>
                    </a:cubicBezTo>
                    <a:cubicBezTo>
                      <a:pt x="38" y="19"/>
                      <a:pt x="20" y="19"/>
                      <a:pt x="9" y="12"/>
                    </a:cubicBezTo>
                    <a:cubicBezTo>
                      <a:pt x="3" y="9"/>
                      <a:pt x="0" y="5"/>
                      <a:pt x="0" y="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1453"/>
              <p:cNvSpPr>
                <a:spLocks/>
              </p:cNvSpPr>
              <p:nvPr userDrawn="1"/>
            </p:nvSpPr>
            <p:spPr bwMode="auto">
              <a:xfrm>
                <a:off x="5051638" y="5010554"/>
                <a:ext cx="239713" cy="138112"/>
              </a:xfrm>
              <a:custGeom>
                <a:avLst/>
                <a:gdLst>
                  <a:gd name="T0" fmla="*/ 12 w 64"/>
                  <a:gd name="T1" fmla="*/ 7 h 37"/>
                  <a:gd name="T2" fmla="*/ 12 w 64"/>
                  <a:gd name="T3" fmla="*/ 30 h 37"/>
                  <a:gd name="T4" fmla="*/ 53 w 64"/>
                  <a:gd name="T5" fmla="*/ 30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3"/>
                      <a:pt x="0" y="24"/>
                      <a:pt x="12" y="30"/>
                    </a:cubicBezTo>
                    <a:cubicBezTo>
                      <a:pt x="23" y="37"/>
                      <a:pt x="41" y="37"/>
                      <a:pt x="53" y="30"/>
                    </a:cubicBezTo>
                    <a:cubicBezTo>
                      <a:pt x="64" y="24"/>
                      <a:pt x="64" y="13"/>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1454"/>
              <p:cNvSpPr>
                <a:spLocks/>
              </p:cNvSpPr>
              <p:nvPr userDrawn="1"/>
            </p:nvSpPr>
            <p:spPr bwMode="auto">
              <a:xfrm>
                <a:off x="4840500" y="5208991"/>
                <a:ext cx="219075" cy="106362"/>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19" y="18"/>
                      <a:pt x="8" y="12"/>
                    </a:cubicBezTo>
                    <a:cubicBezTo>
                      <a:pt x="3" y="9"/>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1455"/>
              <p:cNvSpPr>
                <a:spLocks/>
              </p:cNvSpPr>
              <p:nvPr userDrawn="1"/>
            </p:nvSpPr>
            <p:spPr bwMode="auto">
              <a:xfrm>
                <a:off x="4829388" y="5142316"/>
                <a:ext cx="241300" cy="134937"/>
              </a:xfrm>
              <a:custGeom>
                <a:avLst/>
                <a:gdLst>
                  <a:gd name="T0" fmla="*/ 11 w 64"/>
                  <a:gd name="T1" fmla="*/ 6 h 36"/>
                  <a:gd name="T2" fmla="*/ 11 w 64"/>
                  <a:gd name="T3" fmla="*/ 30 h 36"/>
                  <a:gd name="T4" fmla="*/ 52 w 64"/>
                  <a:gd name="T5" fmla="*/ 30 h 36"/>
                  <a:gd name="T6" fmla="*/ 52 w 64"/>
                  <a:gd name="T7" fmla="*/ 6 h 36"/>
                  <a:gd name="T8" fmla="*/ 11 w 64"/>
                  <a:gd name="T9" fmla="*/ 6 h 36"/>
                </a:gdLst>
                <a:ahLst/>
                <a:cxnLst>
                  <a:cxn ang="0">
                    <a:pos x="T0" y="T1"/>
                  </a:cxn>
                  <a:cxn ang="0">
                    <a:pos x="T2" y="T3"/>
                  </a:cxn>
                  <a:cxn ang="0">
                    <a:pos x="T4" y="T5"/>
                  </a:cxn>
                  <a:cxn ang="0">
                    <a:pos x="T6" y="T7"/>
                  </a:cxn>
                  <a:cxn ang="0">
                    <a:pos x="T8" y="T9"/>
                  </a:cxn>
                </a:cxnLst>
                <a:rect l="0" t="0" r="r" b="b"/>
                <a:pathLst>
                  <a:path w="64" h="36">
                    <a:moveTo>
                      <a:pt x="11" y="6"/>
                    </a:moveTo>
                    <a:cubicBezTo>
                      <a:pt x="0" y="13"/>
                      <a:pt x="0" y="23"/>
                      <a:pt x="11" y="30"/>
                    </a:cubicBezTo>
                    <a:cubicBezTo>
                      <a:pt x="22" y="36"/>
                      <a:pt x="41" y="36"/>
                      <a:pt x="52" y="30"/>
                    </a:cubicBezTo>
                    <a:cubicBezTo>
                      <a:pt x="64" y="23"/>
                      <a:pt x="64" y="13"/>
                      <a:pt x="52" y="6"/>
                    </a:cubicBezTo>
                    <a:cubicBezTo>
                      <a:pt x="41" y="0"/>
                      <a:pt x="23"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1456"/>
              <p:cNvSpPr>
                <a:spLocks/>
              </p:cNvSpPr>
              <p:nvPr userDrawn="1"/>
            </p:nvSpPr>
            <p:spPr bwMode="auto">
              <a:xfrm>
                <a:off x="4615075" y="5337579"/>
                <a:ext cx="219075"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5"/>
                      <a:pt x="3" y="19"/>
                      <a:pt x="9" y="22"/>
                    </a:cubicBezTo>
                    <a:cubicBezTo>
                      <a:pt x="20" y="29"/>
                      <a:pt x="38" y="29"/>
                      <a:pt x="50" y="22"/>
                    </a:cubicBezTo>
                    <a:cubicBezTo>
                      <a:pt x="55" y="19"/>
                      <a:pt x="58" y="14"/>
                      <a:pt x="58" y="10"/>
                    </a:cubicBezTo>
                    <a:cubicBezTo>
                      <a:pt x="58" y="0"/>
                      <a:pt x="58" y="0"/>
                      <a:pt x="58" y="0"/>
                    </a:cubicBezTo>
                    <a:cubicBezTo>
                      <a:pt x="58" y="5"/>
                      <a:pt x="55" y="9"/>
                      <a:pt x="50" y="12"/>
                    </a:cubicBezTo>
                    <a:cubicBezTo>
                      <a:pt x="38" y="19"/>
                      <a:pt x="20" y="19"/>
                      <a:pt x="9" y="12"/>
                    </a:cubicBezTo>
                    <a:cubicBezTo>
                      <a:pt x="3" y="9"/>
                      <a:pt x="0" y="5"/>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1457"/>
              <p:cNvSpPr>
                <a:spLocks/>
              </p:cNvSpPr>
              <p:nvPr userDrawn="1"/>
            </p:nvSpPr>
            <p:spPr bwMode="auto">
              <a:xfrm>
                <a:off x="4603963" y="5269316"/>
                <a:ext cx="241300" cy="139700"/>
              </a:xfrm>
              <a:custGeom>
                <a:avLst/>
                <a:gdLst>
                  <a:gd name="T0" fmla="*/ 12 w 64"/>
                  <a:gd name="T1" fmla="*/ 6 h 37"/>
                  <a:gd name="T2" fmla="*/ 12 w 64"/>
                  <a:gd name="T3" fmla="*/ 30 h 37"/>
                  <a:gd name="T4" fmla="*/ 53 w 64"/>
                  <a:gd name="T5" fmla="*/ 30 h 37"/>
                  <a:gd name="T6" fmla="*/ 53 w 64"/>
                  <a:gd name="T7" fmla="*/ 7 h 37"/>
                  <a:gd name="T8" fmla="*/ 12 w 64"/>
                  <a:gd name="T9" fmla="*/ 6 h 37"/>
                </a:gdLst>
                <a:ahLst/>
                <a:cxnLst>
                  <a:cxn ang="0">
                    <a:pos x="T0" y="T1"/>
                  </a:cxn>
                  <a:cxn ang="0">
                    <a:pos x="T2" y="T3"/>
                  </a:cxn>
                  <a:cxn ang="0">
                    <a:pos x="T4" y="T5"/>
                  </a:cxn>
                  <a:cxn ang="0">
                    <a:pos x="T6" y="T7"/>
                  </a:cxn>
                  <a:cxn ang="0">
                    <a:pos x="T8" y="T9"/>
                  </a:cxn>
                </a:cxnLst>
                <a:rect l="0" t="0" r="r" b="b"/>
                <a:pathLst>
                  <a:path w="64" h="37">
                    <a:moveTo>
                      <a:pt x="12" y="6"/>
                    </a:moveTo>
                    <a:cubicBezTo>
                      <a:pt x="0" y="13"/>
                      <a:pt x="0" y="24"/>
                      <a:pt x="12" y="30"/>
                    </a:cubicBezTo>
                    <a:cubicBezTo>
                      <a:pt x="23" y="37"/>
                      <a:pt x="41" y="37"/>
                      <a:pt x="53" y="30"/>
                    </a:cubicBezTo>
                    <a:cubicBezTo>
                      <a:pt x="64" y="24"/>
                      <a:pt x="64" y="13"/>
                      <a:pt x="53" y="7"/>
                    </a:cubicBezTo>
                    <a:cubicBezTo>
                      <a:pt x="41" y="0"/>
                      <a:pt x="23" y="0"/>
                      <a:pt x="12"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1458"/>
              <p:cNvSpPr>
                <a:spLocks/>
              </p:cNvSpPr>
              <p:nvPr userDrawn="1"/>
            </p:nvSpPr>
            <p:spPr bwMode="auto">
              <a:xfrm>
                <a:off x="4394413" y="5469341"/>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2" y="18"/>
                      <a:pt x="8" y="21"/>
                    </a:cubicBezTo>
                    <a:cubicBezTo>
                      <a:pt x="19" y="28"/>
                      <a:pt x="38" y="28"/>
                      <a:pt x="49" y="21"/>
                    </a:cubicBezTo>
                    <a:cubicBezTo>
                      <a:pt x="55" y="18"/>
                      <a:pt x="58" y="14"/>
                      <a:pt x="58" y="9"/>
                    </a:cubicBezTo>
                    <a:cubicBezTo>
                      <a:pt x="58" y="0"/>
                      <a:pt x="58" y="0"/>
                      <a:pt x="58" y="0"/>
                    </a:cubicBezTo>
                    <a:cubicBezTo>
                      <a:pt x="58" y="4"/>
                      <a:pt x="55" y="8"/>
                      <a:pt x="49" y="12"/>
                    </a:cubicBezTo>
                    <a:cubicBezTo>
                      <a:pt x="38" y="18"/>
                      <a:pt x="19" y="18"/>
                      <a:pt x="8" y="12"/>
                    </a:cubicBezTo>
                    <a:cubicBezTo>
                      <a:pt x="2"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1459"/>
              <p:cNvSpPr>
                <a:spLocks/>
              </p:cNvSpPr>
              <p:nvPr userDrawn="1"/>
            </p:nvSpPr>
            <p:spPr bwMode="auto">
              <a:xfrm>
                <a:off x="4383300" y="5397904"/>
                <a:ext cx="236538" cy="138112"/>
              </a:xfrm>
              <a:custGeom>
                <a:avLst/>
                <a:gdLst>
                  <a:gd name="T0" fmla="*/ 11 w 63"/>
                  <a:gd name="T1" fmla="*/ 7 h 37"/>
                  <a:gd name="T2" fmla="*/ 11 w 63"/>
                  <a:gd name="T3" fmla="*/ 31 h 37"/>
                  <a:gd name="T4" fmla="*/ 52 w 63"/>
                  <a:gd name="T5" fmla="*/ 31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1"/>
                    </a:cubicBezTo>
                    <a:cubicBezTo>
                      <a:pt x="22" y="37"/>
                      <a:pt x="41" y="37"/>
                      <a:pt x="52" y="31"/>
                    </a:cubicBezTo>
                    <a:cubicBezTo>
                      <a:pt x="63" y="24"/>
                      <a:pt x="63" y="13"/>
                      <a:pt x="52" y="7"/>
                    </a:cubicBezTo>
                    <a:cubicBezTo>
                      <a:pt x="41" y="0"/>
                      <a:pt x="22"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1460"/>
              <p:cNvSpPr>
                <a:spLocks/>
              </p:cNvSpPr>
              <p:nvPr userDrawn="1"/>
            </p:nvSpPr>
            <p:spPr bwMode="auto">
              <a:xfrm>
                <a:off x="5302463" y="5216929"/>
                <a:ext cx="219075"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5"/>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1461"/>
              <p:cNvSpPr>
                <a:spLocks/>
              </p:cNvSpPr>
              <p:nvPr userDrawn="1"/>
            </p:nvSpPr>
            <p:spPr bwMode="auto">
              <a:xfrm>
                <a:off x="5291350" y="5148666"/>
                <a:ext cx="241300"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1462"/>
              <p:cNvSpPr>
                <a:spLocks/>
              </p:cNvSpPr>
              <p:nvPr userDrawn="1"/>
            </p:nvSpPr>
            <p:spPr bwMode="auto">
              <a:xfrm>
                <a:off x="5077038" y="5348691"/>
                <a:ext cx="219075"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1463"/>
              <p:cNvSpPr>
                <a:spLocks/>
              </p:cNvSpPr>
              <p:nvPr userDrawn="1"/>
            </p:nvSpPr>
            <p:spPr bwMode="auto">
              <a:xfrm>
                <a:off x="5065925" y="5277254"/>
                <a:ext cx="241300"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4"/>
                      <a:pt x="0" y="24"/>
                      <a:pt x="12" y="31"/>
                    </a:cubicBezTo>
                    <a:cubicBezTo>
                      <a:pt x="23" y="37"/>
                      <a:pt x="41" y="37"/>
                      <a:pt x="53" y="31"/>
                    </a:cubicBezTo>
                    <a:cubicBezTo>
                      <a:pt x="64" y="24"/>
                      <a:pt x="64" y="14"/>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1464"/>
              <p:cNvSpPr>
                <a:spLocks/>
              </p:cNvSpPr>
              <p:nvPr userDrawn="1"/>
            </p:nvSpPr>
            <p:spPr bwMode="auto">
              <a:xfrm>
                <a:off x="4856375" y="5475691"/>
                <a:ext cx="217488" cy="109537"/>
              </a:xfrm>
              <a:custGeom>
                <a:avLst/>
                <a:gdLst>
                  <a:gd name="T0" fmla="*/ 0 w 58"/>
                  <a:gd name="T1" fmla="*/ 0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8" y="22"/>
                    </a:cubicBezTo>
                    <a:cubicBezTo>
                      <a:pt x="19" y="29"/>
                      <a:pt x="38" y="29"/>
                      <a:pt x="49" y="22"/>
                    </a:cubicBezTo>
                    <a:cubicBezTo>
                      <a:pt x="55" y="19"/>
                      <a:pt x="58" y="14"/>
                      <a:pt x="58" y="10"/>
                    </a:cubicBezTo>
                    <a:cubicBezTo>
                      <a:pt x="58" y="0"/>
                      <a:pt x="58" y="0"/>
                      <a:pt x="58" y="0"/>
                    </a:cubicBezTo>
                    <a:cubicBezTo>
                      <a:pt x="58" y="5"/>
                      <a:pt x="55" y="9"/>
                      <a:pt x="49" y="12"/>
                    </a:cubicBezTo>
                    <a:cubicBezTo>
                      <a:pt x="38" y="19"/>
                      <a:pt x="19" y="19"/>
                      <a:pt x="8" y="12"/>
                    </a:cubicBezTo>
                    <a:cubicBezTo>
                      <a:pt x="3" y="9"/>
                      <a:pt x="0" y="5"/>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465"/>
              <p:cNvSpPr>
                <a:spLocks/>
              </p:cNvSpPr>
              <p:nvPr userDrawn="1"/>
            </p:nvSpPr>
            <p:spPr bwMode="auto">
              <a:xfrm>
                <a:off x="4845263" y="5409016"/>
                <a:ext cx="239713" cy="138112"/>
              </a:xfrm>
              <a:custGeom>
                <a:avLst/>
                <a:gdLst>
                  <a:gd name="T0" fmla="*/ 11 w 64"/>
                  <a:gd name="T1" fmla="*/ 6 h 37"/>
                  <a:gd name="T2" fmla="*/ 11 w 64"/>
                  <a:gd name="T3" fmla="*/ 30 h 37"/>
                  <a:gd name="T4" fmla="*/ 52 w 64"/>
                  <a:gd name="T5" fmla="*/ 30 h 37"/>
                  <a:gd name="T6" fmla="*/ 52 w 64"/>
                  <a:gd name="T7" fmla="*/ 6 h 37"/>
                  <a:gd name="T8" fmla="*/ 11 w 64"/>
                  <a:gd name="T9" fmla="*/ 6 h 37"/>
                </a:gdLst>
                <a:ahLst/>
                <a:cxnLst>
                  <a:cxn ang="0">
                    <a:pos x="T0" y="T1"/>
                  </a:cxn>
                  <a:cxn ang="0">
                    <a:pos x="T2" y="T3"/>
                  </a:cxn>
                  <a:cxn ang="0">
                    <a:pos x="T4" y="T5"/>
                  </a:cxn>
                  <a:cxn ang="0">
                    <a:pos x="T6" y="T7"/>
                  </a:cxn>
                  <a:cxn ang="0">
                    <a:pos x="T8" y="T9"/>
                  </a:cxn>
                </a:cxnLst>
                <a:rect l="0" t="0" r="r" b="b"/>
                <a:pathLst>
                  <a:path w="64" h="37">
                    <a:moveTo>
                      <a:pt x="11" y="6"/>
                    </a:moveTo>
                    <a:cubicBezTo>
                      <a:pt x="0" y="13"/>
                      <a:pt x="0" y="24"/>
                      <a:pt x="11" y="30"/>
                    </a:cubicBezTo>
                    <a:cubicBezTo>
                      <a:pt x="22" y="37"/>
                      <a:pt x="41" y="37"/>
                      <a:pt x="52" y="30"/>
                    </a:cubicBezTo>
                    <a:cubicBezTo>
                      <a:pt x="63" y="24"/>
                      <a:pt x="64" y="13"/>
                      <a:pt x="52" y="6"/>
                    </a:cubicBezTo>
                    <a:cubicBezTo>
                      <a:pt x="41" y="0"/>
                      <a:pt x="23"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1466"/>
              <p:cNvSpPr>
                <a:spLocks/>
              </p:cNvSpPr>
              <p:nvPr userDrawn="1"/>
            </p:nvSpPr>
            <p:spPr bwMode="auto">
              <a:xfrm>
                <a:off x="4630950" y="5607454"/>
                <a:ext cx="217488" cy="106362"/>
              </a:xfrm>
              <a:custGeom>
                <a:avLst/>
                <a:gdLst>
                  <a:gd name="T0" fmla="*/ 0 w 58"/>
                  <a:gd name="T1" fmla="*/ 0 h 28"/>
                  <a:gd name="T2" fmla="*/ 0 w 58"/>
                  <a:gd name="T3" fmla="*/ 10 h 28"/>
                  <a:gd name="T4" fmla="*/ 9 w 58"/>
                  <a:gd name="T5" fmla="*/ 21 h 28"/>
                  <a:gd name="T6" fmla="*/ 50 w 58"/>
                  <a:gd name="T7" fmla="*/ 21 h 28"/>
                  <a:gd name="T8" fmla="*/ 58 w 58"/>
                  <a:gd name="T9" fmla="*/ 9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1467"/>
              <p:cNvSpPr>
                <a:spLocks/>
              </p:cNvSpPr>
              <p:nvPr userDrawn="1"/>
            </p:nvSpPr>
            <p:spPr bwMode="auto">
              <a:xfrm>
                <a:off x="4619838" y="5536016"/>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3" y="31"/>
                    </a:cubicBezTo>
                    <a:cubicBezTo>
                      <a:pt x="64" y="24"/>
                      <a:pt x="64" y="13"/>
                      <a:pt x="53" y="7"/>
                    </a:cubicBezTo>
                    <a:cubicBezTo>
                      <a:pt x="41"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1468"/>
              <p:cNvSpPr>
                <a:spLocks/>
              </p:cNvSpPr>
              <p:nvPr userDrawn="1"/>
            </p:nvSpPr>
            <p:spPr bwMode="auto">
              <a:xfrm>
                <a:off x="3191088" y="4716866"/>
                <a:ext cx="1514475" cy="876300"/>
              </a:xfrm>
              <a:custGeom>
                <a:avLst/>
                <a:gdLst>
                  <a:gd name="T0" fmla="*/ 8 w 403"/>
                  <a:gd name="T1" fmla="*/ 143 h 233"/>
                  <a:gd name="T2" fmla="*/ 8 w 403"/>
                  <a:gd name="T3" fmla="*/ 160 h 233"/>
                  <a:gd name="T4" fmla="*/ 126 w 403"/>
                  <a:gd name="T5" fmla="*/ 229 h 233"/>
                  <a:gd name="T6" fmla="*/ 156 w 403"/>
                  <a:gd name="T7" fmla="*/ 229 h 233"/>
                  <a:gd name="T8" fmla="*/ 395 w 403"/>
                  <a:gd name="T9" fmla="*/ 91 h 233"/>
                  <a:gd name="T10" fmla="*/ 395 w 403"/>
                  <a:gd name="T11" fmla="*/ 73 h 233"/>
                  <a:gd name="T12" fmla="*/ 277 w 403"/>
                  <a:gd name="T13" fmla="*/ 5 h 233"/>
                  <a:gd name="T14" fmla="*/ 247 w 403"/>
                  <a:gd name="T15" fmla="*/ 5 h 233"/>
                  <a:gd name="T16" fmla="*/ 8 w 403"/>
                  <a:gd name="T17" fmla="*/ 14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3" h="233">
                    <a:moveTo>
                      <a:pt x="8" y="143"/>
                    </a:moveTo>
                    <a:cubicBezTo>
                      <a:pt x="0" y="147"/>
                      <a:pt x="0" y="155"/>
                      <a:pt x="8" y="160"/>
                    </a:cubicBezTo>
                    <a:cubicBezTo>
                      <a:pt x="126" y="229"/>
                      <a:pt x="126" y="229"/>
                      <a:pt x="126" y="229"/>
                    </a:cubicBezTo>
                    <a:cubicBezTo>
                      <a:pt x="134" y="233"/>
                      <a:pt x="148" y="233"/>
                      <a:pt x="156" y="229"/>
                    </a:cubicBezTo>
                    <a:cubicBezTo>
                      <a:pt x="395" y="91"/>
                      <a:pt x="395" y="91"/>
                      <a:pt x="395" y="91"/>
                    </a:cubicBezTo>
                    <a:cubicBezTo>
                      <a:pt x="403" y="86"/>
                      <a:pt x="403" y="78"/>
                      <a:pt x="395" y="73"/>
                    </a:cubicBezTo>
                    <a:cubicBezTo>
                      <a:pt x="277" y="5"/>
                      <a:pt x="277" y="5"/>
                      <a:pt x="277" y="5"/>
                    </a:cubicBezTo>
                    <a:cubicBezTo>
                      <a:pt x="269" y="0"/>
                      <a:pt x="255" y="0"/>
                      <a:pt x="247" y="5"/>
                    </a:cubicBezTo>
                    <a:lnTo>
                      <a:pt x="8" y="1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1469"/>
              <p:cNvSpPr>
                <a:spLocks/>
              </p:cNvSpPr>
              <p:nvPr userDrawn="1"/>
            </p:nvSpPr>
            <p:spPr bwMode="auto">
              <a:xfrm>
                <a:off x="4062625" y="4848629"/>
                <a:ext cx="219075" cy="104775"/>
              </a:xfrm>
              <a:custGeom>
                <a:avLst/>
                <a:gdLst>
                  <a:gd name="T0" fmla="*/ 0 w 58"/>
                  <a:gd name="T1" fmla="*/ 0 h 28"/>
                  <a:gd name="T2" fmla="*/ 0 w 58"/>
                  <a:gd name="T3" fmla="*/ 9 h 28"/>
                  <a:gd name="T4" fmla="*/ 9 w 58"/>
                  <a:gd name="T5" fmla="*/ 21 h 28"/>
                  <a:gd name="T6" fmla="*/ 50 w 58"/>
                  <a:gd name="T7" fmla="*/ 21 h 28"/>
                  <a:gd name="T8" fmla="*/ 58 w 58"/>
                  <a:gd name="T9" fmla="*/ 9 h 28"/>
                  <a:gd name="T10" fmla="*/ 58 w 58"/>
                  <a:gd name="T11" fmla="*/ 0 h 28"/>
                  <a:gd name="T12" fmla="*/ 49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9"/>
                      <a:pt x="0" y="9"/>
                      <a:pt x="0" y="9"/>
                    </a:cubicBezTo>
                    <a:cubicBezTo>
                      <a:pt x="0" y="14"/>
                      <a:pt x="3" y="18"/>
                      <a:pt x="9" y="21"/>
                    </a:cubicBezTo>
                    <a:cubicBezTo>
                      <a:pt x="20" y="28"/>
                      <a:pt x="38" y="28"/>
                      <a:pt x="50" y="21"/>
                    </a:cubicBezTo>
                    <a:cubicBezTo>
                      <a:pt x="55" y="18"/>
                      <a:pt x="58" y="14"/>
                      <a:pt x="58" y="9"/>
                    </a:cubicBezTo>
                    <a:cubicBezTo>
                      <a:pt x="58" y="0"/>
                      <a:pt x="58" y="0"/>
                      <a:pt x="58" y="0"/>
                    </a:cubicBezTo>
                    <a:cubicBezTo>
                      <a:pt x="58" y="4"/>
                      <a:pt x="55" y="8"/>
                      <a:pt x="49" y="12"/>
                    </a:cubicBezTo>
                    <a:cubicBezTo>
                      <a:pt x="38" y="18"/>
                      <a:pt x="20" y="18"/>
                      <a:pt x="9"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1470"/>
              <p:cNvSpPr>
                <a:spLocks/>
              </p:cNvSpPr>
              <p:nvPr userDrawn="1"/>
            </p:nvSpPr>
            <p:spPr bwMode="auto">
              <a:xfrm>
                <a:off x="4051513" y="4777191"/>
                <a:ext cx="241300" cy="139700"/>
              </a:xfrm>
              <a:custGeom>
                <a:avLst/>
                <a:gdLst>
                  <a:gd name="T0" fmla="*/ 12 w 64"/>
                  <a:gd name="T1" fmla="*/ 7 h 37"/>
                  <a:gd name="T2" fmla="*/ 12 w 64"/>
                  <a:gd name="T3" fmla="*/ 31 h 37"/>
                  <a:gd name="T4" fmla="*/ 52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0" y="13"/>
                      <a:pt x="0" y="24"/>
                      <a:pt x="12" y="31"/>
                    </a:cubicBezTo>
                    <a:cubicBezTo>
                      <a:pt x="23" y="37"/>
                      <a:pt x="41" y="37"/>
                      <a:pt x="52" y="31"/>
                    </a:cubicBezTo>
                    <a:cubicBezTo>
                      <a:pt x="64" y="24"/>
                      <a:pt x="64" y="13"/>
                      <a:pt x="53" y="7"/>
                    </a:cubicBezTo>
                    <a:cubicBezTo>
                      <a:pt x="41"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1471"/>
              <p:cNvSpPr>
                <a:spLocks/>
              </p:cNvSpPr>
              <p:nvPr userDrawn="1"/>
            </p:nvSpPr>
            <p:spPr bwMode="auto">
              <a:xfrm>
                <a:off x="3837200" y="4977216"/>
                <a:ext cx="222250" cy="104775"/>
              </a:xfrm>
              <a:custGeom>
                <a:avLst/>
                <a:gdLst>
                  <a:gd name="T0" fmla="*/ 0 w 59"/>
                  <a:gd name="T1" fmla="*/ 0 h 28"/>
                  <a:gd name="T2" fmla="*/ 1 w 59"/>
                  <a:gd name="T3" fmla="*/ 10 h 28"/>
                  <a:gd name="T4" fmla="*/ 9 w 59"/>
                  <a:gd name="T5" fmla="*/ 22 h 28"/>
                  <a:gd name="T6" fmla="*/ 50 w 59"/>
                  <a:gd name="T7" fmla="*/ 22 h 28"/>
                  <a:gd name="T8" fmla="*/ 59 w 59"/>
                  <a:gd name="T9" fmla="*/ 10 h 28"/>
                  <a:gd name="T10" fmla="*/ 58 w 59"/>
                  <a:gd name="T11" fmla="*/ 0 h 28"/>
                  <a:gd name="T12" fmla="*/ 50 w 59"/>
                  <a:gd name="T13" fmla="*/ 12 h 28"/>
                  <a:gd name="T14" fmla="*/ 9 w 59"/>
                  <a:gd name="T15" fmla="*/ 12 h 28"/>
                  <a:gd name="T16" fmla="*/ 0 w 5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28">
                    <a:moveTo>
                      <a:pt x="0" y="0"/>
                    </a:moveTo>
                    <a:cubicBezTo>
                      <a:pt x="1" y="10"/>
                      <a:pt x="1" y="10"/>
                      <a:pt x="1" y="10"/>
                    </a:cubicBezTo>
                    <a:cubicBezTo>
                      <a:pt x="1" y="14"/>
                      <a:pt x="3" y="18"/>
                      <a:pt x="9" y="22"/>
                    </a:cubicBezTo>
                    <a:cubicBezTo>
                      <a:pt x="20" y="28"/>
                      <a:pt x="39" y="28"/>
                      <a:pt x="50" y="22"/>
                    </a:cubicBezTo>
                    <a:cubicBezTo>
                      <a:pt x="56" y="18"/>
                      <a:pt x="59" y="14"/>
                      <a:pt x="59" y="10"/>
                    </a:cubicBezTo>
                    <a:cubicBezTo>
                      <a:pt x="58" y="0"/>
                      <a:pt x="58" y="0"/>
                      <a:pt x="58" y="0"/>
                    </a:cubicBezTo>
                    <a:cubicBezTo>
                      <a:pt x="58" y="4"/>
                      <a:pt x="56" y="9"/>
                      <a:pt x="50" y="12"/>
                    </a:cubicBezTo>
                    <a:cubicBezTo>
                      <a:pt x="39" y="18"/>
                      <a:pt x="20" y="18"/>
                      <a:pt x="9" y="12"/>
                    </a:cubicBezTo>
                    <a:cubicBezTo>
                      <a:pt x="3" y="9"/>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1472"/>
              <p:cNvSpPr>
                <a:spLocks/>
              </p:cNvSpPr>
              <p:nvPr userDrawn="1"/>
            </p:nvSpPr>
            <p:spPr bwMode="auto">
              <a:xfrm>
                <a:off x="3830850" y="4908954"/>
                <a:ext cx="236538" cy="134937"/>
              </a:xfrm>
              <a:custGeom>
                <a:avLst/>
                <a:gdLst>
                  <a:gd name="T0" fmla="*/ 11 w 63"/>
                  <a:gd name="T1" fmla="*/ 6 h 36"/>
                  <a:gd name="T2" fmla="*/ 11 w 63"/>
                  <a:gd name="T3" fmla="*/ 30 h 36"/>
                  <a:gd name="T4" fmla="*/ 52 w 63"/>
                  <a:gd name="T5" fmla="*/ 30 h 36"/>
                  <a:gd name="T6" fmla="*/ 52 w 63"/>
                  <a:gd name="T7" fmla="*/ 6 h 36"/>
                  <a:gd name="T8" fmla="*/ 11 w 63"/>
                  <a:gd name="T9" fmla="*/ 6 h 36"/>
                </a:gdLst>
                <a:ahLst/>
                <a:cxnLst>
                  <a:cxn ang="0">
                    <a:pos x="T0" y="T1"/>
                  </a:cxn>
                  <a:cxn ang="0">
                    <a:pos x="T2" y="T3"/>
                  </a:cxn>
                  <a:cxn ang="0">
                    <a:pos x="T4" y="T5"/>
                  </a:cxn>
                  <a:cxn ang="0">
                    <a:pos x="T6" y="T7"/>
                  </a:cxn>
                  <a:cxn ang="0">
                    <a:pos x="T8" y="T9"/>
                  </a:cxn>
                </a:cxnLst>
                <a:rect l="0" t="0" r="r" b="b"/>
                <a:pathLst>
                  <a:path w="63" h="36">
                    <a:moveTo>
                      <a:pt x="11" y="6"/>
                    </a:moveTo>
                    <a:cubicBezTo>
                      <a:pt x="0" y="13"/>
                      <a:pt x="0" y="23"/>
                      <a:pt x="11" y="30"/>
                    </a:cubicBezTo>
                    <a:cubicBezTo>
                      <a:pt x="22" y="36"/>
                      <a:pt x="41" y="36"/>
                      <a:pt x="52" y="30"/>
                    </a:cubicBezTo>
                    <a:cubicBezTo>
                      <a:pt x="63" y="23"/>
                      <a:pt x="63" y="13"/>
                      <a:pt x="52" y="6"/>
                    </a:cubicBezTo>
                    <a:cubicBezTo>
                      <a:pt x="41" y="0"/>
                      <a:pt x="22"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1473"/>
              <p:cNvSpPr>
                <a:spLocks/>
              </p:cNvSpPr>
              <p:nvPr userDrawn="1"/>
            </p:nvSpPr>
            <p:spPr bwMode="auto">
              <a:xfrm>
                <a:off x="3616538" y="5104216"/>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3" y="19"/>
                      <a:pt x="8" y="22"/>
                    </a:cubicBezTo>
                    <a:cubicBezTo>
                      <a:pt x="20" y="29"/>
                      <a:pt x="38" y="29"/>
                      <a:pt x="49" y="22"/>
                    </a:cubicBezTo>
                    <a:cubicBezTo>
                      <a:pt x="55" y="19"/>
                      <a:pt x="58" y="14"/>
                      <a:pt x="58" y="10"/>
                    </a:cubicBezTo>
                    <a:cubicBezTo>
                      <a:pt x="58" y="0"/>
                      <a:pt x="58" y="0"/>
                      <a:pt x="58" y="0"/>
                    </a:cubicBezTo>
                    <a:cubicBezTo>
                      <a:pt x="58" y="5"/>
                      <a:pt x="55" y="9"/>
                      <a:pt x="49" y="12"/>
                    </a:cubicBezTo>
                    <a:cubicBezTo>
                      <a:pt x="38" y="19"/>
                      <a:pt x="20" y="19"/>
                      <a:pt x="8" y="12"/>
                    </a:cubicBezTo>
                    <a:cubicBezTo>
                      <a:pt x="3" y="9"/>
                      <a:pt x="0" y="5"/>
                      <a:pt x="0" y="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1474"/>
              <p:cNvSpPr>
                <a:spLocks/>
              </p:cNvSpPr>
              <p:nvPr userDrawn="1"/>
            </p:nvSpPr>
            <p:spPr bwMode="auto">
              <a:xfrm>
                <a:off x="3605425" y="5035954"/>
                <a:ext cx="239713" cy="139700"/>
              </a:xfrm>
              <a:custGeom>
                <a:avLst/>
                <a:gdLst>
                  <a:gd name="T0" fmla="*/ 11 w 64"/>
                  <a:gd name="T1" fmla="*/ 7 h 37"/>
                  <a:gd name="T2" fmla="*/ 11 w 64"/>
                  <a:gd name="T3" fmla="*/ 30 h 37"/>
                  <a:gd name="T4" fmla="*/ 52 w 64"/>
                  <a:gd name="T5" fmla="*/ 30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0"/>
                    </a:cubicBezTo>
                    <a:cubicBezTo>
                      <a:pt x="23" y="37"/>
                      <a:pt x="41" y="37"/>
                      <a:pt x="52" y="30"/>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1475"/>
              <p:cNvSpPr>
                <a:spLocks/>
              </p:cNvSpPr>
              <p:nvPr userDrawn="1"/>
            </p:nvSpPr>
            <p:spPr bwMode="auto">
              <a:xfrm>
                <a:off x="3391113" y="5235979"/>
                <a:ext cx="217488" cy="104775"/>
              </a:xfrm>
              <a:custGeom>
                <a:avLst/>
                <a:gdLst>
                  <a:gd name="T0" fmla="*/ 0 w 58"/>
                  <a:gd name="T1" fmla="*/ 0 h 28"/>
                  <a:gd name="T2" fmla="*/ 0 w 58"/>
                  <a:gd name="T3" fmla="*/ 10 h 28"/>
                  <a:gd name="T4" fmla="*/ 9 w 58"/>
                  <a:gd name="T5" fmla="*/ 22 h 28"/>
                  <a:gd name="T6" fmla="*/ 50 w 58"/>
                  <a:gd name="T7" fmla="*/ 22 h 28"/>
                  <a:gd name="T8" fmla="*/ 58 w 58"/>
                  <a:gd name="T9" fmla="*/ 10 h 28"/>
                  <a:gd name="T10" fmla="*/ 58 w 58"/>
                  <a:gd name="T11" fmla="*/ 0 h 28"/>
                  <a:gd name="T12" fmla="*/ 50 w 58"/>
                  <a:gd name="T13" fmla="*/ 12 h 28"/>
                  <a:gd name="T14" fmla="*/ 9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9" y="22"/>
                    </a:cubicBezTo>
                    <a:cubicBezTo>
                      <a:pt x="20" y="28"/>
                      <a:pt x="38" y="28"/>
                      <a:pt x="50" y="22"/>
                    </a:cubicBezTo>
                    <a:cubicBezTo>
                      <a:pt x="55" y="18"/>
                      <a:pt x="58" y="14"/>
                      <a:pt x="58" y="10"/>
                    </a:cubicBezTo>
                    <a:cubicBezTo>
                      <a:pt x="58" y="0"/>
                      <a:pt x="58" y="0"/>
                      <a:pt x="58" y="0"/>
                    </a:cubicBezTo>
                    <a:cubicBezTo>
                      <a:pt x="58" y="4"/>
                      <a:pt x="55" y="8"/>
                      <a:pt x="50" y="12"/>
                    </a:cubicBezTo>
                    <a:cubicBezTo>
                      <a:pt x="38" y="18"/>
                      <a:pt x="20" y="18"/>
                      <a:pt x="9"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1476"/>
              <p:cNvSpPr>
                <a:spLocks/>
              </p:cNvSpPr>
              <p:nvPr userDrawn="1"/>
            </p:nvSpPr>
            <p:spPr bwMode="auto">
              <a:xfrm>
                <a:off x="3380000" y="5164541"/>
                <a:ext cx="239713" cy="139700"/>
              </a:xfrm>
              <a:custGeom>
                <a:avLst/>
                <a:gdLst>
                  <a:gd name="T0" fmla="*/ 12 w 64"/>
                  <a:gd name="T1" fmla="*/ 7 h 37"/>
                  <a:gd name="T2" fmla="*/ 12 w 64"/>
                  <a:gd name="T3" fmla="*/ 31 h 37"/>
                  <a:gd name="T4" fmla="*/ 53 w 64"/>
                  <a:gd name="T5" fmla="*/ 31 h 37"/>
                  <a:gd name="T6" fmla="*/ 53 w 64"/>
                  <a:gd name="T7" fmla="*/ 7 h 37"/>
                  <a:gd name="T8" fmla="*/ 12 w 64"/>
                  <a:gd name="T9" fmla="*/ 7 h 37"/>
                </a:gdLst>
                <a:ahLst/>
                <a:cxnLst>
                  <a:cxn ang="0">
                    <a:pos x="T0" y="T1"/>
                  </a:cxn>
                  <a:cxn ang="0">
                    <a:pos x="T2" y="T3"/>
                  </a:cxn>
                  <a:cxn ang="0">
                    <a:pos x="T4" y="T5"/>
                  </a:cxn>
                  <a:cxn ang="0">
                    <a:pos x="T6" y="T7"/>
                  </a:cxn>
                  <a:cxn ang="0">
                    <a:pos x="T8" y="T9"/>
                  </a:cxn>
                </a:cxnLst>
                <a:rect l="0" t="0" r="r" b="b"/>
                <a:pathLst>
                  <a:path w="64" h="37">
                    <a:moveTo>
                      <a:pt x="12" y="7"/>
                    </a:moveTo>
                    <a:cubicBezTo>
                      <a:pt x="1" y="14"/>
                      <a:pt x="0" y="24"/>
                      <a:pt x="12" y="31"/>
                    </a:cubicBezTo>
                    <a:cubicBezTo>
                      <a:pt x="23" y="37"/>
                      <a:pt x="41" y="37"/>
                      <a:pt x="53" y="31"/>
                    </a:cubicBezTo>
                    <a:cubicBezTo>
                      <a:pt x="64" y="24"/>
                      <a:pt x="64" y="14"/>
                      <a:pt x="53" y="7"/>
                    </a:cubicBezTo>
                    <a:cubicBezTo>
                      <a:pt x="42" y="0"/>
                      <a:pt x="23" y="0"/>
                      <a:pt x="12"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1477"/>
              <p:cNvSpPr>
                <a:spLocks/>
              </p:cNvSpPr>
              <p:nvPr userDrawn="1"/>
            </p:nvSpPr>
            <p:spPr bwMode="auto">
              <a:xfrm>
                <a:off x="4303925" y="4983566"/>
                <a:ext cx="217488" cy="109537"/>
              </a:xfrm>
              <a:custGeom>
                <a:avLst/>
                <a:gdLst>
                  <a:gd name="T0" fmla="*/ 0 w 58"/>
                  <a:gd name="T1" fmla="*/ 1 h 29"/>
                  <a:gd name="T2" fmla="*/ 0 w 58"/>
                  <a:gd name="T3" fmla="*/ 10 h 29"/>
                  <a:gd name="T4" fmla="*/ 8 w 58"/>
                  <a:gd name="T5" fmla="*/ 22 h 29"/>
                  <a:gd name="T6" fmla="*/ 49 w 58"/>
                  <a:gd name="T7" fmla="*/ 22 h 29"/>
                  <a:gd name="T8" fmla="*/ 58 w 58"/>
                  <a:gd name="T9" fmla="*/ 10 h 29"/>
                  <a:gd name="T10" fmla="*/ 58 w 58"/>
                  <a:gd name="T11" fmla="*/ 0 h 29"/>
                  <a:gd name="T12" fmla="*/ 49 w 58"/>
                  <a:gd name="T13" fmla="*/ 12 h 29"/>
                  <a:gd name="T14" fmla="*/ 8 w 58"/>
                  <a:gd name="T15" fmla="*/ 12 h 29"/>
                  <a:gd name="T16" fmla="*/ 0 w 58"/>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1"/>
                    </a:moveTo>
                    <a:cubicBezTo>
                      <a:pt x="0" y="10"/>
                      <a:pt x="0" y="10"/>
                      <a:pt x="0" y="10"/>
                    </a:cubicBezTo>
                    <a:cubicBezTo>
                      <a:pt x="0" y="15"/>
                      <a:pt x="2" y="19"/>
                      <a:pt x="8" y="22"/>
                    </a:cubicBezTo>
                    <a:cubicBezTo>
                      <a:pt x="19" y="29"/>
                      <a:pt x="38" y="29"/>
                      <a:pt x="49" y="22"/>
                    </a:cubicBezTo>
                    <a:cubicBezTo>
                      <a:pt x="55" y="19"/>
                      <a:pt x="58" y="15"/>
                      <a:pt x="58" y="10"/>
                    </a:cubicBezTo>
                    <a:cubicBezTo>
                      <a:pt x="58" y="0"/>
                      <a:pt x="58" y="0"/>
                      <a:pt x="58" y="0"/>
                    </a:cubicBezTo>
                    <a:cubicBezTo>
                      <a:pt x="58" y="5"/>
                      <a:pt x="55" y="9"/>
                      <a:pt x="49" y="12"/>
                    </a:cubicBezTo>
                    <a:cubicBezTo>
                      <a:pt x="38" y="19"/>
                      <a:pt x="19" y="19"/>
                      <a:pt x="8" y="12"/>
                    </a:cubicBezTo>
                    <a:cubicBezTo>
                      <a:pt x="2" y="9"/>
                      <a:pt x="0" y="5"/>
                      <a:pt x="0" y="1"/>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1478"/>
              <p:cNvSpPr>
                <a:spLocks/>
              </p:cNvSpPr>
              <p:nvPr userDrawn="1"/>
            </p:nvSpPr>
            <p:spPr bwMode="auto">
              <a:xfrm>
                <a:off x="4292813" y="4916891"/>
                <a:ext cx="236538" cy="138112"/>
              </a:xfrm>
              <a:custGeom>
                <a:avLst/>
                <a:gdLst>
                  <a:gd name="T0" fmla="*/ 11 w 63"/>
                  <a:gd name="T1" fmla="*/ 7 h 37"/>
                  <a:gd name="T2" fmla="*/ 11 w 63"/>
                  <a:gd name="T3" fmla="*/ 30 h 37"/>
                  <a:gd name="T4" fmla="*/ 52 w 63"/>
                  <a:gd name="T5" fmla="*/ 30 h 37"/>
                  <a:gd name="T6" fmla="*/ 52 w 63"/>
                  <a:gd name="T7" fmla="*/ 7 h 37"/>
                  <a:gd name="T8" fmla="*/ 11 w 63"/>
                  <a:gd name="T9" fmla="*/ 7 h 37"/>
                </a:gdLst>
                <a:ahLst/>
                <a:cxnLst>
                  <a:cxn ang="0">
                    <a:pos x="T0" y="T1"/>
                  </a:cxn>
                  <a:cxn ang="0">
                    <a:pos x="T2" y="T3"/>
                  </a:cxn>
                  <a:cxn ang="0">
                    <a:pos x="T4" y="T5"/>
                  </a:cxn>
                  <a:cxn ang="0">
                    <a:pos x="T6" y="T7"/>
                  </a:cxn>
                  <a:cxn ang="0">
                    <a:pos x="T8" y="T9"/>
                  </a:cxn>
                </a:cxnLst>
                <a:rect l="0" t="0" r="r" b="b"/>
                <a:pathLst>
                  <a:path w="63" h="37">
                    <a:moveTo>
                      <a:pt x="11" y="7"/>
                    </a:moveTo>
                    <a:cubicBezTo>
                      <a:pt x="0" y="13"/>
                      <a:pt x="0" y="24"/>
                      <a:pt x="11" y="30"/>
                    </a:cubicBezTo>
                    <a:cubicBezTo>
                      <a:pt x="22" y="37"/>
                      <a:pt x="41" y="37"/>
                      <a:pt x="52" y="30"/>
                    </a:cubicBezTo>
                    <a:cubicBezTo>
                      <a:pt x="63" y="24"/>
                      <a:pt x="63"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1479"/>
              <p:cNvSpPr>
                <a:spLocks/>
              </p:cNvSpPr>
              <p:nvPr userDrawn="1"/>
            </p:nvSpPr>
            <p:spPr bwMode="auto">
              <a:xfrm>
                <a:off x="4078500" y="5115329"/>
                <a:ext cx="217488" cy="104775"/>
              </a:xfrm>
              <a:custGeom>
                <a:avLst/>
                <a:gdLst>
                  <a:gd name="T0" fmla="*/ 0 w 58"/>
                  <a:gd name="T1" fmla="*/ 0 h 28"/>
                  <a:gd name="T2" fmla="*/ 0 w 58"/>
                  <a:gd name="T3" fmla="*/ 10 h 28"/>
                  <a:gd name="T4" fmla="*/ 8 w 58"/>
                  <a:gd name="T5" fmla="*/ 22 h 28"/>
                  <a:gd name="T6" fmla="*/ 49 w 58"/>
                  <a:gd name="T7" fmla="*/ 22 h 28"/>
                  <a:gd name="T8" fmla="*/ 58 w 58"/>
                  <a:gd name="T9" fmla="*/ 10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2"/>
                    </a:cubicBezTo>
                    <a:cubicBezTo>
                      <a:pt x="20" y="28"/>
                      <a:pt x="38" y="28"/>
                      <a:pt x="49" y="22"/>
                    </a:cubicBezTo>
                    <a:cubicBezTo>
                      <a:pt x="55" y="18"/>
                      <a:pt x="58" y="14"/>
                      <a:pt x="58" y="10"/>
                    </a:cubicBezTo>
                    <a:cubicBezTo>
                      <a:pt x="58" y="0"/>
                      <a:pt x="58" y="0"/>
                      <a:pt x="58" y="0"/>
                    </a:cubicBezTo>
                    <a:cubicBezTo>
                      <a:pt x="58" y="4"/>
                      <a:pt x="55" y="9"/>
                      <a:pt x="49" y="12"/>
                    </a:cubicBezTo>
                    <a:cubicBezTo>
                      <a:pt x="38" y="18"/>
                      <a:pt x="20" y="18"/>
                      <a:pt x="8" y="12"/>
                    </a:cubicBezTo>
                    <a:cubicBezTo>
                      <a:pt x="3" y="9"/>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1480"/>
              <p:cNvSpPr>
                <a:spLocks/>
              </p:cNvSpPr>
              <p:nvPr userDrawn="1"/>
            </p:nvSpPr>
            <p:spPr bwMode="auto">
              <a:xfrm>
                <a:off x="4067388" y="5047066"/>
                <a:ext cx="239713" cy="136525"/>
              </a:xfrm>
              <a:custGeom>
                <a:avLst/>
                <a:gdLst>
                  <a:gd name="T0" fmla="*/ 12 w 64"/>
                  <a:gd name="T1" fmla="*/ 6 h 36"/>
                  <a:gd name="T2" fmla="*/ 11 w 64"/>
                  <a:gd name="T3" fmla="*/ 30 h 36"/>
                  <a:gd name="T4" fmla="*/ 52 w 64"/>
                  <a:gd name="T5" fmla="*/ 30 h 36"/>
                  <a:gd name="T6" fmla="*/ 53 w 64"/>
                  <a:gd name="T7" fmla="*/ 6 h 36"/>
                  <a:gd name="T8" fmla="*/ 12 w 64"/>
                  <a:gd name="T9" fmla="*/ 6 h 36"/>
                </a:gdLst>
                <a:ahLst/>
                <a:cxnLst>
                  <a:cxn ang="0">
                    <a:pos x="T0" y="T1"/>
                  </a:cxn>
                  <a:cxn ang="0">
                    <a:pos x="T2" y="T3"/>
                  </a:cxn>
                  <a:cxn ang="0">
                    <a:pos x="T4" y="T5"/>
                  </a:cxn>
                  <a:cxn ang="0">
                    <a:pos x="T6" y="T7"/>
                  </a:cxn>
                  <a:cxn ang="0">
                    <a:pos x="T8" y="T9"/>
                  </a:cxn>
                </a:cxnLst>
                <a:rect l="0" t="0" r="r" b="b"/>
                <a:pathLst>
                  <a:path w="64" h="36">
                    <a:moveTo>
                      <a:pt x="12" y="6"/>
                    </a:moveTo>
                    <a:cubicBezTo>
                      <a:pt x="0" y="13"/>
                      <a:pt x="0" y="23"/>
                      <a:pt x="11" y="30"/>
                    </a:cubicBezTo>
                    <a:cubicBezTo>
                      <a:pt x="23" y="36"/>
                      <a:pt x="41" y="36"/>
                      <a:pt x="52" y="30"/>
                    </a:cubicBezTo>
                    <a:cubicBezTo>
                      <a:pt x="64" y="23"/>
                      <a:pt x="64" y="13"/>
                      <a:pt x="53" y="6"/>
                    </a:cubicBezTo>
                    <a:cubicBezTo>
                      <a:pt x="41" y="0"/>
                      <a:pt x="23" y="0"/>
                      <a:pt x="12"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1481"/>
              <p:cNvSpPr>
                <a:spLocks/>
              </p:cNvSpPr>
              <p:nvPr userDrawn="1"/>
            </p:nvSpPr>
            <p:spPr bwMode="auto">
              <a:xfrm>
                <a:off x="3853075" y="5243916"/>
                <a:ext cx="217488" cy="107950"/>
              </a:xfrm>
              <a:custGeom>
                <a:avLst/>
                <a:gdLst>
                  <a:gd name="T0" fmla="*/ 0 w 58"/>
                  <a:gd name="T1" fmla="*/ 0 h 29"/>
                  <a:gd name="T2" fmla="*/ 0 w 58"/>
                  <a:gd name="T3" fmla="*/ 10 h 29"/>
                  <a:gd name="T4" fmla="*/ 9 w 58"/>
                  <a:gd name="T5" fmla="*/ 22 h 29"/>
                  <a:gd name="T6" fmla="*/ 50 w 58"/>
                  <a:gd name="T7" fmla="*/ 22 h 29"/>
                  <a:gd name="T8" fmla="*/ 58 w 58"/>
                  <a:gd name="T9" fmla="*/ 10 h 29"/>
                  <a:gd name="T10" fmla="*/ 58 w 58"/>
                  <a:gd name="T11" fmla="*/ 0 h 29"/>
                  <a:gd name="T12" fmla="*/ 50 w 58"/>
                  <a:gd name="T13" fmla="*/ 12 h 29"/>
                  <a:gd name="T14" fmla="*/ 9 w 58"/>
                  <a:gd name="T15" fmla="*/ 12 h 29"/>
                  <a:gd name="T16" fmla="*/ 0 w 58"/>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9">
                    <a:moveTo>
                      <a:pt x="0" y="0"/>
                    </a:moveTo>
                    <a:cubicBezTo>
                      <a:pt x="0" y="10"/>
                      <a:pt x="0" y="10"/>
                      <a:pt x="0" y="10"/>
                    </a:cubicBezTo>
                    <a:cubicBezTo>
                      <a:pt x="0" y="14"/>
                      <a:pt x="3" y="19"/>
                      <a:pt x="9" y="22"/>
                    </a:cubicBezTo>
                    <a:cubicBezTo>
                      <a:pt x="20" y="29"/>
                      <a:pt x="39" y="29"/>
                      <a:pt x="50" y="22"/>
                    </a:cubicBezTo>
                    <a:cubicBezTo>
                      <a:pt x="56" y="19"/>
                      <a:pt x="58" y="14"/>
                      <a:pt x="58" y="10"/>
                    </a:cubicBezTo>
                    <a:cubicBezTo>
                      <a:pt x="58" y="0"/>
                      <a:pt x="58" y="0"/>
                      <a:pt x="58" y="0"/>
                    </a:cubicBezTo>
                    <a:cubicBezTo>
                      <a:pt x="58" y="5"/>
                      <a:pt x="56" y="9"/>
                      <a:pt x="50" y="12"/>
                    </a:cubicBezTo>
                    <a:cubicBezTo>
                      <a:pt x="38" y="19"/>
                      <a:pt x="20" y="19"/>
                      <a:pt x="9" y="12"/>
                    </a:cubicBezTo>
                    <a:cubicBezTo>
                      <a:pt x="3" y="9"/>
                      <a:pt x="0" y="5"/>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1482"/>
              <p:cNvSpPr>
                <a:spLocks/>
              </p:cNvSpPr>
              <p:nvPr userDrawn="1"/>
            </p:nvSpPr>
            <p:spPr bwMode="auto">
              <a:xfrm>
                <a:off x="3845138" y="5175654"/>
                <a:ext cx="236538" cy="139700"/>
              </a:xfrm>
              <a:custGeom>
                <a:avLst/>
                <a:gdLst>
                  <a:gd name="T0" fmla="*/ 11 w 63"/>
                  <a:gd name="T1" fmla="*/ 6 h 37"/>
                  <a:gd name="T2" fmla="*/ 11 w 63"/>
                  <a:gd name="T3" fmla="*/ 30 h 37"/>
                  <a:gd name="T4" fmla="*/ 52 w 63"/>
                  <a:gd name="T5" fmla="*/ 30 h 37"/>
                  <a:gd name="T6" fmla="*/ 52 w 63"/>
                  <a:gd name="T7" fmla="*/ 6 h 37"/>
                  <a:gd name="T8" fmla="*/ 11 w 63"/>
                  <a:gd name="T9" fmla="*/ 6 h 37"/>
                </a:gdLst>
                <a:ahLst/>
                <a:cxnLst>
                  <a:cxn ang="0">
                    <a:pos x="T0" y="T1"/>
                  </a:cxn>
                  <a:cxn ang="0">
                    <a:pos x="T2" y="T3"/>
                  </a:cxn>
                  <a:cxn ang="0">
                    <a:pos x="T4" y="T5"/>
                  </a:cxn>
                  <a:cxn ang="0">
                    <a:pos x="T6" y="T7"/>
                  </a:cxn>
                  <a:cxn ang="0">
                    <a:pos x="T8" y="T9"/>
                  </a:cxn>
                </a:cxnLst>
                <a:rect l="0" t="0" r="r" b="b"/>
                <a:pathLst>
                  <a:path w="63" h="37">
                    <a:moveTo>
                      <a:pt x="11" y="6"/>
                    </a:moveTo>
                    <a:cubicBezTo>
                      <a:pt x="0" y="13"/>
                      <a:pt x="0" y="24"/>
                      <a:pt x="11" y="30"/>
                    </a:cubicBezTo>
                    <a:cubicBezTo>
                      <a:pt x="22" y="37"/>
                      <a:pt x="40" y="37"/>
                      <a:pt x="52" y="30"/>
                    </a:cubicBezTo>
                    <a:cubicBezTo>
                      <a:pt x="63" y="24"/>
                      <a:pt x="63" y="13"/>
                      <a:pt x="52" y="6"/>
                    </a:cubicBezTo>
                    <a:cubicBezTo>
                      <a:pt x="41" y="0"/>
                      <a:pt x="22" y="0"/>
                      <a:pt x="11" y="6"/>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1483"/>
              <p:cNvSpPr>
                <a:spLocks/>
              </p:cNvSpPr>
              <p:nvPr userDrawn="1"/>
            </p:nvSpPr>
            <p:spPr bwMode="auto">
              <a:xfrm>
                <a:off x="3630825" y="5375679"/>
                <a:ext cx="217488" cy="104775"/>
              </a:xfrm>
              <a:custGeom>
                <a:avLst/>
                <a:gdLst>
                  <a:gd name="T0" fmla="*/ 0 w 58"/>
                  <a:gd name="T1" fmla="*/ 0 h 28"/>
                  <a:gd name="T2" fmla="*/ 0 w 58"/>
                  <a:gd name="T3" fmla="*/ 10 h 28"/>
                  <a:gd name="T4" fmla="*/ 8 w 58"/>
                  <a:gd name="T5" fmla="*/ 21 h 28"/>
                  <a:gd name="T6" fmla="*/ 49 w 58"/>
                  <a:gd name="T7" fmla="*/ 21 h 28"/>
                  <a:gd name="T8" fmla="*/ 58 w 58"/>
                  <a:gd name="T9" fmla="*/ 9 h 28"/>
                  <a:gd name="T10" fmla="*/ 58 w 58"/>
                  <a:gd name="T11" fmla="*/ 0 h 28"/>
                  <a:gd name="T12" fmla="*/ 49 w 58"/>
                  <a:gd name="T13" fmla="*/ 12 h 28"/>
                  <a:gd name="T14" fmla="*/ 8 w 58"/>
                  <a:gd name="T15" fmla="*/ 12 h 28"/>
                  <a:gd name="T16" fmla="*/ 0 w 5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28">
                    <a:moveTo>
                      <a:pt x="0" y="0"/>
                    </a:moveTo>
                    <a:cubicBezTo>
                      <a:pt x="0" y="10"/>
                      <a:pt x="0" y="10"/>
                      <a:pt x="0" y="10"/>
                    </a:cubicBezTo>
                    <a:cubicBezTo>
                      <a:pt x="0" y="14"/>
                      <a:pt x="3" y="18"/>
                      <a:pt x="8" y="21"/>
                    </a:cubicBezTo>
                    <a:cubicBezTo>
                      <a:pt x="20" y="28"/>
                      <a:pt x="38" y="28"/>
                      <a:pt x="49" y="21"/>
                    </a:cubicBezTo>
                    <a:cubicBezTo>
                      <a:pt x="55" y="18"/>
                      <a:pt x="58" y="14"/>
                      <a:pt x="58" y="9"/>
                    </a:cubicBezTo>
                    <a:cubicBezTo>
                      <a:pt x="58" y="0"/>
                      <a:pt x="58" y="0"/>
                      <a:pt x="58" y="0"/>
                    </a:cubicBezTo>
                    <a:cubicBezTo>
                      <a:pt x="58" y="4"/>
                      <a:pt x="55" y="8"/>
                      <a:pt x="49" y="12"/>
                    </a:cubicBezTo>
                    <a:cubicBezTo>
                      <a:pt x="38" y="18"/>
                      <a:pt x="20" y="18"/>
                      <a:pt x="8" y="12"/>
                    </a:cubicBezTo>
                    <a:cubicBezTo>
                      <a:pt x="3" y="8"/>
                      <a:pt x="0" y="4"/>
                      <a:pt x="0" y="0"/>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1484"/>
              <p:cNvSpPr>
                <a:spLocks/>
              </p:cNvSpPr>
              <p:nvPr userDrawn="1"/>
            </p:nvSpPr>
            <p:spPr bwMode="auto">
              <a:xfrm>
                <a:off x="3619713" y="5304241"/>
                <a:ext cx="241300" cy="138112"/>
              </a:xfrm>
              <a:custGeom>
                <a:avLst/>
                <a:gdLst>
                  <a:gd name="T0" fmla="*/ 11 w 64"/>
                  <a:gd name="T1" fmla="*/ 7 h 37"/>
                  <a:gd name="T2" fmla="*/ 11 w 64"/>
                  <a:gd name="T3" fmla="*/ 31 h 37"/>
                  <a:gd name="T4" fmla="*/ 52 w 64"/>
                  <a:gd name="T5" fmla="*/ 31 h 37"/>
                  <a:gd name="T6" fmla="*/ 52 w 64"/>
                  <a:gd name="T7" fmla="*/ 7 h 37"/>
                  <a:gd name="T8" fmla="*/ 11 w 64"/>
                  <a:gd name="T9" fmla="*/ 7 h 37"/>
                </a:gdLst>
                <a:ahLst/>
                <a:cxnLst>
                  <a:cxn ang="0">
                    <a:pos x="T0" y="T1"/>
                  </a:cxn>
                  <a:cxn ang="0">
                    <a:pos x="T2" y="T3"/>
                  </a:cxn>
                  <a:cxn ang="0">
                    <a:pos x="T4" y="T5"/>
                  </a:cxn>
                  <a:cxn ang="0">
                    <a:pos x="T6" y="T7"/>
                  </a:cxn>
                  <a:cxn ang="0">
                    <a:pos x="T8" y="T9"/>
                  </a:cxn>
                </a:cxnLst>
                <a:rect l="0" t="0" r="r" b="b"/>
                <a:pathLst>
                  <a:path w="64" h="37">
                    <a:moveTo>
                      <a:pt x="11" y="7"/>
                    </a:moveTo>
                    <a:cubicBezTo>
                      <a:pt x="0" y="13"/>
                      <a:pt x="0" y="24"/>
                      <a:pt x="11" y="31"/>
                    </a:cubicBezTo>
                    <a:cubicBezTo>
                      <a:pt x="23" y="37"/>
                      <a:pt x="41" y="37"/>
                      <a:pt x="52" y="31"/>
                    </a:cubicBezTo>
                    <a:cubicBezTo>
                      <a:pt x="64" y="24"/>
                      <a:pt x="64" y="13"/>
                      <a:pt x="52" y="7"/>
                    </a:cubicBezTo>
                    <a:cubicBezTo>
                      <a:pt x="41" y="0"/>
                      <a:pt x="23" y="0"/>
                      <a:pt x="11"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22" name="Rectangle 2"/>
          <p:cNvSpPr>
            <a:spLocks noChangeArrowheads="1"/>
          </p:cNvSpPr>
          <p:nvPr/>
        </p:nvSpPr>
        <p:spPr bwMode="auto">
          <a:xfrm>
            <a:off x="2339753" y="1643229"/>
            <a:ext cx="6804248" cy="1648601"/>
          </a:xfrm>
          <a:prstGeom prst="rect">
            <a:avLst/>
          </a:prstGeom>
          <a:solidFill>
            <a:schemeClr val="accent1"/>
          </a:solidFill>
          <a:ln w="9525">
            <a:noFill/>
            <a:miter lim="800000"/>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pitchFamily="34" charset="0"/>
              <a:ea typeface="宋体" panose="02010600030101010101" pitchFamily="2" charset="-122"/>
              <a:cs typeface="+mn-cs"/>
            </a:endParaRPr>
          </a:p>
        </p:txBody>
      </p:sp>
      <p:sp>
        <p:nvSpPr>
          <p:cNvPr id="23" name="矩形 22"/>
          <p:cNvSpPr/>
          <p:nvPr/>
        </p:nvSpPr>
        <p:spPr>
          <a:xfrm>
            <a:off x="1" y="1643229"/>
            <a:ext cx="2339751" cy="1648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1105235"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 Box 2"/>
          <p:cNvSpPr txBox="1">
            <a:spLocks noChangeArrowheads="1"/>
          </p:cNvSpPr>
          <p:nvPr/>
        </p:nvSpPr>
        <p:spPr bwMode="auto">
          <a:xfrm>
            <a:off x="2699792" y="1923678"/>
            <a:ext cx="4858820" cy="646331"/>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在此输入过渡页标题</a:t>
            </a:r>
            <a:endParaRPr kumimoji="0" lang="zh-CN" altLang="en-US" sz="36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Text Box 2"/>
          <p:cNvSpPr txBox="1">
            <a:spLocks noChangeArrowheads="1"/>
          </p:cNvSpPr>
          <p:nvPr/>
        </p:nvSpPr>
        <p:spPr bwMode="auto">
          <a:xfrm>
            <a:off x="2749180" y="2643758"/>
            <a:ext cx="4809432" cy="30777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录入</a:t>
            </a:r>
            <a:r>
              <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此部分的内容及说明，</a:t>
            </a:r>
            <a:r>
              <a:rPr kumimoji="0" lang="zh-CN" altLang="en-US" sz="14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简单扼要。</a:t>
            </a:r>
            <a:endParaRPr kumimoji="0" lang="zh-CN" altLang="en-US" sz="14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6" name="TextBox 5"/>
          <p:cNvSpPr txBox="1"/>
          <p:nvPr/>
        </p:nvSpPr>
        <p:spPr>
          <a:xfrm>
            <a:off x="566852" y="1773272"/>
            <a:ext cx="1218603" cy="144655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8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01</a:t>
            </a:r>
            <a:endParaRPr kumimoji="0" lang="zh-CN" altLang="en-US" sz="88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4131963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style.rotation</p:attrName>
                                        </p:attrNameLst>
                                      </p:cBhvr>
                                      <p:tavLst>
                                        <p:tav tm="0">
                                          <p:val>
                                            <p:fltVal val="360"/>
                                          </p:val>
                                        </p:tav>
                                        <p:tav tm="100000">
                                          <p:val>
                                            <p:fltVal val="0"/>
                                          </p:val>
                                        </p:tav>
                                      </p:tavLst>
                                    </p:anim>
                                    <p:animEffect transition="in" filter="fade">
                                      <p:cBhvr>
                                        <p:cTn id="19" dur="500"/>
                                        <p:tgtEl>
                                          <p:spTgt spid="6"/>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8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24"/>
                                        </p:tgtEl>
                                        <p:attrNameLst>
                                          <p:attrName>ppt_y</p:attrName>
                                        </p:attrNameLst>
                                      </p:cBhvr>
                                      <p:tavLst>
                                        <p:tav tm="0">
                                          <p:val>
                                            <p:strVal val="#ppt_y"/>
                                          </p:val>
                                        </p:tav>
                                        <p:tav tm="100000">
                                          <p:val>
                                            <p:strVal val="#ppt_y"/>
                                          </p:val>
                                        </p:tav>
                                      </p:tavLst>
                                    </p:anim>
                                    <p:anim calcmode="lin" valueType="num">
                                      <p:cBhvr>
                                        <p:cTn id="25" dur="8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24"/>
                                        </p:tgtEl>
                                      </p:cBhvr>
                                    </p:animEffect>
                                  </p:childTnLst>
                                </p:cTn>
                              </p:par>
                            </p:childTnLst>
                          </p:cTn>
                        </p:par>
                        <p:par>
                          <p:cTn id="28" fill="hold">
                            <p:stCondLst>
                              <p:cond delay="2440"/>
                            </p:stCondLst>
                            <p:childTnLst>
                              <p:par>
                                <p:cTn id="29" presetID="22" presetClass="entr" presetSubtype="4"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down)">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9606" y="1367050"/>
            <a:ext cx="2881617" cy="1728971"/>
            <a:chOff x="3900264" y="2204864"/>
            <a:chExt cx="4572000" cy="2743200"/>
          </a:xfrm>
        </p:grpSpPr>
        <p:graphicFrame>
          <p:nvGraphicFramePr>
            <p:cNvPr id="4" name="图表 3"/>
            <p:cNvGraphicFramePr>
              <a:graphicFrameLocks/>
            </p:cNvGraphicFramePr>
            <p:nvPr>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448493" y="3100630"/>
              <a:ext cx="1702003" cy="9278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90%</a:t>
              </a:r>
              <a:endParaRPr kumimoji="0" lang="zh-CN" altLang="en-US"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组合 5"/>
          <p:cNvGrpSpPr/>
          <p:nvPr/>
        </p:nvGrpSpPr>
        <p:grpSpPr>
          <a:xfrm>
            <a:off x="1323900" y="1383742"/>
            <a:ext cx="2155756" cy="1728970"/>
            <a:chOff x="695400" y="2132856"/>
            <a:chExt cx="3420342" cy="2743200"/>
          </a:xfrm>
        </p:grpSpPr>
        <p:graphicFrame>
          <p:nvGraphicFramePr>
            <p:cNvPr id="7" name="图表 6"/>
            <p:cNvGraphicFramePr>
              <a:graphicFrameLocks/>
            </p:cNvGraphicFramePr>
            <p:nvPr>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33394" y="3031443"/>
              <a:ext cx="1702003" cy="9278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50%</a:t>
              </a:r>
              <a:endParaRPr kumimoji="0" lang="zh-CN" altLang="en-US"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p:nvPr/>
        </p:nvGrpSpPr>
        <p:grpSpPr>
          <a:xfrm>
            <a:off x="5018456" y="1365243"/>
            <a:ext cx="2881617" cy="1728971"/>
            <a:chOff x="7392144" y="2190750"/>
            <a:chExt cx="4572000" cy="2743200"/>
          </a:xfrm>
        </p:grpSpPr>
        <p:graphicFrame>
          <p:nvGraphicFramePr>
            <p:cNvPr id="11" name="图表 10"/>
            <p:cNvGraphicFramePr>
              <a:graphicFrameLocks/>
            </p:cNvGraphicFramePr>
            <p:nvPr>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02590" y="3068606"/>
              <a:ext cx="1702003" cy="9278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23%</a:t>
              </a:r>
              <a:endParaRPr kumimoji="0" lang="zh-CN" altLang="en-US" sz="3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12"/>
          <p:cNvGrpSpPr/>
          <p:nvPr/>
        </p:nvGrpSpPr>
        <p:grpSpPr>
          <a:xfrm>
            <a:off x="1494651" y="3169104"/>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销售量全年提高</a:t>
              </a:r>
              <a:r>
                <a:rPr kumimoji="0" lang="en-US" altLang="zh-CN"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50%</a:t>
              </a:r>
              <a:endPar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3688474" y="3169104"/>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签约成功率达</a:t>
              </a:r>
              <a:r>
                <a:rPr kumimoji="0" lang="en-US" altLang="zh-CN"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90%</a:t>
              </a:r>
              <a:endPar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5882297" y="3169104"/>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公司利润提高</a:t>
              </a:r>
              <a:r>
                <a:rPr kumimoji="0" lang="en-US" altLang="zh-CN" sz="1400" b="1" i="0" u="none" strike="noStrike" kern="1200" cap="none" spc="0" normalizeH="0" baseline="0" noProof="0" dirty="0" smtClean="0">
                  <a:ln>
                    <a:noFill/>
                  </a:ln>
                  <a:solidFill>
                    <a:srgbClr val="2272AB"/>
                  </a:solidFill>
                  <a:effectLst/>
                  <a:uLnTx/>
                  <a:uFillTx/>
                  <a:latin typeface="微软雅黑" panose="020B0503020204020204" pitchFamily="34" charset="-122"/>
                  <a:ea typeface="微软雅黑" panose="020B0503020204020204" pitchFamily="34" charset="-122"/>
                  <a:cs typeface="+mn-cs"/>
                </a:rPr>
                <a:t>23%</a:t>
              </a:r>
              <a:endParaRPr kumimoji="0" lang="zh-CN" altLang="en-US" sz="1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1"/>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3" name="TextBox 22"/>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4146538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64500" y="1407910"/>
            <a:ext cx="1918068" cy="680813"/>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srgbClr val="1F497D">
                    <a:lumMod val="75000"/>
                  </a:srgbClr>
                </a:solidFill>
                <a:effectLst/>
                <a:uLnTx/>
                <a:uFillTx/>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rPr>
                <a:t>第二季度</a:t>
              </a:r>
              <a:endParaRPr kumimoji="0" lang="zh-CN" altLang="en-US" sz="1500" b="1"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261360" y="1407910"/>
            <a:ext cx="1918068" cy="680813"/>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srgbClr val="1F497D">
                    <a:lumMod val="75000"/>
                  </a:srgbClr>
                </a:solidFill>
                <a:effectLst/>
                <a:uLnTx/>
                <a:uFillTx/>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15665"/>
              <a:ext cx="2293960" cy="785412"/>
            </a:xfrm>
            <a:prstGeom prst="rect">
              <a:avLst/>
            </a:prstGeom>
            <a:noFill/>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rPr>
                <a:t>第一季度</a:t>
              </a:r>
              <a:endParaRPr kumimoji="0" lang="zh-CN" altLang="en-US" sz="1500" b="1"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070781" y="1407910"/>
            <a:ext cx="1918068" cy="680813"/>
            <a:chOff x="8127453" y="1984470"/>
            <a:chExt cx="2636520" cy="1447800"/>
          </a:xfrm>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srgbClr val="1F497D">
                    <a:lumMod val="75000"/>
                  </a:srgbClr>
                </a:solidFill>
                <a:effectLst/>
                <a:uLnTx/>
                <a:uFillTx/>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15665"/>
              <a:ext cx="2230360" cy="785412"/>
            </a:xfrm>
            <a:prstGeom prst="rect">
              <a:avLst/>
            </a:prstGeom>
            <a:noFill/>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rPr>
                <a:t>第四季度</a:t>
              </a:r>
              <a:endParaRPr kumimoji="0" lang="zh-CN" altLang="en-US" sz="1500" b="1"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467640" y="1407910"/>
            <a:ext cx="1918068" cy="680813"/>
            <a:chOff x="5897092" y="1984470"/>
            <a:chExt cx="2636520" cy="1447800"/>
          </a:xfrm>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srgbClr val="1F497D">
                    <a:lumMod val="75000"/>
                  </a:srgbClr>
                </a:solidFill>
                <a:effectLst/>
                <a:uLnTx/>
                <a:uFillTx/>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15669"/>
              <a:ext cx="2205655" cy="785412"/>
            </a:xfrm>
            <a:prstGeom prst="rect">
              <a:avLst/>
            </a:prstGeom>
            <a:noFill/>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rPr>
                <a:t>第三季度</a:t>
              </a:r>
              <a:endParaRPr kumimoji="0" lang="zh-CN" altLang="en-US" sz="1500" b="1" i="0" u="none" strike="noStrike" kern="1200" cap="none" spc="0" normalizeH="0" baseline="-3000" noProof="0" dirty="0">
                <a:ln>
                  <a:noFill/>
                </a:ln>
                <a:solidFill>
                  <a:prstClr val="white">
                    <a:lumMod val="95000"/>
                  </a:prstClr>
                </a:solidFill>
                <a:effectLst/>
                <a:uLnTx/>
                <a:uFillTx/>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105560"/>
            <a:ext cx="7039088"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637846" y="2297224"/>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8" name="矩形 47"/>
          <p:cNvSpPr>
            <a:spLocks noChangeArrowheads="1"/>
          </p:cNvSpPr>
          <p:nvPr/>
        </p:nvSpPr>
        <p:spPr bwMode="auto">
          <a:xfrm>
            <a:off x="1455527" y="2656564"/>
            <a:ext cx="1430914"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297224"/>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0" name="矩形 47"/>
          <p:cNvSpPr>
            <a:spLocks noChangeArrowheads="1"/>
          </p:cNvSpPr>
          <p:nvPr/>
        </p:nvSpPr>
        <p:spPr bwMode="auto">
          <a:xfrm>
            <a:off x="3113009" y="2656564"/>
            <a:ext cx="140652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1" name="矩形 20"/>
          <p:cNvSpPr/>
          <p:nvPr/>
        </p:nvSpPr>
        <p:spPr>
          <a:xfrm>
            <a:off x="4888803" y="2297224"/>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2" name="矩形 47"/>
          <p:cNvSpPr>
            <a:spLocks noChangeArrowheads="1"/>
          </p:cNvSpPr>
          <p:nvPr/>
        </p:nvSpPr>
        <p:spPr bwMode="auto">
          <a:xfrm>
            <a:off x="4746098" y="2656564"/>
            <a:ext cx="141945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3" name="矩形 22"/>
          <p:cNvSpPr/>
          <p:nvPr/>
        </p:nvSpPr>
        <p:spPr>
          <a:xfrm>
            <a:off x="6514281" y="2297224"/>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4" name="矩形 47"/>
          <p:cNvSpPr>
            <a:spLocks noChangeArrowheads="1"/>
          </p:cNvSpPr>
          <p:nvPr/>
        </p:nvSpPr>
        <p:spPr bwMode="auto">
          <a:xfrm>
            <a:off x="6392121" y="2656564"/>
            <a:ext cx="140624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4013801"/>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7" name="TextBox 2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7629122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7" name="TextBox 1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
        <p:nvSpPr>
          <p:cNvPr id="27" name="箭头3"/>
          <p:cNvSpPr>
            <a:spLocks/>
          </p:cNvSpPr>
          <p:nvPr/>
        </p:nvSpPr>
        <p:spPr bwMode="gray">
          <a:xfrm flipV="1">
            <a:off x="1531850"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8" name="箭头2"/>
          <p:cNvSpPr>
            <a:spLocks/>
          </p:cNvSpPr>
          <p:nvPr/>
        </p:nvSpPr>
        <p:spPr bwMode="gray">
          <a:xfrm rot="16200000">
            <a:off x="1747861"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9" name="箭头1"/>
          <p:cNvSpPr>
            <a:spLocks/>
          </p:cNvSpPr>
          <p:nvPr/>
        </p:nvSpPr>
        <p:spPr bwMode="gray">
          <a:xfrm>
            <a:off x="1526579"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30" name="文本1"/>
          <p:cNvSpPr>
            <a:spLocks noChangeArrowheads="1"/>
          </p:cNvSpPr>
          <p:nvPr/>
        </p:nvSpPr>
        <p:spPr bwMode="gray">
          <a:xfrm>
            <a:off x="3378267" y="1352205"/>
            <a:ext cx="4434093" cy="896993"/>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标题1"/>
          <p:cNvSpPr>
            <a:spLocks noChangeArrowheads="1"/>
          </p:cNvSpPr>
          <p:nvPr/>
        </p:nvSpPr>
        <p:spPr bwMode="gray">
          <a:xfrm>
            <a:off x="2446313" y="1347614"/>
            <a:ext cx="931954" cy="901585"/>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添加标题</a:t>
            </a:r>
            <a:endParaRPr kumimoji="0" lang="zh-CN" altLang="zh-CN"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32" name="文本2"/>
          <p:cNvSpPr>
            <a:spLocks noChangeArrowheads="1"/>
          </p:cNvSpPr>
          <p:nvPr/>
        </p:nvSpPr>
        <p:spPr bwMode="gray">
          <a:xfrm>
            <a:off x="3378267" y="2442238"/>
            <a:ext cx="4434093" cy="894027"/>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3" name="标题2"/>
          <p:cNvSpPr>
            <a:spLocks noChangeArrowheads="1"/>
          </p:cNvSpPr>
          <p:nvPr/>
        </p:nvSpPr>
        <p:spPr bwMode="gray">
          <a:xfrm>
            <a:off x="2446313" y="2442238"/>
            <a:ext cx="931955" cy="894027"/>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添加标题</a:t>
            </a:r>
            <a:endParaRPr kumimoji="0" lang="zh-CN" altLang="zh-CN"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34" name="文本3"/>
          <p:cNvSpPr>
            <a:spLocks noChangeArrowheads="1"/>
          </p:cNvSpPr>
          <p:nvPr/>
        </p:nvSpPr>
        <p:spPr bwMode="ltGray">
          <a:xfrm>
            <a:off x="3378267" y="3523042"/>
            <a:ext cx="4434093" cy="886051"/>
          </a:xfrm>
          <a:prstGeom prst="roundRect">
            <a:avLst>
              <a:gd name="adj" fmla="val 11505"/>
            </a:avLst>
          </a:prstGeom>
          <a:noFill/>
          <a:ln w="15875" cap="flat" cmpd="sng" algn="ctr">
            <a:solidFill>
              <a:schemeClr val="accent1"/>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5" name="标题3"/>
          <p:cNvSpPr>
            <a:spLocks noChangeArrowheads="1"/>
          </p:cNvSpPr>
          <p:nvPr/>
        </p:nvSpPr>
        <p:spPr bwMode="gray">
          <a:xfrm>
            <a:off x="2446313" y="3523042"/>
            <a:ext cx="931954" cy="886051"/>
          </a:xfrm>
          <a:prstGeom prst="roundRect">
            <a:avLst>
              <a:gd name="adj" fmla="val 11921"/>
            </a:avLst>
          </a:prstGeom>
          <a:solidFill>
            <a:schemeClr val="accent1"/>
          </a:solidFill>
          <a:ln w="25400"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添加标题</a:t>
            </a:r>
            <a:endParaRPr kumimoji="0" lang="zh-CN" altLang="zh-CN" sz="14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36" name="Oval 19"/>
          <p:cNvSpPr>
            <a:spLocks noChangeArrowheads="1"/>
          </p:cNvSpPr>
          <p:nvPr/>
        </p:nvSpPr>
        <p:spPr bwMode="auto">
          <a:xfrm>
            <a:off x="1111928" y="2442238"/>
            <a:ext cx="892911" cy="894027"/>
          </a:xfrm>
          <a:prstGeom prst="ellipse">
            <a:avLst/>
          </a:prstGeom>
          <a:solidFill>
            <a:schemeClr val="accent1"/>
          </a:solidFill>
          <a:ln w="9525">
            <a:noFill/>
            <a:round/>
            <a:headEnd/>
            <a:tailEnd/>
          </a:ln>
          <a:effectLst/>
        </p:spPr>
        <p:txBody>
          <a:bodyPr lIns="62118" tIns="31058" rIns="62118" bIns="31058"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9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工作</a:t>
            </a:r>
            <a:endParaRPr kumimoji="0" lang="en-US" altLang="zh-CN" sz="19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9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概述</a:t>
            </a:r>
          </a:p>
        </p:txBody>
      </p:sp>
    </p:spTree>
    <p:extLst>
      <p:ext uri="{BB962C8B-B14F-4D97-AF65-F5344CB8AC3E}">
        <p14:creationId xmlns:p14="http://schemas.microsoft.com/office/powerpoint/2010/main" val="35371699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8" y="2837406"/>
            <a:ext cx="2252381" cy="383018"/>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 name="五边形 3"/>
          <p:cNvSpPr/>
          <p:nvPr/>
        </p:nvSpPr>
        <p:spPr>
          <a:xfrm flipH="1">
            <a:off x="2847579" y="3292213"/>
            <a:ext cx="1385210"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五边形 4"/>
          <p:cNvSpPr/>
          <p:nvPr/>
        </p:nvSpPr>
        <p:spPr>
          <a:xfrm flipH="1">
            <a:off x="2320612" y="3747020"/>
            <a:ext cx="1912176" cy="383018"/>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 name="五边形 5"/>
          <p:cNvSpPr/>
          <p:nvPr/>
        </p:nvSpPr>
        <p:spPr>
          <a:xfrm flipH="1">
            <a:off x="1475656" y="4201827"/>
            <a:ext cx="2757132"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73%</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75%</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2" name="五边形 11"/>
          <p:cNvSpPr/>
          <p:nvPr/>
        </p:nvSpPr>
        <p:spPr>
          <a:xfrm>
            <a:off x="4959426" y="2839397"/>
            <a:ext cx="1149664" cy="38301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五边形 12"/>
          <p:cNvSpPr/>
          <p:nvPr/>
        </p:nvSpPr>
        <p:spPr>
          <a:xfrm>
            <a:off x="4959427" y="3294204"/>
            <a:ext cx="2170277"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五边形 13"/>
          <p:cNvSpPr/>
          <p:nvPr/>
        </p:nvSpPr>
        <p:spPr>
          <a:xfrm>
            <a:off x="4959426" y="3749012"/>
            <a:ext cx="1360817" cy="38301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五边形 14"/>
          <p:cNvSpPr/>
          <p:nvPr/>
        </p:nvSpPr>
        <p:spPr>
          <a:xfrm>
            <a:off x="4959426" y="4203818"/>
            <a:ext cx="2900981"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56%</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29%</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77%</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项目四</a:t>
            </a:r>
          </a:p>
        </p:txBody>
      </p:sp>
      <p:sp>
        <p:nvSpPr>
          <p:cNvPr id="24" name="Oval 4"/>
          <p:cNvSpPr/>
          <p:nvPr/>
        </p:nvSpPr>
        <p:spPr>
          <a:xfrm>
            <a:off x="4957546" y="1131590"/>
            <a:ext cx="838590" cy="790950"/>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20XX</a:t>
            </a:r>
            <a:endParaRPr kumimoji="0" 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Oval 5"/>
          <p:cNvSpPr/>
          <p:nvPr/>
        </p:nvSpPr>
        <p:spPr>
          <a:xfrm>
            <a:off x="3411117" y="1131590"/>
            <a:ext cx="838590" cy="790950"/>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2015</a:t>
            </a:r>
            <a:endParaRPr kumimoji="0" 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
        <p:nvSpPr>
          <p:cNvPr id="28" name="TextBox 27"/>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29" name="TextBox 28"/>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1969878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30854" y="1283610"/>
            <a:ext cx="5153514" cy="348839"/>
            <a:chOff x="3002037" y="1465798"/>
            <a:chExt cx="7067433" cy="369332"/>
          </a:xfrm>
          <a:solidFill>
            <a:schemeClr val="accent2">
              <a:lumMod val="75000"/>
            </a:schemeClr>
          </a:solidFill>
        </p:grpSpPr>
        <p:sp>
          <p:nvSpPr>
            <p:cNvPr id="4" name="矩形 3"/>
            <p:cNvSpPr/>
            <p:nvPr/>
          </p:nvSpPr>
          <p:spPr bwMode="auto">
            <a:xfrm>
              <a:off x="3002037" y="1465798"/>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 name="TextBox 4"/>
            <p:cNvSpPr txBox="1"/>
            <p:nvPr/>
          </p:nvSpPr>
          <p:spPr>
            <a:xfrm>
              <a:off x="3033222" y="1474123"/>
              <a:ext cx="5688632" cy="358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单击此处添加标题</a:t>
              </a:r>
            </a:p>
          </p:txBody>
        </p:sp>
      </p:grpSp>
      <p:grpSp>
        <p:nvGrpSpPr>
          <p:cNvPr id="6" name="组合 5"/>
          <p:cNvGrpSpPr/>
          <p:nvPr/>
        </p:nvGrpSpPr>
        <p:grpSpPr>
          <a:xfrm>
            <a:off x="2730854" y="2981927"/>
            <a:ext cx="5153514" cy="354849"/>
            <a:chOff x="3002037" y="3922395"/>
            <a:chExt cx="7067433" cy="375695"/>
          </a:xfrm>
          <a:solidFill>
            <a:schemeClr val="accent2">
              <a:lumMod val="75000"/>
            </a:schemeClr>
          </a:solidFill>
        </p:grpSpPr>
        <p:sp>
          <p:nvSpPr>
            <p:cNvPr id="7" name="矩形 6"/>
            <p:cNvSpPr/>
            <p:nvPr/>
          </p:nvSpPr>
          <p:spPr bwMode="auto">
            <a:xfrm>
              <a:off x="3002037" y="3922395"/>
              <a:ext cx="7067433" cy="369332"/>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9" name="TextBox 8"/>
            <p:cNvSpPr txBox="1"/>
            <p:nvPr/>
          </p:nvSpPr>
          <p:spPr>
            <a:xfrm>
              <a:off x="3023808" y="3939647"/>
              <a:ext cx="4085844" cy="358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单击此处添加标题</a:t>
              </a:r>
            </a:p>
          </p:txBody>
        </p:sp>
      </p:grpSp>
      <p:sp>
        <p:nvSpPr>
          <p:cNvPr id="10" name="TextBox 9"/>
          <p:cNvSpPr txBox="1"/>
          <p:nvPr/>
        </p:nvSpPr>
        <p:spPr>
          <a:xfrm>
            <a:off x="2730854" y="1815365"/>
            <a:ext cx="5153514" cy="102951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1" name="TextBox 10"/>
          <p:cNvSpPr txBox="1"/>
          <p:nvPr/>
        </p:nvSpPr>
        <p:spPr>
          <a:xfrm>
            <a:off x="2730854" y="3486453"/>
            <a:ext cx="5153514" cy="1029513"/>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2" name="等腰三角形 2"/>
          <p:cNvSpPr/>
          <p:nvPr/>
        </p:nvSpPr>
        <p:spPr bwMode="auto">
          <a:xfrm rot="2747878">
            <a:off x="1522002" y="124124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12"/>
          <p:cNvSpPr txBox="1"/>
          <p:nvPr/>
        </p:nvSpPr>
        <p:spPr>
          <a:xfrm>
            <a:off x="1628226" y="168250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正面</a:t>
            </a:r>
            <a:endParaRPr kumimoji="0" lang="en-US" altLang="zh-CN"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观点</a:t>
            </a:r>
            <a:endParaRPr kumimoji="0" lang="zh-CN" altLang="en-US" sz="20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等腰三角形 2"/>
          <p:cNvSpPr/>
          <p:nvPr/>
        </p:nvSpPr>
        <p:spPr bwMode="auto">
          <a:xfrm rot="3036074">
            <a:off x="1522001" y="2986140"/>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5" name="TextBox 14"/>
          <p:cNvSpPr txBox="1"/>
          <p:nvPr/>
        </p:nvSpPr>
        <p:spPr>
          <a:xfrm>
            <a:off x="1628228" y="3421201"/>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负面</a:t>
            </a:r>
            <a:endParaRPr kumimoji="0" lang="en-US" altLang="zh-CN"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观点</a:t>
            </a:r>
            <a:endParaRPr kumimoji="0" lang="zh-CN" altLang="en-US" sz="20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TextBox 15"/>
          <p:cNvSpPr txBox="1"/>
          <p:nvPr/>
        </p:nvSpPr>
        <p:spPr>
          <a:xfrm>
            <a:off x="355782" y="205624"/>
            <a:ext cx="2616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2272AB"/>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itchFamily="34" charset="-122"/>
              <a:ea typeface="微软雅黑" pitchFamily="34" charset="-122"/>
              <a:cs typeface="+mn-cs"/>
            </a:endParaRPr>
          </a:p>
        </p:txBody>
      </p:sp>
      <p:sp>
        <p:nvSpPr>
          <p:cNvPr id="17" name="TextBox 16"/>
          <p:cNvSpPr txBox="1"/>
          <p:nvPr/>
        </p:nvSpPr>
        <p:spPr>
          <a:xfrm>
            <a:off x="7682019" y="195037"/>
            <a:ext cx="26161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595959"/>
                </a:solidFill>
                <a:effectLst/>
                <a:uLnTx/>
                <a:uFillTx/>
                <a:latin typeface="Eras Bold ITC" panose="020B0907030504020204" pitchFamily="34" charset="0"/>
                <a:ea typeface="微软雅黑" panose="020B0503020204020204" pitchFamily="34" charset="-122"/>
                <a:cs typeface="+mn-cs"/>
              </a:rPr>
              <a:t> </a:t>
            </a:r>
            <a:endParaRPr kumimoji="0" lang="zh-CN" altLang="en-US" sz="2400" b="0" i="0" u="none" strike="noStrike" kern="1200" cap="none" spc="0" normalizeH="0" baseline="0" noProof="0" dirty="0">
              <a:ln>
                <a:noFill/>
              </a:ln>
              <a:solidFill>
                <a:srgbClr val="595959"/>
              </a:solidFill>
              <a:effectLst/>
              <a:uLnTx/>
              <a:uFillTx/>
              <a:latin typeface="Eras Bold ITC" panose="020B0907030504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5519295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90">
                                          <p:stCondLst>
                                            <p:cond delay="0"/>
                                          </p:stCondLst>
                                        </p:cTn>
                                        <p:tgtEl>
                                          <p:spTgt spid="13"/>
                                        </p:tgtEl>
                                      </p:cBhvr>
                                    </p:animEffect>
                                    <p:anim calcmode="lin" valueType="num">
                                      <p:cBhvr>
                                        <p:cTn id="8"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13" dur="13">
                                          <p:stCondLst>
                                            <p:cond delay="325"/>
                                          </p:stCondLst>
                                        </p:cTn>
                                        <p:tgtEl>
                                          <p:spTgt spid="13"/>
                                        </p:tgtEl>
                                      </p:cBhvr>
                                      <p:to x="100000" y="60000"/>
                                    </p:animScale>
                                    <p:animScale>
                                      <p:cBhvr>
                                        <p:cTn id="14" dur="83" decel="50000">
                                          <p:stCondLst>
                                            <p:cond delay="338"/>
                                          </p:stCondLst>
                                        </p:cTn>
                                        <p:tgtEl>
                                          <p:spTgt spid="13"/>
                                        </p:tgtEl>
                                      </p:cBhvr>
                                      <p:to x="100000" y="100000"/>
                                    </p:animScale>
                                    <p:animScale>
                                      <p:cBhvr>
                                        <p:cTn id="15" dur="13">
                                          <p:stCondLst>
                                            <p:cond delay="656"/>
                                          </p:stCondLst>
                                        </p:cTn>
                                        <p:tgtEl>
                                          <p:spTgt spid="13"/>
                                        </p:tgtEl>
                                      </p:cBhvr>
                                      <p:to x="100000" y="80000"/>
                                    </p:animScale>
                                    <p:animScale>
                                      <p:cBhvr>
                                        <p:cTn id="16" dur="83" decel="50000">
                                          <p:stCondLst>
                                            <p:cond delay="669"/>
                                          </p:stCondLst>
                                        </p:cTn>
                                        <p:tgtEl>
                                          <p:spTgt spid="13"/>
                                        </p:tgtEl>
                                      </p:cBhvr>
                                      <p:to x="100000" y="100000"/>
                                    </p:animScale>
                                    <p:animScale>
                                      <p:cBhvr>
                                        <p:cTn id="17" dur="13">
                                          <p:stCondLst>
                                            <p:cond delay="821"/>
                                          </p:stCondLst>
                                        </p:cTn>
                                        <p:tgtEl>
                                          <p:spTgt spid="13"/>
                                        </p:tgtEl>
                                      </p:cBhvr>
                                      <p:to x="100000" y="90000"/>
                                    </p:animScale>
                                    <p:animScale>
                                      <p:cBhvr>
                                        <p:cTn id="18" dur="83" decel="50000">
                                          <p:stCondLst>
                                            <p:cond delay="834"/>
                                          </p:stCondLst>
                                        </p:cTn>
                                        <p:tgtEl>
                                          <p:spTgt spid="13"/>
                                        </p:tgtEl>
                                      </p:cBhvr>
                                      <p:to x="100000" y="100000"/>
                                    </p:animScale>
                                    <p:animScale>
                                      <p:cBhvr>
                                        <p:cTn id="19" dur="13">
                                          <p:stCondLst>
                                            <p:cond delay="904"/>
                                          </p:stCondLst>
                                        </p:cTn>
                                        <p:tgtEl>
                                          <p:spTgt spid="13"/>
                                        </p:tgtEl>
                                      </p:cBhvr>
                                      <p:to x="100000" y="95000"/>
                                    </p:animScale>
                                    <p:animScale>
                                      <p:cBhvr>
                                        <p:cTn id="20" dur="83" decel="50000">
                                          <p:stCondLst>
                                            <p:cond delay="917"/>
                                          </p:stCondLst>
                                        </p:cTn>
                                        <p:tgtEl>
                                          <p:spTgt spid="1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90">
                                          <p:stCondLst>
                                            <p:cond delay="0"/>
                                          </p:stCondLst>
                                        </p:cTn>
                                        <p:tgtEl>
                                          <p:spTgt spid="12"/>
                                        </p:tgtEl>
                                      </p:cBhvr>
                                    </p:animEffect>
                                    <p:anim calcmode="lin" valueType="num">
                                      <p:cBhvr>
                                        <p:cTn id="24"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9" dur="13">
                                          <p:stCondLst>
                                            <p:cond delay="325"/>
                                          </p:stCondLst>
                                        </p:cTn>
                                        <p:tgtEl>
                                          <p:spTgt spid="12"/>
                                        </p:tgtEl>
                                      </p:cBhvr>
                                      <p:to x="100000" y="60000"/>
                                    </p:animScale>
                                    <p:animScale>
                                      <p:cBhvr>
                                        <p:cTn id="30" dur="83" decel="50000">
                                          <p:stCondLst>
                                            <p:cond delay="338"/>
                                          </p:stCondLst>
                                        </p:cTn>
                                        <p:tgtEl>
                                          <p:spTgt spid="12"/>
                                        </p:tgtEl>
                                      </p:cBhvr>
                                      <p:to x="100000" y="100000"/>
                                    </p:animScale>
                                    <p:animScale>
                                      <p:cBhvr>
                                        <p:cTn id="31" dur="13">
                                          <p:stCondLst>
                                            <p:cond delay="656"/>
                                          </p:stCondLst>
                                        </p:cTn>
                                        <p:tgtEl>
                                          <p:spTgt spid="12"/>
                                        </p:tgtEl>
                                      </p:cBhvr>
                                      <p:to x="100000" y="80000"/>
                                    </p:animScale>
                                    <p:animScale>
                                      <p:cBhvr>
                                        <p:cTn id="32" dur="83" decel="50000">
                                          <p:stCondLst>
                                            <p:cond delay="669"/>
                                          </p:stCondLst>
                                        </p:cTn>
                                        <p:tgtEl>
                                          <p:spTgt spid="12"/>
                                        </p:tgtEl>
                                      </p:cBhvr>
                                      <p:to x="100000" y="100000"/>
                                    </p:animScale>
                                    <p:animScale>
                                      <p:cBhvr>
                                        <p:cTn id="33" dur="13">
                                          <p:stCondLst>
                                            <p:cond delay="821"/>
                                          </p:stCondLst>
                                        </p:cTn>
                                        <p:tgtEl>
                                          <p:spTgt spid="12"/>
                                        </p:tgtEl>
                                      </p:cBhvr>
                                      <p:to x="100000" y="90000"/>
                                    </p:animScale>
                                    <p:animScale>
                                      <p:cBhvr>
                                        <p:cTn id="34" dur="83" decel="50000">
                                          <p:stCondLst>
                                            <p:cond delay="834"/>
                                          </p:stCondLst>
                                        </p:cTn>
                                        <p:tgtEl>
                                          <p:spTgt spid="12"/>
                                        </p:tgtEl>
                                      </p:cBhvr>
                                      <p:to x="100000" y="100000"/>
                                    </p:animScale>
                                    <p:animScale>
                                      <p:cBhvr>
                                        <p:cTn id="35" dur="13">
                                          <p:stCondLst>
                                            <p:cond delay="904"/>
                                          </p:stCondLst>
                                        </p:cTn>
                                        <p:tgtEl>
                                          <p:spTgt spid="12"/>
                                        </p:tgtEl>
                                      </p:cBhvr>
                                      <p:to x="100000" y="95000"/>
                                    </p:animScale>
                                    <p:animScale>
                                      <p:cBhvr>
                                        <p:cTn id="36" dur="83" decel="50000">
                                          <p:stCondLst>
                                            <p:cond delay="917"/>
                                          </p:stCondLst>
                                        </p:cTn>
                                        <p:tgtEl>
                                          <p:spTgt spid="1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290">
                                          <p:stCondLst>
                                            <p:cond delay="0"/>
                                          </p:stCondLst>
                                        </p:cTn>
                                        <p:tgtEl>
                                          <p:spTgt spid="14"/>
                                        </p:tgtEl>
                                      </p:cBhvr>
                                    </p:animEffect>
                                    <p:anim calcmode="lin" valueType="num">
                                      <p:cBhvr>
                                        <p:cTn id="4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45" dur="13">
                                          <p:stCondLst>
                                            <p:cond delay="325"/>
                                          </p:stCondLst>
                                        </p:cTn>
                                        <p:tgtEl>
                                          <p:spTgt spid="14"/>
                                        </p:tgtEl>
                                      </p:cBhvr>
                                      <p:to x="100000" y="60000"/>
                                    </p:animScale>
                                    <p:animScale>
                                      <p:cBhvr>
                                        <p:cTn id="46" dur="83" decel="50000">
                                          <p:stCondLst>
                                            <p:cond delay="338"/>
                                          </p:stCondLst>
                                        </p:cTn>
                                        <p:tgtEl>
                                          <p:spTgt spid="14"/>
                                        </p:tgtEl>
                                      </p:cBhvr>
                                      <p:to x="100000" y="100000"/>
                                    </p:animScale>
                                    <p:animScale>
                                      <p:cBhvr>
                                        <p:cTn id="47" dur="13">
                                          <p:stCondLst>
                                            <p:cond delay="656"/>
                                          </p:stCondLst>
                                        </p:cTn>
                                        <p:tgtEl>
                                          <p:spTgt spid="14"/>
                                        </p:tgtEl>
                                      </p:cBhvr>
                                      <p:to x="100000" y="80000"/>
                                    </p:animScale>
                                    <p:animScale>
                                      <p:cBhvr>
                                        <p:cTn id="48" dur="83" decel="50000">
                                          <p:stCondLst>
                                            <p:cond delay="669"/>
                                          </p:stCondLst>
                                        </p:cTn>
                                        <p:tgtEl>
                                          <p:spTgt spid="14"/>
                                        </p:tgtEl>
                                      </p:cBhvr>
                                      <p:to x="100000" y="100000"/>
                                    </p:animScale>
                                    <p:animScale>
                                      <p:cBhvr>
                                        <p:cTn id="49" dur="13">
                                          <p:stCondLst>
                                            <p:cond delay="821"/>
                                          </p:stCondLst>
                                        </p:cTn>
                                        <p:tgtEl>
                                          <p:spTgt spid="14"/>
                                        </p:tgtEl>
                                      </p:cBhvr>
                                      <p:to x="100000" y="90000"/>
                                    </p:animScale>
                                    <p:animScale>
                                      <p:cBhvr>
                                        <p:cTn id="50" dur="83" decel="50000">
                                          <p:stCondLst>
                                            <p:cond delay="834"/>
                                          </p:stCondLst>
                                        </p:cTn>
                                        <p:tgtEl>
                                          <p:spTgt spid="14"/>
                                        </p:tgtEl>
                                      </p:cBhvr>
                                      <p:to x="100000" y="100000"/>
                                    </p:animScale>
                                    <p:animScale>
                                      <p:cBhvr>
                                        <p:cTn id="51" dur="13">
                                          <p:stCondLst>
                                            <p:cond delay="904"/>
                                          </p:stCondLst>
                                        </p:cTn>
                                        <p:tgtEl>
                                          <p:spTgt spid="14"/>
                                        </p:tgtEl>
                                      </p:cBhvr>
                                      <p:to x="100000" y="95000"/>
                                    </p:animScale>
                                    <p:animScale>
                                      <p:cBhvr>
                                        <p:cTn id="52" dur="83" decel="50000">
                                          <p:stCondLst>
                                            <p:cond delay="917"/>
                                          </p:stCondLst>
                                        </p:cTn>
                                        <p:tgtEl>
                                          <p:spTgt spid="1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290">
                                          <p:stCondLst>
                                            <p:cond delay="0"/>
                                          </p:stCondLst>
                                        </p:cTn>
                                        <p:tgtEl>
                                          <p:spTgt spid="15"/>
                                        </p:tgtEl>
                                      </p:cBhvr>
                                    </p:animEffect>
                                    <p:anim calcmode="lin" valueType="num">
                                      <p:cBhvr>
                                        <p:cTn id="56"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61" dur="13">
                                          <p:stCondLst>
                                            <p:cond delay="325"/>
                                          </p:stCondLst>
                                        </p:cTn>
                                        <p:tgtEl>
                                          <p:spTgt spid="15"/>
                                        </p:tgtEl>
                                      </p:cBhvr>
                                      <p:to x="100000" y="60000"/>
                                    </p:animScale>
                                    <p:animScale>
                                      <p:cBhvr>
                                        <p:cTn id="62" dur="83" decel="50000">
                                          <p:stCondLst>
                                            <p:cond delay="338"/>
                                          </p:stCondLst>
                                        </p:cTn>
                                        <p:tgtEl>
                                          <p:spTgt spid="15"/>
                                        </p:tgtEl>
                                      </p:cBhvr>
                                      <p:to x="100000" y="100000"/>
                                    </p:animScale>
                                    <p:animScale>
                                      <p:cBhvr>
                                        <p:cTn id="63" dur="13">
                                          <p:stCondLst>
                                            <p:cond delay="656"/>
                                          </p:stCondLst>
                                        </p:cTn>
                                        <p:tgtEl>
                                          <p:spTgt spid="15"/>
                                        </p:tgtEl>
                                      </p:cBhvr>
                                      <p:to x="100000" y="80000"/>
                                    </p:animScale>
                                    <p:animScale>
                                      <p:cBhvr>
                                        <p:cTn id="64" dur="83" decel="50000">
                                          <p:stCondLst>
                                            <p:cond delay="669"/>
                                          </p:stCondLst>
                                        </p:cTn>
                                        <p:tgtEl>
                                          <p:spTgt spid="15"/>
                                        </p:tgtEl>
                                      </p:cBhvr>
                                      <p:to x="100000" y="100000"/>
                                    </p:animScale>
                                    <p:animScale>
                                      <p:cBhvr>
                                        <p:cTn id="65" dur="13">
                                          <p:stCondLst>
                                            <p:cond delay="821"/>
                                          </p:stCondLst>
                                        </p:cTn>
                                        <p:tgtEl>
                                          <p:spTgt spid="15"/>
                                        </p:tgtEl>
                                      </p:cBhvr>
                                      <p:to x="100000" y="90000"/>
                                    </p:animScale>
                                    <p:animScale>
                                      <p:cBhvr>
                                        <p:cTn id="66" dur="83" decel="50000">
                                          <p:stCondLst>
                                            <p:cond delay="834"/>
                                          </p:stCondLst>
                                        </p:cTn>
                                        <p:tgtEl>
                                          <p:spTgt spid="15"/>
                                        </p:tgtEl>
                                      </p:cBhvr>
                                      <p:to x="100000" y="100000"/>
                                    </p:animScale>
                                    <p:animScale>
                                      <p:cBhvr>
                                        <p:cTn id="67" dur="13">
                                          <p:stCondLst>
                                            <p:cond delay="904"/>
                                          </p:stCondLst>
                                        </p:cTn>
                                        <p:tgtEl>
                                          <p:spTgt spid="15"/>
                                        </p:tgtEl>
                                      </p:cBhvr>
                                      <p:to x="100000" y="95000"/>
                                    </p:animScale>
                                    <p:animScale>
                                      <p:cBhvr>
                                        <p:cTn id="68" dur="83" decel="50000">
                                          <p:stCondLst>
                                            <p:cond delay="917"/>
                                          </p:stCondLst>
                                        </p:cTn>
                                        <p:tgtEl>
                                          <p:spTgt spid="15"/>
                                        </p:tgtEl>
                                      </p:cBhvr>
                                      <p:to x="100000" y="100000"/>
                                    </p:animScale>
                                  </p:childTnLst>
                                </p:cTn>
                              </p:par>
                            </p:childTnLst>
                          </p:cTn>
                        </p:par>
                        <p:par>
                          <p:cTn id="69" fill="hold">
                            <p:stCondLst>
                              <p:cond delay="1000"/>
                            </p:stCondLst>
                            <p:childTnLst>
                              <p:par>
                                <p:cTn id="70" presetID="22" presetClass="entr" presetSubtype="8" fill="hold"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left)">
                                      <p:cBhvr>
                                        <p:cTn id="72" dur="1000"/>
                                        <p:tgtEl>
                                          <p:spTgt spid="3"/>
                                        </p:tgtEl>
                                      </p:cBhvr>
                                    </p:animEffect>
                                  </p:childTnLst>
                                </p:cTn>
                              </p:par>
                              <p:par>
                                <p:cTn id="73" presetID="12" presetClass="entr" presetSubtype="4" fill="hold" grpId="0" nodeType="withEffect">
                                  <p:stCondLst>
                                    <p:cond delay="0"/>
                                  </p:stCondLst>
                                  <p:iterate type="lt">
                                    <p:tmPct val="5983"/>
                                  </p:iterate>
                                  <p:childTnLst>
                                    <p:set>
                                      <p:cBhvr>
                                        <p:cTn id="74" dur="1" fill="hold">
                                          <p:stCondLst>
                                            <p:cond delay="0"/>
                                          </p:stCondLst>
                                        </p:cTn>
                                        <p:tgtEl>
                                          <p:spTgt spid="10"/>
                                        </p:tgtEl>
                                        <p:attrNameLst>
                                          <p:attrName>style.visibility</p:attrName>
                                        </p:attrNameLst>
                                      </p:cBhvr>
                                      <p:to>
                                        <p:strVal val="visible"/>
                                      </p:to>
                                    </p:set>
                                    <p:anim calcmode="lin" valueType="num">
                                      <p:cBhvr additive="base">
                                        <p:cTn id="75" dur="300"/>
                                        <p:tgtEl>
                                          <p:spTgt spid="10"/>
                                        </p:tgtEl>
                                        <p:attrNameLst>
                                          <p:attrName>ppt_y</p:attrName>
                                        </p:attrNameLst>
                                      </p:cBhvr>
                                      <p:tavLst>
                                        <p:tav tm="0">
                                          <p:val>
                                            <p:strVal val="#ppt_y+#ppt_h*1.125000"/>
                                          </p:val>
                                        </p:tav>
                                        <p:tav tm="100000">
                                          <p:val>
                                            <p:strVal val="#ppt_y"/>
                                          </p:val>
                                        </p:tav>
                                      </p:tavLst>
                                    </p:anim>
                                    <p:animEffect transition="in" filter="wipe(up)">
                                      <p:cBhvr>
                                        <p:cTn id="76" dur="300"/>
                                        <p:tgtEl>
                                          <p:spTgt spid="10"/>
                                        </p:tgtEl>
                                      </p:cBhvr>
                                    </p:animEffect>
                                  </p:childTnLst>
                                </p:cTn>
                              </p:par>
                              <p:par>
                                <p:cTn id="77" presetID="22" presetClass="entr" presetSubtype="8" fill="hold" nodeType="withEffect">
                                  <p:stCondLst>
                                    <p:cond delay="1000"/>
                                  </p:stCondLst>
                                  <p:childTnLst>
                                    <p:set>
                                      <p:cBhvr>
                                        <p:cTn id="78" dur="1" fill="hold">
                                          <p:stCondLst>
                                            <p:cond delay="0"/>
                                          </p:stCondLst>
                                        </p:cTn>
                                        <p:tgtEl>
                                          <p:spTgt spid="6"/>
                                        </p:tgtEl>
                                        <p:attrNameLst>
                                          <p:attrName>style.visibility</p:attrName>
                                        </p:attrNameLst>
                                      </p:cBhvr>
                                      <p:to>
                                        <p:strVal val="visible"/>
                                      </p:to>
                                    </p:set>
                                    <p:animEffect transition="in" filter="wipe(left)">
                                      <p:cBhvr>
                                        <p:cTn id="79" dur="1000"/>
                                        <p:tgtEl>
                                          <p:spTgt spid="6"/>
                                        </p:tgtEl>
                                      </p:cBhvr>
                                    </p:animEffect>
                                  </p:childTnLst>
                                </p:cTn>
                              </p:par>
                              <p:par>
                                <p:cTn id="80" presetID="12" presetClass="entr" presetSubtype="4" fill="hold" grpId="0" nodeType="withEffect">
                                  <p:stCondLst>
                                    <p:cond delay="1000"/>
                                  </p:stCondLst>
                                  <p:iterate type="lt">
                                    <p:tmPct val="5983"/>
                                  </p:iterate>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300"/>
                                        <p:tgtEl>
                                          <p:spTgt spid="11"/>
                                        </p:tgtEl>
                                        <p:attrNameLst>
                                          <p:attrName>ppt_y</p:attrName>
                                        </p:attrNameLst>
                                      </p:cBhvr>
                                      <p:tavLst>
                                        <p:tav tm="0">
                                          <p:val>
                                            <p:strVal val="#ppt_y+#ppt_h*1.125000"/>
                                          </p:val>
                                        </p:tav>
                                        <p:tav tm="100000">
                                          <p:val>
                                            <p:strVal val="#ppt_y"/>
                                          </p:val>
                                        </p:tav>
                                      </p:tavLst>
                                    </p:anim>
                                    <p:animEffect transition="in" filter="wipe(up)">
                                      <p:cBhvr>
                                        <p:cTn id="83"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P spid="14" grpId="0" animBg="1"/>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A6S0wzOvQ8a50SA42PUNRg"/>
</p:tagLst>
</file>

<file path=ppt/theme/theme1.xml><?xml version="1.0" encoding="utf-8"?>
<a:theme xmlns:a="http://schemas.openxmlformats.org/drawingml/2006/main" name="第一PPT，www.1ppt.com">
  <a:themeElements>
    <a:clrScheme name="房利美">
      <a:dk1>
        <a:srgbClr val="000000"/>
      </a:dk1>
      <a:lt1>
        <a:srgbClr val="FFFFFF"/>
      </a:lt1>
      <a:dk2>
        <a:srgbClr val="768394"/>
      </a:dk2>
      <a:lt2>
        <a:srgbClr val="F0F0F0"/>
      </a:lt2>
      <a:accent1>
        <a:srgbClr val="0360F7"/>
      </a:accent1>
      <a:accent2>
        <a:srgbClr val="DF2C35"/>
      </a:accent2>
      <a:accent3>
        <a:srgbClr val="037FCB"/>
      </a:accent3>
      <a:accent4>
        <a:srgbClr val="20A7FA"/>
      </a:accent4>
      <a:accent5>
        <a:srgbClr val="1C3655"/>
      </a:accent5>
      <a:accent6>
        <a:srgbClr val="707172"/>
      </a:accent6>
      <a:hlink>
        <a:srgbClr val="4472C4"/>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主题5" id="{B8EDB911-D765-4A7B-BBC7-40DBB672FBA6}" vid="{AECAB1C0-5DF6-436C-85E8-20094DBE11C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TotalTime>
  <Words>3983</Words>
  <Application>Microsoft Office PowerPoint</Application>
  <PresentationFormat>全屏显示(16:9)</PresentationFormat>
  <Paragraphs>347</Paragraphs>
  <Slides>28</Slides>
  <Notes>24</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28</vt:i4>
      </vt:variant>
    </vt:vector>
  </HeadingPairs>
  <TitlesOfParts>
    <vt:vector size="31" baseType="lpstr">
      <vt:lpstr>第一PPT，www.1ppt.com</vt:lpstr>
      <vt:lpstr>Office 主题</vt:lpstr>
      <vt:lpstr>think-cell Slide</vt:lpstr>
      <vt:lpstr>扁平化医疗医院主题PPT模板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感谢您的观看 THANK YOU </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医生</dc:title>
  <dc:creator>第一PPT</dc:creator>
  <cp:keywords>www.1ppt.com</cp:keywords>
  <dc:description>www.1ppt.com</dc:description>
  <cp:lastModifiedBy>Windows User</cp:lastModifiedBy>
  <cp:revision>24</cp:revision>
  <dcterms:created xsi:type="dcterms:W3CDTF">2016-12-25T02:27:54Z</dcterms:created>
  <dcterms:modified xsi:type="dcterms:W3CDTF">2019-10-09T11:24:08Z</dcterms:modified>
</cp:coreProperties>
</file>