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57" r:id="rId13"/>
  </p:sldIdLst>
  <p:sldSz cx="11522075" cy="8640763"/>
  <p:notesSz cx="6858000" cy="9144000"/>
  <p:defaultTextStyle>
    <a:defPPr>
      <a:defRPr lang="zh-CN"/>
    </a:defPPr>
    <a:lvl1pPr marL="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3" d="100"/>
          <a:sy n="33" d="100"/>
        </p:scale>
        <p:origin x="-1116" y="-177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7" d="100"/>
        <a:sy n="147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8587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512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839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0353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7932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0676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620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10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8378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565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943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  <a:prstGeom prst="rect">
            <a:avLst/>
          </a:prstGeo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9103305" y="806479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5040957" y="33987677"/>
            <a:ext cx="4190571" cy="407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545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3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1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1982" y="936176"/>
            <a:ext cx="4800424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2" descr="Comp_8006168462.jpg"/>
          <p:cNvPicPr>
            <a:picLocks noGrp="1"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2808" y="936176"/>
            <a:ext cx="4142747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3" descr="Comp_8010374299.jpg"/>
          <p:cNvPicPr>
            <a:picLocks noGrp="1"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762" y="4824519"/>
            <a:ext cx="4800865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4" descr="Comp_8010496552.jpg"/>
          <p:cNvPicPr>
            <a:picLocks noGrp="1"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4748" y="4824519"/>
            <a:ext cx="4800865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9830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1" descr="合作1.jpg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112" y="864168"/>
            <a:ext cx="4800865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2" descr="合作2.jpg"/>
          <p:cNvPicPr>
            <a:picLocks noGrp="1"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7206" y="864168"/>
            <a:ext cx="3600648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3" descr="合作.jpg"/>
          <p:cNvPicPr>
            <a:picLocks noGrp="1"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221" y="4752511"/>
            <a:ext cx="3600648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4" descr="握手.jpg"/>
          <p:cNvPicPr>
            <a:picLocks noGrp="1"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7206" y="4752511"/>
            <a:ext cx="3600648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45507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50166" y="5590558"/>
            <a:ext cx="8134478" cy="2132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777690"/>
            <a:ext cx="11522075" cy="172214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07" tIns="57603" rIns="115207" bIns="57603" anchor="ctr"/>
          <a:lstStyle/>
          <a:p>
            <a:pPr defTabSz="115207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9" y="397112"/>
            <a:ext cx="9717199" cy="337890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9" y="3902513"/>
            <a:ext cx="5170931" cy="203946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902512"/>
            <a:ext cx="5170932" cy="194873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132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5345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477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1" descr="Comp_8011070746.jpg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493" y="864168"/>
            <a:ext cx="3600648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2" descr="Comp_8020196230.jpg"/>
          <p:cNvPicPr>
            <a:picLocks noGrp="1"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345" y="864168"/>
            <a:ext cx="5092917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3" descr="Comp_8022835086.jpg"/>
          <p:cNvPicPr>
            <a:picLocks noGrp="1"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986" y="4752511"/>
            <a:ext cx="3600648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3611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1" descr="Comp_8023525731.jpg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112" y="864168"/>
            <a:ext cx="4800865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2" descr="Comp_8023875655.jpg"/>
          <p:cNvPicPr>
            <a:picLocks noGrp="1"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063" y="1044184"/>
            <a:ext cx="5184934" cy="3240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3" descr="Comp_8024381281.jpg"/>
          <p:cNvPicPr>
            <a:picLocks noGrp="1"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112" y="4752511"/>
            <a:ext cx="4800865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4" descr="Comp_8024811155.jpg"/>
          <p:cNvPicPr>
            <a:picLocks noGrp="1"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7206" y="4752511"/>
            <a:ext cx="3600648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0228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1" descr="Comp_8025190661.jpg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221" y="864168"/>
            <a:ext cx="3600648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2" descr="Comp_8025725187.jpg"/>
          <p:cNvPicPr>
            <a:picLocks noGrp="1"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063" y="1044184"/>
            <a:ext cx="5184934" cy="3240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3" descr="Comp_8025793394.jpg"/>
          <p:cNvPicPr>
            <a:picLocks noGrp="1"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087" y="4752511"/>
            <a:ext cx="5092917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4" descr="Comp_8025972411.jpg"/>
          <p:cNvPicPr>
            <a:picLocks noGrp="1"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7206" y="4752511"/>
            <a:ext cx="3600648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48940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1" descr="Comp_8026173936.jpg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221" y="936005"/>
            <a:ext cx="3600648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2" descr="Comp_8026276446.jpg"/>
          <p:cNvPicPr>
            <a:picLocks noGrp="1"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7206" y="863997"/>
            <a:ext cx="3600648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3" descr="Comp_8026352186.jpg"/>
          <p:cNvPicPr>
            <a:picLocks noGrp="1"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78" y="5004364"/>
            <a:ext cx="5184934" cy="3240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4" descr="Comp_8026741844.jpg"/>
          <p:cNvPicPr>
            <a:picLocks noGrp="1"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7206" y="4752340"/>
            <a:ext cx="3600648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27286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1" descr="Comp_8027649036.jpg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509" y="863997"/>
            <a:ext cx="3600648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2" descr="Comp_8028557559.jpg"/>
          <p:cNvPicPr>
            <a:picLocks noGrp="1"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1386" y="863997"/>
            <a:ext cx="4800865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3" descr="Comp_8028743481.jpg"/>
          <p:cNvPicPr>
            <a:picLocks noGrp="1"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591" y="4752340"/>
            <a:ext cx="2700486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4" descr="Comp_8028918058.jpg"/>
          <p:cNvPicPr>
            <a:picLocks noGrp="1"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9351" y="4932356"/>
            <a:ext cx="5184934" cy="3240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3539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1" descr="Comp_8029867307.jpg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221" y="864168"/>
            <a:ext cx="3600648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2" descr="www.tuweimei.comComp_3078751_YdibyLMttHnAg3ng3QwKLrEkd9skm9.jpg"/>
          <p:cNvPicPr>
            <a:picLocks noGrp="1"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7098" y="864168"/>
            <a:ext cx="4800865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3" descr="www.tuweimei.comComp_3097148_gTUmR6cHwblvZjOCDNfgqVJcdmRblv.jpg"/>
          <p:cNvPicPr>
            <a:picLocks noGrp="1"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112" y="4752511"/>
            <a:ext cx="4800865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4" descr="www.tuweimei.comComp_6135219_W5QCU6qGnI85S74U7IJJa4hXaLjg6tDS.jpg"/>
          <p:cNvPicPr>
            <a:picLocks noGrp="1"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9161" y="4752511"/>
            <a:ext cx="4114740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28407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1" descr="www.tuweimei.comComp_6135224_8QJAFUFYrpHnm8fuHily7TysMA31hNFf.jpg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175" y="864168"/>
            <a:ext cx="4114740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2" descr="www.tuweimei.comComp_10783851_QD0pL2fbu4Czmg2COkwX13qtD9JN38YK.jpg"/>
          <p:cNvPicPr>
            <a:picLocks noGrp="1"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7098" y="864168"/>
            <a:ext cx="4800865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3" descr="www.tuweimei.comComp_11136941_GKfWs4AXXlNdKMrSKSAtdSBPFuUJlShr.jpg"/>
          <p:cNvPicPr>
            <a:picLocks noGrp="1"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112" y="4752511"/>
            <a:ext cx="4800865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4" descr="www.tuweimei.comComp_11234887_XtyEtidTYLy0WQgJi7kyWNzRXrHdmLt9.jpg"/>
          <p:cNvPicPr>
            <a:picLocks noGrp="1"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7098" y="4752511"/>
            <a:ext cx="4800865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43910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1" descr="www.tuweimei.comComp_11235218_nczBujmlCFI8qahUA1Zxpwy9mP9qoiiS.jpg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112" y="863997"/>
            <a:ext cx="4800865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2" descr="www_tuweimei_comComp_16889246_NySrbEGZQRhKCBxDVaU584zm9Gv6OJzb.jpg"/>
          <p:cNvPicPr>
            <a:picLocks noGrp="1"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7206" y="972176"/>
            <a:ext cx="3600648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3" descr="www_tuweimei_comComp_22051102_3LrFfL5kZ40njMo5DRGMHu35JgRCEcB8.jpg"/>
          <p:cNvPicPr>
            <a:picLocks noGrp="1"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112" y="4752340"/>
            <a:ext cx="4800865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4" descr="www_tuweimei_comComp_23435371_pyxaR7IVI1s4jkNPsdoES4TRwZbDI8cy.jpg"/>
          <p:cNvPicPr>
            <a:picLocks noGrp="1"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063" y="5040535"/>
            <a:ext cx="5184934" cy="3240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7550993"/>
      </p:ext>
    </p:extLst>
  </p:cSld>
  <p:clrMapOvr>
    <a:masterClrMapping/>
  </p:clrMapOvr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215</Words>
  <Application>Microsoft Office PowerPoint</Application>
  <PresentationFormat>自定义</PresentationFormat>
  <Paragraphs>14</Paragraphs>
  <Slides>11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13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PPT素材</dc:title>
  <dc:subject>第一PPT，www.1ppt.com</dc:subject>
  <dc:creator>第一PPT</dc:creator>
  <dc:description>第一PPT，www.1ppt.com</dc:description>
  <cp:lastModifiedBy>Windows User</cp:lastModifiedBy>
  <cp:revision>7</cp:revision>
  <dcterms:created xsi:type="dcterms:W3CDTF">2019-10-03T15:40:39Z</dcterms:created>
  <dcterms:modified xsi:type="dcterms:W3CDTF">2019-10-06T14:41:04Z</dcterms:modified>
</cp:coreProperties>
</file>