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57" r:id="rId10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52" y="-12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第一2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第一3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098" y="864168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第一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2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冠军1.jpg"/>
          <p:cNvPicPr>
            <a:picLocks noGrp="1"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61" y="4752511"/>
            <a:ext cx="411474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冠军2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75" y="863997"/>
            <a:ext cx="411474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冠军3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289" y="863997"/>
            <a:ext cx="2700486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冠军4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219" y="4752340"/>
            <a:ext cx="3614652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冠军5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63" y="4952358"/>
            <a:ext cx="5184934" cy="3200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58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冠军6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8" y="864168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冠军7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824" y="864168"/>
            <a:ext cx="419875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冠军8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83" y="4752511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冠军9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32" y="4752511"/>
            <a:ext cx="411474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11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 descr="颁奖"/>
          <p:cNvPicPr>
            <a:picLocks noGrp="1"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7" r="26792"/>
          <a:stretch/>
        </p:blipFill>
        <p:spPr bwMode="auto">
          <a:xfrm>
            <a:off x="161553" y="1584077"/>
            <a:ext cx="4519364" cy="636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挣开锁链小"/>
          <p:cNvPicPr>
            <a:picLocks noGrp="1"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8" r="17080"/>
          <a:stretch/>
        </p:blipFill>
        <p:spPr bwMode="auto">
          <a:xfrm>
            <a:off x="5040957" y="1799542"/>
            <a:ext cx="6192688" cy="614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695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演讲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84" y="863997"/>
            <a:ext cx="10087705" cy="750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57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第一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77" y="846387"/>
            <a:ext cx="10009509" cy="750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596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73" y="4536405"/>
            <a:ext cx="3949019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" descr="success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736" y="4608413"/>
            <a:ext cx="499301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" descr="红人领队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28" y="825920"/>
            <a:ext cx="6398216" cy="399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328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215</Words>
  <Application>Microsoft Office PowerPoint</Application>
  <PresentationFormat>自定义</PresentationFormat>
  <Paragraphs>14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7</cp:revision>
  <dcterms:created xsi:type="dcterms:W3CDTF">2019-10-03T15:40:39Z</dcterms:created>
  <dcterms:modified xsi:type="dcterms:W3CDTF">2019-10-05T14:59:32Z</dcterms:modified>
</cp:coreProperties>
</file>