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57" r:id="rId12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656" y="-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文本框 3"/>
          <p:cNvSpPr txBox="1"/>
          <p:nvPr/>
        </p:nvSpPr>
        <p:spPr>
          <a:xfrm>
            <a:off x="2534426" y="4059331"/>
            <a:ext cx="6466964" cy="92333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5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</a:t>
            </a:r>
            <a:r>
              <a:rPr lang="zh-CN" altLang="en-US" sz="5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剪影</a:t>
            </a:r>
            <a:r>
              <a:rPr lang="zh-CN" altLang="en-US" sz="5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</a:t>
            </a:r>
            <a:endParaRPr lang="zh-CN" altLang="en-US" sz="5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6" name="组合 205"/>
          <p:cNvGrpSpPr/>
          <p:nvPr/>
        </p:nvGrpSpPr>
        <p:grpSpPr>
          <a:xfrm>
            <a:off x="4610831" y="5467591"/>
            <a:ext cx="2893960" cy="1836740"/>
            <a:chOff x="8788401" y="2144260"/>
            <a:chExt cx="1885950" cy="1196975"/>
          </a:xfrm>
          <a:solidFill>
            <a:schemeClr val="tx2">
              <a:lumMod val="50000"/>
            </a:schemeClr>
          </a:solidFill>
        </p:grpSpPr>
        <p:sp>
          <p:nvSpPr>
            <p:cNvPr id="207" name="Freeform 381"/>
            <p:cNvSpPr>
              <a:spLocks/>
            </p:cNvSpPr>
            <p:nvPr/>
          </p:nvSpPr>
          <p:spPr bwMode="auto">
            <a:xfrm>
              <a:off x="9331326" y="2236335"/>
              <a:ext cx="241300" cy="217488"/>
            </a:xfrm>
            <a:custGeom>
              <a:avLst/>
              <a:gdLst>
                <a:gd name="T0" fmla="*/ 2 w 82"/>
                <a:gd name="T1" fmla="*/ 32 h 74"/>
                <a:gd name="T2" fmla="*/ 0 w 82"/>
                <a:gd name="T3" fmla="*/ 21 h 74"/>
                <a:gd name="T4" fmla="*/ 18 w 82"/>
                <a:gd name="T5" fmla="*/ 3 h 74"/>
                <a:gd name="T6" fmla="*/ 49 w 82"/>
                <a:gd name="T7" fmla="*/ 0 h 74"/>
                <a:gd name="T8" fmla="*/ 81 w 82"/>
                <a:gd name="T9" fmla="*/ 23 h 74"/>
                <a:gd name="T10" fmla="*/ 82 w 82"/>
                <a:gd name="T11" fmla="*/ 53 h 74"/>
                <a:gd name="T12" fmla="*/ 66 w 82"/>
                <a:gd name="T13" fmla="*/ 74 h 74"/>
                <a:gd name="T14" fmla="*/ 57 w 82"/>
                <a:gd name="T15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74">
                  <a:moveTo>
                    <a:pt x="2" y="32"/>
                  </a:moveTo>
                  <a:cubicBezTo>
                    <a:pt x="2" y="32"/>
                    <a:pt x="4" y="26"/>
                    <a:pt x="0" y="21"/>
                  </a:cubicBezTo>
                  <a:cubicBezTo>
                    <a:pt x="12" y="23"/>
                    <a:pt x="20" y="18"/>
                    <a:pt x="18" y="3"/>
                  </a:cubicBezTo>
                  <a:cubicBezTo>
                    <a:pt x="28" y="14"/>
                    <a:pt x="41" y="13"/>
                    <a:pt x="49" y="0"/>
                  </a:cubicBezTo>
                  <a:cubicBezTo>
                    <a:pt x="49" y="14"/>
                    <a:pt x="64" y="26"/>
                    <a:pt x="81" y="23"/>
                  </a:cubicBezTo>
                  <a:cubicBezTo>
                    <a:pt x="68" y="34"/>
                    <a:pt x="69" y="46"/>
                    <a:pt x="82" y="53"/>
                  </a:cubicBezTo>
                  <a:cubicBezTo>
                    <a:pt x="67" y="55"/>
                    <a:pt x="63" y="63"/>
                    <a:pt x="66" y="74"/>
                  </a:cubicBezTo>
                  <a:cubicBezTo>
                    <a:pt x="61" y="71"/>
                    <a:pt x="57" y="71"/>
                    <a:pt x="57" y="71"/>
                  </a:cubicBezTo>
                </a:path>
              </a:pathLst>
            </a:custGeom>
            <a:grpFill/>
            <a:ln w="2381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382"/>
            <p:cNvSpPr>
              <a:spLocks/>
            </p:cNvSpPr>
            <p:nvPr/>
          </p:nvSpPr>
          <p:spPr bwMode="auto">
            <a:xfrm>
              <a:off x="9879014" y="2215697"/>
              <a:ext cx="214313" cy="214313"/>
            </a:xfrm>
            <a:custGeom>
              <a:avLst/>
              <a:gdLst>
                <a:gd name="T0" fmla="*/ 43 w 73"/>
                <a:gd name="T1" fmla="*/ 69 h 73"/>
                <a:gd name="T2" fmla="*/ 69 w 73"/>
                <a:gd name="T3" fmla="*/ 30 h 73"/>
                <a:gd name="T4" fmla="*/ 30 w 73"/>
                <a:gd name="T5" fmla="*/ 3 h 73"/>
                <a:gd name="T6" fmla="*/ 4 w 73"/>
                <a:gd name="T7" fmla="*/ 42 h 73"/>
                <a:gd name="T8" fmla="*/ 43 w 73"/>
                <a:gd name="T9" fmla="*/ 6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3">
                  <a:moveTo>
                    <a:pt x="43" y="69"/>
                  </a:moveTo>
                  <a:cubicBezTo>
                    <a:pt x="61" y="66"/>
                    <a:pt x="73" y="48"/>
                    <a:pt x="69" y="30"/>
                  </a:cubicBezTo>
                  <a:cubicBezTo>
                    <a:pt x="66" y="12"/>
                    <a:pt x="48" y="0"/>
                    <a:pt x="30" y="3"/>
                  </a:cubicBezTo>
                  <a:cubicBezTo>
                    <a:pt x="12" y="7"/>
                    <a:pt x="0" y="24"/>
                    <a:pt x="4" y="42"/>
                  </a:cubicBezTo>
                  <a:cubicBezTo>
                    <a:pt x="7" y="61"/>
                    <a:pt x="25" y="73"/>
                    <a:pt x="43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383"/>
            <p:cNvSpPr>
              <a:spLocks/>
            </p:cNvSpPr>
            <p:nvPr/>
          </p:nvSpPr>
          <p:spPr bwMode="auto">
            <a:xfrm>
              <a:off x="9601201" y="2436360"/>
              <a:ext cx="1073150" cy="904875"/>
            </a:xfrm>
            <a:custGeom>
              <a:avLst/>
              <a:gdLst>
                <a:gd name="T0" fmla="*/ 227 w 364"/>
                <a:gd name="T1" fmla="*/ 23 h 307"/>
                <a:gd name="T2" fmla="*/ 266 w 364"/>
                <a:gd name="T3" fmla="*/ 76 h 307"/>
                <a:gd name="T4" fmla="*/ 292 w 364"/>
                <a:gd name="T5" fmla="*/ 133 h 307"/>
                <a:gd name="T6" fmla="*/ 317 w 364"/>
                <a:gd name="T7" fmla="*/ 204 h 307"/>
                <a:gd name="T8" fmla="*/ 359 w 364"/>
                <a:gd name="T9" fmla="*/ 275 h 307"/>
                <a:gd name="T10" fmla="*/ 354 w 364"/>
                <a:gd name="T11" fmla="*/ 298 h 307"/>
                <a:gd name="T12" fmla="*/ 330 w 364"/>
                <a:gd name="T13" fmla="*/ 293 h 307"/>
                <a:gd name="T14" fmla="*/ 281 w 364"/>
                <a:gd name="T15" fmla="*/ 225 h 307"/>
                <a:gd name="T16" fmla="*/ 271 w 364"/>
                <a:gd name="T17" fmla="*/ 208 h 307"/>
                <a:gd name="T18" fmla="*/ 242 w 364"/>
                <a:gd name="T19" fmla="*/ 158 h 307"/>
                <a:gd name="T20" fmla="*/ 202 w 364"/>
                <a:gd name="T21" fmla="*/ 205 h 307"/>
                <a:gd name="T22" fmla="*/ 194 w 364"/>
                <a:gd name="T23" fmla="*/ 290 h 307"/>
                <a:gd name="T24" fmla="*/ 176 w 364"/>
                <a:gd name="T25" fmla="*/ 307 h 307"/>
                <a:gd name="T26" fmla="*/ 160 w 364"/>
                <a:gd name="T27" fmla="*/ 290 h 307"/>
                <a:gd name="T28" fmla="*/ 161 w 364"/>
                <a:gd name="T29" fmla="*/ 203 h 307"/>
                <a:gd name="T30" fmla="*/ 164 w 364"/>
                <a:gd name="T31" fmla="*/ 182 h 307"/>
                <a:gd name="T32" fmla="*/ 202 w 364"/>
                <a:gd name="T33" fmla="*/ 116 h 307"/>
                <a:gd name="T34" fmla="*/ 146 w 364"/>
                <a:gd name="T35" fmla="*/ 39 h 307"/>
                <a:gd name="T36" fmla="*/ 13 w 364"/>
                <a:gd name="T37" fmla="*/ 27 h 307"/>
                <a:gd name="T38" fmla="*/ 0 w 364"/>
                <a:gd name="T39" fmla="*/ 14 h 307"/>
                <a:gd name="T40" fmla="*/ 13 w 364"/>
                <a:gd name="T41" fmla="*/ 0 h 307"/>
                <a:gd name="T42" fmla="*/ 174 w 364"/>
                <a:gd name="T43" fmla="*/ 0 h 307"/>
                <a:gd name="T44" fmla="*/ 227 w 364"/>
                <a:gd name="T45" fmla="*/ 23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307">
                  <a:moveTo>
                    <a:pt x="227" y="23"/>
                  </a:moveTo>
                  <a:cubicBezTo>
                    <a:pt x="266" y="76"/>
                    <a:pt x="266" y="76"/>
                    <a:pt x="266" y="76"/>
                  </a:cubicBezTo>
                  <a:cubicBezTo>
                    <a:pt x="275" y="91"/>
                    <a:pt x="287" y="113"/>
                    <a:pt x="292" y="133"/>
                  </a:cubicBezTo>
                  <a:cubicBezTo>
                    <a:pt x="317" y="204"/>
                    <a:pt x="317" y="204"/>
                    <a:pt x="317" y="204"/>
                  </a:cubicBezTo>
                  <a:cubicBezTo>
                    <a:pt x="359" y="275"/>
                    <a:pt x="359" y="275"/>
                    <a:pt x="359" y="275"/>
                  </a:cubicBezTo>
                  <a:cubicBezTo>
                    <a:pt x="364" y="283"/>
                    <a:pt x="362" y="293"/>
                    <a:pt x="354" y="298"/>
                  </a:cubicBezTo>
                  <a:cubicBezTo>
                    <a:pt x="346" y="304"/>
                    <a:pt x="335" y="301"/>
                    <a:pt x="330" y="293"/>
                  </a:cubicBezTo>
                  <a:cubicBezTo>
                    <a:pt x="281" y="225"/>
                    <a:pt x="281" y="225"/>
                    <a:pt x="281" y="225"/>
                  </a:cubicBezTo>
                  <a:cubicBezTo>
                    <a:pt x="280" y="223"/>
                    <a:pt x="274" y="216"/>
                    <a:pt x="271" y="208"/>
                  </a:cubicBezTo>
                  <a:cubicBezTo>
                    <a:pt x="242" y="158"/>
                    <a:pt x="242" y="158"/>
                    <a:pt x="242" y="158"/>
                  </a:cubicBezTo>
                  <a:cubicBezTo>
                    <a:pt x="202" y="205"/>
                    <a:pt x="202" y="205"/>
                    <a:pt x="202" y="205"/>
                  </a:cubicBezTo>
                  <a:cubicBezTo>
                    <a:pt x="194" y="290"/>
                    <a:pt x="194" y="290"/>
                    <a:pt x="194" y="290"/>
                  </a:cubicBezTo>
                  <a:cubicBezTo>
                    <a:pt x="194" y="300"/>
                    <a:pt x="186" y="307"/>
                    <a:pt x="176" y="307"/>
                  </a:cubicBezTo>
                  <a:cubicBezTo>
                    <a:pt x="167" y="307"/>
                    <a:pt x="160" y="299"/>
                    <a:pt x="160" y="290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196"/>
                    <a:pt x="161" y="188"/>
                    <a:pt x="164" y="182"/>
                  </a:cubicBezTo>
                  <a:cubicBezTo>
                    <a:pt x="202" y="116"/>
                    <a:pt x="202" y="116"/>
                    <a:pt x="202" y="116"/>
                  </a:cubicBezTo>
                  <a:cubicBezTo>
                    <a:pt x="202" y="116"/>
                    <a:pt x="149" y="44"/>
                    <a:pt x="146" y="39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6" y="27"/>
                    <a:pt x="0" y="21"/>
                    <a:pt x="0" y="14"/>
                  </a:cubicBezTo>
                  <a:cubicBezTo>
                    <a:pt x="0" y="7"/>
                    <a:pt x="6" y="0"/>
                    <a:pt x="13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98" y="0"/>
                    <a:pt x="215" y="6"/>
                    <a:pt x="227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384"/>
            <p:cNvSpPr>
              <a:spLocks/>
            </p:cNvSpPr>
            <p:nvPr/>
          </p:nvSpPr>
          <p:spPr bwMode="auto">
            <a:xfrm>
              <a:off x="8963026" y="2144260"/>
              <a:ext cx="830263" cy="1169988"/>
            </a:xfrm>
            <a:custGeom>
              <a:avLst/>
              <a:gdLst>
                <a:gd name="T0" fmla="*/ 18 w 282"/>
                <a:gd name="T1" fmla="*/ 208 h 397"/>
                <a:gd name="T2" fmla="*/ 48 w 282"/>
                <a:gd name="T3" fmla="*/ 260 h 397"/>
                <a:gd name="T4" fmla="*/ 102 w 282"/>
                <a:gd name="T5" fmla="*/ 312 h 397"/>
                <a:gd name="T6" fmla="*/ 240 w 282"/>
                <a:gd name="T7" fmla="*/ 392 h 397"/>
                <a:gd name="T8" fmla="*/ 263 w 282"/>
                <a:gd name="T9" fmla="*/ 388 h 397"/>
                <a:gd name="T10" fmla="*/ 260 w 282"/>
                <a:gd name="T11" fmla="*/ 365 h 397"/>
                <a:gd name="T12" fmla="*/ 136 w 282"/>
                <a:gd name="T13" fmla="*/ 267 h 397"/>
                <a:gd name="T14" fmla="*/ 196 w 282"/>
                <a:gd name="T15" fmla="*/ 221 h 397"/>
                <a:gd name="T16" fmla="*/ 252 w 282"/>
                <a:gd name="T17" fmla="*/ 267 h 397"/>
                <a:gd name="T18" fmla="*/ 275 w 282"/>
                <a:gd name="T19" fmla="*/ 268 h 397"/>
                <a:gd name="T20" fmla="*/ 275 w 282"/>
                <a:gd name="T21" fmla="*/ 245 h 397"/>
                <a:gd name="T22" fmla="*/ 221 w 282"/>
                <a:gd name="T23" fmla="*/ 185 h 397"/>
                <a:gd name="T24" fmla="*/ 181 w 282"/>
                <a:gd name="T25" fmla="*/ 176 h 397"/>
                <a:gd name="T26" fmla="*/ 127 w 282"/>
                <a:gd name="T27" fmla="*/ 214 h 397"/>
                <a:gd name="T28" fmla="*/ 90 w 282"/>
                <a:gd name="T29" fmla="*/ 146 h 397"/>
                <a:gd name="T30" fmla="*/ 121 w 282"/>
                <a:gd name="T31" fmla="*/ 18 h 397"/>
                <a:gd name="T32" fmla="*/ 112 w 282"/>
                <a:gd name="T33" fmla="*/ 2 h 397"/>
                <a:gd name="T34" fmla="*/ 96 w 282"/>
                <a:gd name="T35" fmla="*/ 10 h 397"/>
                <a:gd name="T36" fmla="*/ 58 w 282"/>
                <a:gd name="T37" fmla="*/ 98 h 397"/>
                <a:gd name="T38" fmla="*/ 18 w 282"/>
                <a:gd name="T39" fmla="*/ 20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2" h="397">
                  <a:moveTo>
                    <a:pt x="18" y="208"/>
                  </a:moveTo>
                  <a:cubicBezTo>
                    <a:pt x="48" y="260"/>
                    <a:pt x="48" y="260"/>
                    <a:pt x="48" y="260"/>
                  </a:cubicBezTo>
                  <a:cubicBezTo>
                    <a:pt x="62" y="282"/>
                    <a:pt x="79" y="299"/>
                    <a:pt x="102" y="312"/>
                  </a:cubicBezTo>
                  <a:cubicBezTo>
                    <a:pt x="240" y="392"/>
                    <a:pt x="240" y="392"/>
                    <a:pt x="240" y="392"/>
                  </a:cubicBezTo>
                  <a:cubicBezTo>
                    <a:pt x="248" y="397"/>
                    <a:pt x="258" y="396"/>
                    <a:pt x="263" y="388"/>
                  </a:cubicBezTo>
                  <a:cubicBezTo>
                    <a:pt x="269" y="381"/>
                    <a:pt x="267" y="370"/>
                    <a:pt x="260" y="365"/>
                  </a:cubicBezTo>
                  <a:cubicBezTo>
                    <a:pt x="136" y="267"/>
                    <a:pt x="136" y="267"/>
                    <a:pt x="136" y="267"/>
                  </a:cubicBezTo>
                  <a:cubicBezTo>
                    <a:pt x="196" y="221"/>
                    <a:pt x="196" y="221"/>
                    <a:pt x="196" y="221"/>
                  </a:cubicBezTo>
                  <a:cubicBezTo>
                    <a:pt x="252" y="267"/>
                    <a:pt x="252" y="267"/>
                    <a:pt x="252" y="267"/>
                  </a:cubicBezTo>
                  <a:cubicBezTo>
                    <a:pt x="258" y="274"/>
                    <a:pt x="269" y="274"/>
                    <a:pt x="275" y="268"/>
                  </a:cubicBezTo>
                  <a:cubicBezTo>
                    <a:pt x="281" y="261"/>
                    <a:pt x="282" y="251"/>
                    <a:pt x="275" y="245"/>
                  </a:cubicBezTo>
                  <a:cubicBezTo>
                    <a:pt x="221" y="185"/>
                    <a:pt x="221" y="185"/>
                    <a:pt x="221" y="185"/>
                  </a:cubicBezTo>
                  <a:cubicBezTo>
                    <a:pt x="212" y="172"/>
                    <a:pt x="189" y="168"/>
                    <a:pt x="181" y="176"/>
                  </a:cubicBezTo>
                  <a:cubicBezTo>
                    <a:pt x="127" y="214"/>
                    <a:pt x="127" y="214"/>
                    <a:pt x="127" y="214"/>
                  </a:cubicBezTo>
                  <a:cubicBezTo>
                    <a:pt x="90" y="146"/>
                    <a:pt x="90" y="146"/>
                    <a:pt x="90" y="146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3" y="11"/>
                    <a:pt x="119" y="4"/>
                    <a:pt x="112" y="2"/>
                  </a:cubicBezTo>
                  <a:cubicBezTo>
                    <a:pt x="106" y="0"/>
                    <a:pt x="98" y="3"/>
                    <a:pt x="96" y="10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42" y="130"/>
                    <a:pt x="0" y="168"/>
                    <a:pt x="18" y="2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Oval 385"/>
            <p:cNvSpPr>
              <a:spLocks noChangeArrowheads="1"/>
            </p:cNvSpPr>
            <p:nvPr/>
          </p:nvSpPr>
          <p:spPr bwMode="auto">
            <a:xfrm>
              <a:off x="8788401" y="2333172"/>
              <a:ext cx="196850" cy="1984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386"/>
            <p:cNvSpPr>
              <a:spLocks/>
            </p:cNvSpPr>
            <p:nvPr/>
          </p:nvSpPr>
          <p:spPr bwMode="auto">
            <a:xfrm>
              <a:off x="9639301" y="2377622"/>
              <a:ext cx="220663" cy="9525"/>
            </a:xfrm>
            <a:custGeom>
              <a:avLst/>
              <a:gdLst>
                <a:gd name="T0" fmla="*/ 74 w 75"/>
                <a:gd name="T1" fmla="*/ 3 h 3"/>
                <a:gd name="T2" fmla="*/ 2 w 75"/>
                <a:gd name="T3" fmla="*/ 3 h 3"/>
                <a:gd name="T4" fmla="*/ 0 w 75"/>
                <a:gd name="T5" fmla="*/ 2 h 3"/>
                <a:gd name="T6" fmla="*/ 2 w 75"/>
                <a:gd name="T7" fmla="*/ 0 h 3"/>
                <a:gd name="T8" fmla="*/ 74 w 75"/>
                <a:gd name="T9" fmla="*/ 0 h 3"/>
                <a:gd name="T10" fmla="*/ 75 w 75"/>
                <a:gd name="T11" fmla="*/ 2 h 3"/>
                <a:gd name="T12" fmla="*/ 74 w 7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">
                  <a:moveTo>
                    <a:pt x="74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5" y="0"/>
                    <a:pt x="75" y="1"/>
                    <a:pt x="75" y="2"/>
                  </a:cubicBezTo>
                  <a:cubicBezTo>
                    <a:pt x="75" y="2"/>
                    <a:pt x="75" y="3"/>
                    <a:pt x="7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387"/>
            <p:cNvSpPr>
              <a:spLocks/>
            </p:cNvSpPr>
            <p:nvPr/>
          </p:nvSpPr>
          <p:spPr bwMode="auto">
            <a:xfrm>
              <a:off x="9575801" y="2580822"/>
              <a:ext cx="341313" cy="6350"/>
            </a:xfrm>
            <a:custGeom>
              <a:avLst/>
              <a:gdLst>
                <a:gd name="T0" fmla="*/ 114 w 116"/>
                <a:gd name="T1" fmla="*/ 2 h 2"/>
                <a:gd name="T2" fmla="*/ 1 w 116"/>
                <a:gd name="T3" fmla="*/ 2 h 2"/>
                <a:gd name="T4" fmla="*/ 0 w 116"/>
                <a:gd name="T5" fmla="*/ 1 h 2"/>
                <a:gd name="T6" fmla="*/ 1 w 116"/>
                <a:gd name="T7" fmla="*/ 0 h 2"/>
                <a:gd name="T8" fmla="*/ 114 w 116"/>
                <a:gd name="T9" fmla="*/ 0 h 2"/>
                <a:gd name="T10" fmla="*/ 116 w 116"/>
                <a:gd name="T11" fmla="*/ 1 h 2"/>
                <a:gd name="T12" fmla="*/ 114 w 11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2">
                  <a:moveTo>
                    <a:pt x="114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6" y="1"/>
                  </a:cubicBezTo>
                  <a:cubicBezTo>
                    <a:pt x="116" y="1"/>
                    <a:pt x="115" y="2"/>
                    <a:pt x="11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7722258" y="1869901"/>
            <a:ext cx="3264185" cy="1587023"/>
            <a:chOff x="8781112" y="3883025"/>
            <a:chExt cx="1897063" cy="922338"/>
          </a:xfrm>
          <a:solidFill>
            <a:schemeClr val="tx2">
              <a:lumMod val="50000"/>
            </a:schemeClr>
          </a:solidFill>
        </p:grpSpPr>
        <p:sp>
          <p:nvSpPr>
            <p:cNvPr id="215" name="Freeform 441"/>
            <p:cNvSpPr>
              <a:spLocks/>
            </p:cNvSpPr>
            <p:nvPr/>
          </p:nvSpPr>
          <p:spPr bwMode="auto">
            <a:xfrm>
              <a:off x="9284349" y="4448175"/>
              <a:ext cx="842963" cy="330200"/>
            </a:xfrm>
            <a:custGeom>
              <a:avLst/>
              <a:gdLst>
                <a:gd name="T0" fmla="*/ 531 w 531"/>
                <a:gd name="T1" fmla="*/ 0 h 208"/>
                <a:gd name="T2" fmla="*/ 0 w 531"/>
                <a:gd name="T3" fmla="*/ 0 h 208"/>
                <a:gd name="T4" fmla="*/ 0 w 531"/>
                <a:gd name="T5" fmla="*/ 37 h 208"/>
                <a:gd name="T6" fmla="*/ 69 w 531"/>
                <a:gd name="T7" fmla="*/ 37 h 208"/>
                <a:gd name="T8" fmla="*/ 69 w 531"/>
                <a:gd name="T9" fmla="*/ 208 h 208"/>
                <a:gd name="T10" fmla="*/ 108 w 531"/>
                <a:gd name="T11" fmla="*/ 208 h 208"/>
                <a:gd name="T12" fmla="*/ 108 w 531"/>
                <a:gd name="T13" fmla="*/ 37 h 208"/>
                <a:gd name="T14" fmla="*/ 423 w 531"/>
                <a:gd name="T15" fmla="*/ 37 h 208"/>
                <a:gd name="T16" fmla="*/ 423 w 531"/>
                <a:gd name="T17" fmla="*/ 208 h 208"/>
                <a:gd name="T18" fmla="*/ 460 w 531"/>
                <a:gd name="T19" fmla="*/ 208 h 208"/>
                <a:gd name="T20" fmla="*/ 460 w 531"/>
                <a:gd name="T21" fmla="*/ 37 h 208"/>
                <a:gd name="T22" fmla="*/ 531 w 531"/>
                <a:gd name="T23" fmla="*/ 37 h 208"/>
                <a:gd name="T24" fmla="*/ 531 w 531"/>
                <a:gd name="T25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1" h="208">
                  <a:moveTo>
                    <a:pt x="531" y="0"/>
                  </a:moveTo>
                  <a:lnTo>
                    <a:pt x="0" y="0"/>
                  </a:lnTo>
                  <a:lnTo>
                    <a:pt x="0" y="37"/>
                  </a:lnTo>
                  <a:lnTo>
                    <a:pt x="69" y="37"/>
                  </a:lnTo>
                  <a:lnTo>
                    <a:pt x="69" y="208"/>
                  </a:lnTo>
                  <a:lnTo>
                    <a:pt x="108" y="208"/>
                  </a:lnTo>
                  <a:lnTo>
                    <a:pt x="108" y="37"/>
                  </a:lnTo>
                  <a:lnTo>
                    <a:pt x="423" y="37"/>
                  </a:lnTo>
                  <a:lnTo>
                    <a:pt x="423" y="208"/>
                  </a:lnTo>
                  <a:lnTo>
                    <a:pt x="460" y="208"/>
                  </a:lnTo>
                  <a:lnTo>
                    <a:pt x="460" y="37"/>
                  </a:lnTo>
                  <a:lnTo>
                    <a:pt x="531" y="37"/>
                  </a:lnTo>
                  <a:lnTo>
                    <a:pt x="5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442"/>
            <p:cNvSpPr>
              <a:spLocks/>
            </p:cNvSpPr>
            <p:nvPr/>
          </p:nvSpPr>
          <p:spPr bwMode="auto">
            <a:xfrm>
              <a:off x="9341499" y="4371975"/>
              <a:ext cx="161925" cy="85725"/>
            </a:xfrm>
            <a:custGeom>
              <a:avLst/>
              <a:gdLst>
                <a:gd name="T0" fmla="*/ 55 w 55"/>
                <a:gd name="T1" fmla="*/ 0 h 29"/>
                <a:gd name="T2" fmla="*/ 0 w 55"/>
                <a:gd name="T3" fmla="*/ 0 h 29"/>
                <a:gd name="T4" fmla="*/ 17 w 55"/>
                <a:gd name="T5" fmla="*/ 25 h 29"/>
                <a:gd name="T6" fmla="*/ 17 w 55"/>
                <a:gd name="T7" fmla="*/ 29 h 29"/>
                <a:gd name="T8" fmla="*/ 39 w 55"/>
                <a:gd name="T9" fmla="*/ 29 h 29"/>
                <a:gd name="T10" fmla="*/ 39 w 55"/>
                <a:gd name="T11" fmla="*/ 25 h 29"/>
                <a:gd name="T12" fmla="*/ 55 w 55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9">
                  <a:moveTo>
                    <a:pt x="5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7" y="21"/>
                    <a:pt x="17" y="25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48" y="21"/>
                    <a:pt x="55" y="11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443"/>
            <p:cNvSpPr>
              <a:spLocks/>
            </p:cNvSpPr>
            <p:nvPr/>
          </p:nvSpPr>
          <p:spPr bwMode="auto">
            <a:xfrm>
              <a:off x="10074924" y="4233863"/>
              <a:ext cx="163513" cy="87313"/>
            </a:xfrm>
            <a:custGeom>
              <a:avLst/>
              <a:gdLst>
                <a:gd name="T0" fmla="*/ 56 w 56"/>
                <a:gd name="T1" fmla="*/ 0 h 30"/>
                <a:gd name="T2" fmla="*/ 0 w 56"/>
                <a:gd name="T3" fmla="*/ 0 h 30"/>
                <a:gd name="T4" fmla="*/ 17 w 56"/>
                <a:gd name="T5" fmla="*/ 25 h 30"/>
                <a:gd name="T6" fmla="*/ 17 w 56"/>
                <a:gd name="T7" fmla="*/ 30 h 30"/>
                <a:gd name="T8" fmla="*/ 39 w 56"/>
                <a:gd name="T9" fmla="*/ 30 h 30"/>
                <a:gd name="T10" fmla="*/ 39 w 56"/>
                <a:gd name="T11" fmla="*/ 25 h 30"/>
                <a:gd name="T12" fmla="*/ 56 w 5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0">
                  <a:moveTo>
                    <a:pt x="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7" y="21"/>
                    <a:pt x="17" y="25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49" y="21"/>
                    <a:pt x="56" y="11"/>
                    <a:pt x="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444"/>
            <p:cNvSpPr>
              <a:spLocks/>
            </p:cNvSpPr>
            <p:nvPr/>
          </p:nvSpPr>
          <p:spPr bwMode="auto">
            <a:xfrm>
              <a:off x="9508187" y="4421188"/>
              <a:ext cx="219075" cy="36513"/>
            </a:xfrm>
            <a:custGeom>
              <a:avLst/>
              <a:gdLst>
                <a:gd name="T0" fmla="*/ 16 w 74"/>
                <a:gd name="T1" fmla="*/ 12 h 12"/>
                <a:gd name="T2" fmla="*/ 0 w 74"/>
                <a:gd name="T3" fmla="*/ 0 h 12"/>
                <a:gd name="T4" fmla="*/ 35 w 74"/>
                <a:gd name="T5" fmla="*/ 0 h 12"/>
                <a:gd name="T6" fmla="*/ 39 w 74"/>
                <a:gd name="T7" fmla="*/ 0 h 12"/>
                <a:gd name="T8" fmla="*/ 74 w 74"/>
                <a:gd name="T9" fmla="*/ 0 h 12"/>
                <a:gd name="T10" fmla="*/ 58 w 74"/>
                <a:gd name="T11" fmla="*/ 12 h 12"/>
                <a:gd name="T12" fmla="*/ 16 w 7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2">
                  <a:moveTo>
                    <a:pt x="16" y="12"/>
                  </a:moveTo>
                  <a:cubicBezTo>
                    <a:pt x="4" y="12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0" y="12"/>
                    <a:pt x="58" y="12"/>
                  </a:cubicBezTo>
                  <a:lnTo>
                    <a:pt x="1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445"/>
            <p:cNvSpPr>
              <a:spLocks/>
            </p:cNvSpPr>
            <p:nvPr/>
          </p:nvSpPr>
          <p:spPr bwMode="auto">
            <a:xfrm>
              <a:off x="9741549" y="4379913"/>
              <a:ext cx="165100" cy="77788"/>
            </a:xfrm>
            <a:custGeom>
              <a:avLst/>
              <a:gdLst>
                <a:gd name="T0" fmla="*/ 56 w 56"/>
                <a:gd name="T1" fmla="*/ 0 h 26"/>
                <a:gd name="T2" fmla="*/ 0 w 56"/>
                <a:gd name="T3" fmla="*/ 0 h 26"/>
                <a:gd name="T4" fmla="*/ 19 w 56"/>
                <a:gd name="T5" fmla="*/ 21 h 26"/>
                <a:gd name="T6" fmla="*/ 19 w 56"/>
                <a:gd name="T7" fmla="*/ 26 h 26"/>
                <a:gd name="T8" fmla="*/ 37 w 56"/>
                <a:gd name="T9" fmla="*/ 26 h 26"/>
                <a:gd name="T10" fmla="*/ 37 w 56"/>
                <a:gd name="T11" fmla="*/ 21 h 26"/>
                <a:gd name="T12" fmla="*/ 56 w 5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6">
                  <a:moveTo>
                    <a:pt x="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11" y="18"/>
                    <a:pt x="19" y="21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45" y="18"/>
                    <a:pt x="56" y="6"/>
                    <a:pt x="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446"/>
            <p:cNvSpPr>
              <a:spLocks/>
            </p:cNvSpPr>
            <p:nvPr/>
          </p:nvSpPr>
          <p:spPr bwMode="auto">
            <a:xfrm>
              <a:off x="9959037" y="4324350"/>
              <a:ext cx="96838" cy="133350"/>
            </a:xfrm>
            <a:custGeom>
              <a:avLst/>
              <a:gdLst>
                <a:gd name="T0" fmla="*/ 52 w 61"/>
                <a:gd name="T1" fmla="*/ 0 h 84"/>
                <a:gd name="T2" fmla="*/ 45 w 61"/>
                <a:gd name="T3" fmla="*/ 74 h 84"/>
                <a:gd name="T4" fmla="*/ 34 w 61"/>
                <a:gd name="T5" fmla="*/ 74 h 84"/>
                <a:gd name="T6" fmla="*/ 28 w 61"/>
                <a:gd name="T7" fmla="*/ 74 h 84"/>
                <a:gd name="T8" fmla="*/ 17 w 61"/>
                <a:gd name="T9" fmla="*/ 74 h 84"/>
                <a:gd name="T10" fmla="*/ 9 w 61"/>
                <a:gd name="T11" fmla="*/ 0 h 84"/>
                <a:gd name="T12" fmla="*/ 0 w 61"/>
                <a:gd name="T13" fmla="*/ 0 h 84"/>
                <a:gd name="T14" fmla="*/ 9 w 61"/>
                <a:gd name="T15" fmla="*/ 84 h 84"/>
                <a:gd name="T16" fmla="*/ 28 w 61"/>
                <a:gd name="T17" fmla="*/ 84 h 84"/>
                <a:gd name="T18" fmla="*/ 34 w 61"/>
                <a:gd name="T19" fmla="*/ 84 h 84"/>
                <a:gd name="T20" fmla="*/ 54 w 61"/>
                <a:gd name="T21" fmla="*/ 84 h 84"/>
                <a:gd name="T22" fmla="*/ 61 w 61"/>
                <a:gd name="T23" fmla="*/ 0 h 84"/>
                <a:gd name="T24" fmla="*/ 52 w 61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84">
                  <a:moveTo>
                    <a:pt x="52" y="0"/>
                  </a:moveTo>
                  <a:lnTo>
                    <a:pt x="45" y="74"/>
                  </a:lnTo>
                  <a:lnTo>
                    <a:pt x="34" y="74"/>
                  </a:lnTo>
                  <a:lnTo>
                    <a:pt x="28" y="74"/>
                  </a:lnTo>
                  <a:lnTo>
                    <a:pt x="17" y="74"/>
                  </a:lnTo>
                  <a:lnTo>
                    <a:pt x="9" y="0"/>
                  </a:lnTo>
                  <a:lnTo>
                    <a:pt x="0" y="0"/>
                  </a:lnTo>
                  <a:lnTo>
                    <a:pt x="9" y="84"/>
                  </a:lnTo>
                  <a:lnTo>
                    <a:pt x="28" y="84"/>
                  </a:lnTo>
                  <a:lnTo>
                    <a:pt x="34" y="84"/>
                  </a:lnTo>
                  <a:lnTo>
                    <a:pt x="54" y="84"/>
                  </a:lnTo>
                  <a:lnTo>
                    <a:pt x="61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447"/>
            <p:cNvSpPr>
              <a:spLocks/>
            </p:cNvSpPr>
            <p:nvPr/>
          </p:nvSpPr>
          <p:spPr bwMode="auto">
            <a:xfrm>
              <a:off x="9973324" y="4379913"/>
              <a:ext cx="71438" cy="71438"/>
            </a:xfrm>
            <a:custGeom>
              <a:avLst/>
              <a:gdLst>
                <a:gd name="T0" fmla="*/ 0 w 45"/>
                <a:gd name="T1" fmla="*/ 0 h 45"/>
                <a:gd name="T2" fmla="*/ 4 w 45"/>
                <a:gd name="T3" fmla="*/ 45 h 45"/>
                <a:gd name="T4" fmla="*/ 19 w 45"/>
                <a:gd name="T5" fmla="*/ 45 h 45"/>
                <a:gd name="T6" fmla="*/ 25 w 45"/>
                <a:gd name="T7" fmla="*/ 45 h 45"/>
                <a:gd name="T8" fmla="*/ 39 w 45"/>
                <a:gd name="T9" fmla="*/ 45 h 45"/>
                <a:gd name="T10" fmla="*/ 45 w 45"/>
                <a:gd name="T11" fmla="*/ 0 h 45"/>
                <a:gd name="T12" fmla="*/ 0 w 45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5">
                  <a:moveTo>
                    <a:pt x="0" y="0"/>
                  </a:moveTo>
                  <a:lnTo>
                    <a:pt x="4" y="45"/>
                  </a:lnTo>
                  <a:lnTo>
                    <a:pt x="19" y="45"/>
                  </a:lnTo>
                  <a:lnTo>
                    <a:pt x="25" y="45"/>
                  </a:lnTo>
                  <a:lnTo>
                    <a:pt x="39" y="45"/>
                  </a:lnTo>
                  <a:lnTo>
                    <a:pt x="4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448"/>
            <p:cNvSpPr>
              <a:spLocks/>
            </p:cNvSpPr>
            <p:nvPr/>
          </p:nvSpPr>
          <p:spPr bwMode="auto">
            <a:xfrm>
              <a:off x="9170049" y="4014788"/>
              <a:ext cx="96838" cy="139700"/>
            </a:xfrm>
            <a:custGeom>
              <a:avLst/>
              <a:gdLst>
                <a:gd name="T0" fmla="*/ 50 w 61"/>
                <a:gd name="T1" fmla="*/ 0 h 88"/>
                <a:gd name="T2" fmla="*/ 48 w 61"/>
                <a:gd name="T3" fmla="*/ 75 h 88"/>
                <a:gd name="T4" fmla="*/ 37 w 61"/>
                <a:gd name="T5" fmla="*/ 76 h 88"/>
                <a:gd name="T6" fmla="*/ 32 w 61"/>
                <a:gd name="T7" fmla="*/ 76 h 88"/>
                <a:gd name="T8" fmla="*/ 20 w 61"/>
                <a:gd name="T9" fmla="*/ 76 h 88"/>
                <a:gd name="T10" fmla="*/ 9 w 61"/>
                <a:gd name="T11" fmla="*/ 2 h 88"/>
                <a:gd name="T12" fmla="*/ 0 w 61"/>
                <a:gd name="T13" fmla="*/ 4 h 88"/>
                <a:gd name="T14" fmla="*/ 13 w 61"/>
                <a:gd name="T15" fmla="*/ 88 h 88"/>
                <a:gd name="T16" fmla="*/ 32 w 61"/>
                <a:gd name="T17" fmla="*/ 86 h 88"/>
                <a:gd name="T18" fmla="*/ 39 w 61"/>
                <a:gd name="T19" fmla="*/ 86 h 88"/>
                <a:gd name="T20" fmla="*/ 58 w 61"/>
                <a:gd name="T21" fmla="*/ 84 h 88"/>
                <a:gd name="T22" fmla="*/ 61 w 61"/>
                <a:gd name="T23" fmla="*/ 0 h 88"/>
                <a:gd name="T24" fmla="*/ 50 w 61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88">
                  <a:moveTo>
                    <a:pt x="50" y="0"/>
                  </a:moveTo>
                  <a:lnTo>
                    <a:pt x="48" y="75"/>
                  </a:lnTo>
                  <a:lnTo>
                    <a:pt x="37" y="76"/>
                  </a:lnTo>
                  <a:lnTo>
                    <a:pt x="32" y="76"/>
                  </a:lnTo>
                  <a:lnTo>
                    <a:pt x="20" y="76"/>
                  </a:lnTo>
                  <a:lnTo>
                    <a:pt x="9" y="2"/>
                  </a:lnTo>
                  <a:lnTo>
                    <a:pt x="0" y="4"/>
                  </a:lnTo>
                  <a:lnTo>
                    <a:pt x="13" y="88"/>
                  </a:lnTo>
                  <a:lnTo>
                    <a:pt x="32" y="86"/>
                  </a:lnTo>
                  <a:lnTo>
                    <a:pt x="39" y="86"/>
                  </a:lnTo>
                  <a:lnTo>
                    <a:pt x="58" y="84"/>
                  </a:lnTo>
                  <a:lnTo>
                    <a:pt x="61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449"/>
            <p:cNvSpPr>
              <a:spLocks/>
            </p:cNvSpPr>
            <p:nvPr/>
          </p:nvSpPr>
          <p:spPr bwMode="auto">
            <a:xfrm>
              <a:off x="9184337" y="4071938"/>
              <a:ext cx="71438" cy="73025"/>
            </a:xfrm>
            <a:custGeom>
              <a:avLst/>
              <a:gdLst>
                <a:gd name="T0" fmla="*/ 0 w 45"/>
                <a:gd name="T1" fmla="*/ 3 h 46"/>
                <a:gd name="T2" fmla="*/ 8 w 45"/>
                <a:gd name="T3" fmla="*/ 46 h 46"/>
                <a:gd name="T4" fmla="*/ 23 w 45"/>
                <a:gd name="T5" fmla="*/ 44 h 46"/>
                <a:gd name="T6" fmla="*/ 30 w 45"/>
                <a:gd name="T7" fmla="*/ 44 h 46"/>
                <a:gd name="T8" fmla="*/ 43 w 45"/>
                <a:gd name="T9" fmla="*/ 44 h 46"/>
                <a:gd name="T10" fmla="*/ 45 w 45"/>
                <a:gd name="T11" fmla="*/ 0 h 46"/>
                <a:gd name="T12" fmla="*/ 0 w 45"/>
                <a:gd name="T1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6">
                  <a:moveTo>
                    <a:pt x="0" y="3"/>
                  </a:moveTo>
                  <a:lnTo>
                    <a:pt x="8" y="46"/>
                  </a:lnTo>
                  <a:lnTo>
                    <a:pt x="23" y="44"/>
                  </a:lnTo>
                  <a:lnTo>
                    <a:pt x="30" y="44"/>
                  </a:lnTo>
                  <a:lnTo>
                    <a:pt x="43" y="44"/>
                  </a:lnTo>
                  <a:lnTo>
                    <a:pt x="45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450"/>
            <p:cNvSpPr>
              <a:spLocks/>
            </p:cNvSpPr>
            <p:nvPr/>
          </p:nvSpPr>
          <p:spPr bwMode="auto">
            <a:xfrm>
              <a:off x="10330512" y="3886200"/>
              <a:ext cx="223838" cy="223838"/>
            </a:xfrm>
            <a:custGeom>
              <a:avLst/>
              <a:gdLst>
                <a:gd name="T0" fmla="*/ 3 w 76"/>
                <a:gd name="T1" fmla="*/ 43 h 76"/>
                <a:gd name="T2" fmla="*/ 43 w 76"/>
                <a:gd name="T3" fmla="*/ 73 h 76"/>
                <a:gd name="T4" fmla="*/ 73 w 76"/>
                <a:gd name="T5" fmla="*/ 33 h 76"/>
                <a:gd name="T6" fmla="*/ 33 w 76"/>
                <a:gd name="T7" fmla="*/ 3 h 76"/>
                <a:gd name="T8" fmla="*/ 3 w 76"/>
                <a:gd name="T9" fmla="*/ 4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6">
                  <a:moveTo>
                    <a:pt x="3" y="43"/>
                  </a:moveTo>
                  <a:cubicBezTo>
                    <a:pt x="5" y="63"/>
                    <a:pt x="24" y="76"/>
                    <a:pt x="43" y="73"/>
                  </a:cubicBezTo>
                  <a:cubicBezTo>
                    <a:pt x="62" y="70"/>
                    <a:pt x="76" y="52"/>
                    <a:pt x="73" y="33"/>
                  </a:cubicBezTo>
                  <a:cubicBezTo>
                    <a:pt x="70" y="13"/>
                    <a:pt x="52" y="0"/>
                    <a:pt x="33" y="3"/>
                  </a:cubicBezTo>
                  <a:cubicBezTo>
                    <a:pt x="13" y="6"/>
                    <a:pt x="0" y="24"/>
                    <a:pt x="3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451"/>
            <p:cNvSpPr>
              <a:spLocks/>
            </p:cNvSpPr>
            <p:nvPr/>
          </p:nvSpPr>
          <p:spPr bwMode="auto">
            <a:xfrm>
              <a:off x="10092387" y="4121150"/>
              <a:ext cx="585788" cy="684213"/>
            </a:xfrm>
            <a:custGeom>
              <a:avLst/>
              <a:gdLst>
                <a:gd name="T0" fmla="*/ 181 w 199"/>
                <a:gd name="T1" fmla="*/ 195 h 232"/>
                <a:gd name="T2" fmla="*/ 158 w 199"/>
                <a:gd name="T3" fmla="*/ 193 h 232"/>
                <a:gd name="T4" fmla="*/ 170 w 199"/>
                <a:gd name="T5" fmla="*/ 147 h 232"/>
                <a:gd name="T6" fmla="*/ 170 w 199"/>
                <a:gd name="T7" fmla="*/ 41 h 232"/>
                <a:gd name="T8" fmla="*/ 130 w 199"/>
                <a:gd name="T9" fmla="*/ 3 h 232"/>
                <a:gd name="T10" fmla="*/ 106 w 199"/>
                <a:gd name="T11" fmla="*/ 17 h 232"/>
                <a:gd name="T12" fmla="*/ 104 w 199"/>
                <a:gd name="T13" fmla="*/ 20 h 232"/>
                <a:gd name="T14" fmla="*/ 78 w 199"/>
                <a:gd name="T15" fmla="*/ 59 h 232"/>
                <a:gd name="T16" fmla="*/ 14 w 199"/>
                <a:gd name="T17" fmla="*/ 62 h 232"/>
                <a:gd name="T18" fmla="*/ 0 w 199"/>
                <a:gd name="T19" fmla="*/ 76 h 232"/>
                <a:gd name="T20" fmla="*/ 14 w 199"/>
                <a:gd name="T21" fmla="*/ 90 h 232"/>
                <a:gd name="T22" fmla="*/ 86 w 199"/>
                <a:gd name="T23" fmla="*/ 93 h 232"/>
                <a:gd name="T24" fmla="*/ 94 w 199"/>
                <a:gd name="T25" fmla="*/ 91 h 232"/>
                <a:gd name="T26" fmla="*/ 100 w 199"/>
                <a:gd name="T27" fmla="*/ 87 h 232"/>
                <a:gd name="T28" fmla="*/ 101 w 199"/>
                <a:gd name="T29" fmla="*/ 160 h 232"/>
                <a:gd name="T30" fmla="*/ 61 w 199"/>
                <a:gd name="T31" fmla="*/ 179 h 232"/>
                <a:gd name="T32" fmla="*/ 71 w 199"/>
                <a:gd name="T33" fmla="*/ 231 h 232"/>
                <a:gd name="T34" fmla="*/ 82 w 199"/>
                <a:gd name="T35" fmla="*/ 232 h 232"/>
                <a:gd name="T36" fmla="*/ 180 w 199"/>
                <a:gd name="T37" fmla="*/ 231 h 232"/>
                <a:gd name="T38" fmla="*/ 199 w 199"/>
                <a:gd name="T39" fmla="*/ 214 h 232"/>
                <a:gd name="T40" fmla="*/ 181 w 199"/>
                <a:gd name="T41" fmla="*/ 19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9" h="232">
                  <a:moveTo>
                    <a:pt x="181" y="195"/>
                  </a:moveTo>
                  <a:cubicBezTo>
                    <a:pt x="158" y="193"/>
                    <a:pt x="158" y="193"/>
                    <a:pt x="158" y="193"/>
                  </a:cubicBezTo>
                  <a:cubicBezTo>
                    <a:pt x="169" y="182"/>
                    <a:pt x="170" y="155"/>
                    <a:pt x="170" y="147"/>
                  </a:cubicBezTo>
                  <a:cubicBezTo>
                    <a:pt x="170" y="138"/>
                    <a:pt x="170" y="41"/>
                    <a:pt x="170" y="41"/>
                  </a:cubicBezTo>
                  <a:cubicBezTo>
                    <a:pt x="170" y="16"/>
                    <a:pt x="149" y="0"/>
                    <a:pt x="130" y="3"/>
                  </a:cubicBezTo>
                  <a:cubicBezTo>
                    <a:pt x="120" y="5"/>
                    <a:pt x="112" y="10"/>
                    <a:pt x="106" y="17"/>
                  </a:cubicBezTo>
                  <a:cubicBezTo>
                    <a:pt x="105" y="18"/>
                    <a:pt x="105" y="19"/>
                    <a:pt x="104" y="20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6" y="62"/>
                    <a:pt x="0" y="68"/>
                    <a:pt x="0" y="76"/>
                  </a:cubicBezTo>
                  <a:cubicBezTo>
                    <a:pt x="0" y="84"/>
                    <a:pt x="6" y="90"/>
                    <a:pt x="14" y="90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9" y="93"/>
                    <a:pt x="92" y="92"/>
                    <a:pt x="94" y="91"/>
                  </a:cubicBezTo>
                  <a:cubicBezTo>
                    <a:pt x="96" y="90"/>
                    <a:pt x="98" y="88"/>
                    <a:pt x="100" y="87"/>
                  </a:cubicBezTo>
                  <a:cubicBezTo>
                    <a:pt x="101" y="160"/>
                    <a:pt x="101" y="160"/>
                    <a:pt x="101" y="160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34" y="193"/>
                    <a:pt x="47" y="231"/>
                    <a:pt x="71" y="231"/>
                  </a:cubicBezTo>
                  <a:cubicBezTo>
                    <a:pt x="72" y="232"/>
                    <a:pt x="81" y="232"/>
                    <a:pt x="82" y="232"/>
                  </a:cubicBezTo>
                  <a:cubicBezTo>
                    <a:pt x="180" y="231"/>
                    <a:pt x="180" y="231"/>
                    <a:pt x="180" y="231"/>
                  </a:cubicBezTo>
                  <a:cubicBezTo>
                    <a:pt x="190" y="232"/>
                    <a:pt x="198" y="224"/>
                    <a:pt x="199" y="214"/>
                  </a:cubicBezTo>
                  <a:cubicBezTo>
                    <a:pt x="199" y="204"/>
                    <a:pt x="191" y="196"/>
                    <a:pt x="181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452"/>
            <p:cNvSpPr>
              <a:spLocks/>
            </p:cNvSpPr>
            <p:nvPr/>
          </p:nvSpPr>
          <p:spPr bwMode="auto">
            <a:xfrm>
              <a:off x="8825562" y="3883025"/>
              <a:ext cx="227013" cy="223838"/>
            </a:xfrm>
            <a:custGeom>
              <a:avLst/>
              <a:gdLst>
                <a:gd name="T0" fmla="*/ 74 w 77"/>
                <a:gd name="T1" fmla="*/ 43 h 76"/>
                <a:gd name="T2" fmla="*/ 33 w 77"/>
                <a:gd name="T3" fmla="*/ 73 h 76"/>
                <a:gd name="T4" fmla="*/ 3 w 77"/>
                <a:gd name="T5" fmla="*/ 33 h 76"/>
                <a:gd name="T6" fmla="*/ 44 w 77"/>
                <a:gd name="T7" fmla="*/ 3 h 76"/>
                <a:gd name="T8" fmla="*/ 74 w 77"/>
                <a:gd name="T9" fmla="*/ 4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6">
                  <a:moveTo>
                    <a:pt x="74" y="43"/>
                  </a:moveTo>
                  <a:cubicBezTo>
                    <a:pt x="71" y="62"/>
                    <a:pt x="53" y="76"/>
                    <a:pt x="33" y="73"/>
                  </a:cubicBezTo>
                  <a:cubicBezTo>
                    <a:pt x="14" y="70"/>
                    <a:pt x="0" y="52"/>
                    <a:pt x="3" y="33"/>
                  </a:cubicBezTo>
                  <a:cubicBezTo>
                    <a:pt x="6" y="13"/>
                    <a:pt x="24" y="0"/>
                    <a:pt x="44" y="3"/>
                  </a:cubicBezTo>
                  <a:cubicBezTo>
                    <a:pt x="63" y="5"/>
                    <a:pt x="77" y="24"/>
                    <a:pt x="7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453"/>
            <p:cNvSpPr>
              <a:spLocks/>
            </p:cNvSpPr>
            <p:nvPr/>
          </p:nvSpPr>
          <p:spPr bwMode="auto">
            <a:xfrm>
              <a:off x="8781112" y="4094163"/>
              <a:ext cx="503238" cy="687388"/>
            </a:xfrm>
            <a:custGeom>
              <a:avLst/>
              <a:gdLst>
                <a:gd name="T0" fmla="*/ 167 w 171"/>
                <a:gd name="T1" fmla="*/ 21 h 233"/>
                <a:gd name="T2" fmla="*/ 148 w 171"/>
                <a:gd name="T3" fmla="*/ 15 h 233"/>
                <a:gd name="T4" fmla="*/ 100 w 171"/>
                <a:gd name="T5" fmla="*/ 34 h 233"/>
                <a:gd name="T6" fmla="*/ 52 w 171"/>
                <a:gd name="T7" fmla="*/ 12 h 233"/>
                <a:gd name="T8" fmla="*/ 0 w 171"/>
                <a:gd name="T9" fmla="*/ 45 h 233"/>
                <a:gd name="T10" fmla="*/ 0 w 171"/>
                <a:gd name="T11" fmla="*/ 181 h 233"/>
                <a:gd name="T12" fmla="*/ 47 w 171"/>
                <a:gd name="T13" fmla="*/ 233 h 233"/>
                <a:gd name="T14" fmla="*/ 124 w 171"/>
                <a:gd name="T15" fmla="*/ 233 h 233"/>
                <a:gd name="T16" fmla="*/ 123 w 171"/>
                <a:gd name="T17" fmla="*/ 181 h 233"/>
                <a:gd name="T18" fmla="*/ 71 w 171"/>
                <a:gd name="T19" fmla="*/ 170 h 233"/>
                <a:gd name="T20" fmla="*/ 71 w 171"/>
                <a:gd name="T21" fmla="*/ 61 h 233"/>
                <a:gd name="T22" fmla="*/ 91 w 171"/>
                <a:gd name="T23" fmla="*/ 67 h 233"/>
                <a:gd name="T24" fmla="*/ 109 w 171"/>
                <a:gd name="T25" fmla="*/ 67 h 233"/>
                <a:gd name="T26" fmla="*/ 161 w 171"/>
                <a:gd name="T27" fmla="*/ 39 h 233"/>
                <a:gd name="T28" fmla="*/ 167 w 171"/>
                <a:gd name="T29" fmla="*/ 2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1" h="233">
                  <a:moveTo>
                    <a:pt x="167" y="21"/>
                  </a:moveTo>
                  <a:cubicBezTo>
                    <a:pt x="163" y="14"/>
                    <a:pt x="155" y="11"/>
                    <a:pt x="148" y="15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61" y="17"/>
                    <a:pt x="52" y="12"/>
                  </a:cubicBezTo>
                  <a:cubicBezTo>
                    <a:pt x="28" y="0"/>
                    <a:pt x="0" y="20"/>
                    <a:pt x="0" y="45"/>
                  </a:cubicBezTo>
                  <a:cubicBezTo>
                    <a:pt x="0" y="45"/>
                    <a:pt x="0" y="171"/>
                    <a:pt x="0" y="181"/>
                  </a:cubicBezTo>
                  <a:cubicBezTo>
                    <a:pt x="0" y="194"/>
                    <a:pt x="6" y="233"/>
                    <a:pt x="47" y="233"/>
                  </a:cubicBezTo>
                  <a:cubicBezTo>
                    <a:pt x="62" y="233"/>
                    <a:pt x="123" y="233"/>
                    <a:pt x="124" y="233"/>
                  </a:cubicBezTo>
                  <a:cubicBezTo>
                    <a:pt x="155" y="233"/>
                    <a:pt x="167" y="189"/>
                    <a:pt x="123" y="181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91" y="67"/>
                    <a:pt x="91" y="67"/>
                    <a:pt x="91" y="67"/>
                  </a:cubicBezTo>
                  <a:cubicBezTo>
                    <a:pt x="99" y="70"/>
                    <a:pt x="102" y="71"/>
                    <a:pt x="109" y="67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68" y="36"/>
                    <a:pt x="171" y="28"/>
                    <a:pt x="167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2277107" y="5995898"/>
            <a:ext cx="2138078" cy="1183298"/>
            <a:chOff x="9059817" y="2351088"/>
            <a:chExt cx="1084263" cy="600075"/>
          </a:xfrm>
          <a:solidFill>
            <a:schemeClr val="tx2">
              <a:lumMod val="50000"/>
            </a:schemeClr>
          </a:solidFill>
        </p:grpSpPr>
        <p:sp>
          <p:nvSpPr>
            <p:cNvPr id="229" name="Freeform 365"/>
            <p:cNvSpPr>
              <a:spLocks/>
            </p:cNvSpPr>
            <p:nvPr/>
          </p:nvSpPr>
          <p:spPr bwMode="auto">
            <a:xfrm>
              <a:off x="9878967" y="2362200"/>
              <a:ext cx="265113" cy="261938"/>
            </a:xfrm>
            <a:custGeom>
              <a:avLst/>
              <a:gdLst>
                <a:gd name="T0" fmla="*/ 80 w 90"/>
                <a:gd name="T1" fmla="*/ 62 h 89"/>
                <a:gd name="T2" fmla="*/ 28 w 90"/>
                <a:gd name="T3" fmla="*/ 80 h 89"/>
                <a:gd name="T4" fmla="*/ 10 w 90"/>
                <a:gd name="T5" fmla="*/ 27 h 89"/>
                <a:gd name="T6" fmla="*/ 62 w 90"/>
                <a:gd name="T7" fmla="*/ 9 h 89"/>
                <a:gd name="T8" fmla="*/ 80 w 90"/>
                <a:gd name="T9" fmla="*/ 6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80" y="62"/>
                  </a:moveTo>
                  <a:cubicBezTo>
                    <a:pt x="71" y="81"/>
                    <a:pt x="47" y="89"/>
                    <a:pt x="28" y="80"/>
                  </a:cubicBezTo>
                  <a:cubicBezTo>
                    <a:pt x="8" y="70"/>
                    <a:pt x="0" y="47"/>
                    <a:pt x="10" y="27"/>
                  </a:cubicBezTo>
                  <a:cubicBezTo>
                    <a:pt x="19" y="8"/>
                    <a:pt x="43" y="0"/>
                    <a:pt x="62" y="9"/>
                  </a:cubicBezTo>
                  <a:cubicBezTo>
                    <a:pt x="81" y="19"/>
                    <a:pt x="90" y="42"/>
                    <a:pt x="80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366"/>
            <p:cNvSpPr>
              <a:spLocks/>
            </p:cNvSpPr>
            <p:nvPr/>
          </p:nvSpPr>
          <p:spPr bwMode="auto">
            <a:xfrm>
              <a:off x="9059817" y="2351088"/>
              <a:ext cx="846138" cy="600075"/>
            </a:xfrm>
            <a:custGeom>
              <a:avLst/>
              <a:gdLst>
                <a:gd name="T0" fmla="*/ 286 w 287"/>
                <a:gd name="T1" fmla="*/ 185 h 204"/>
                <a:gd name="T2" fmla="*/ 270 w 287"/>
                <a:gd name="T3" fmla="*/ 60 h 204"/>
                <a:gd name="T4" fmla="*/ 216 w 287"/>
                <a:gd name="T5" fmla="*/ 2 h 204"/>
                <a:gd name="T6" fmla="*/ 95 w 287"/>
                <a:gd name="T7" fmla="*/ 32 h 204"/>
                <a:gd name="T8" fmla="*/ 74 w 287"/>
                <a:gd name="T9" fmla="*/ 102 h 204"/>
                <a:gd name="T10" fmla="*/ 91 w 287"/>
                <a:gd name="T11" fmla="*/ 156 h 204"/>
                <a:gd name="T12" fmla="*/ 19 w 287"/>
                <a:gd name="T13" fmla="*/ 164 h 204"/>
                <a:gd name="T14" fmla="*/ 0 w 287"/>
                <a:gd name="T15" fmla="*/ 184 h 204"/>
                <a:gd name="T16" fmla="*/ 21 w 287"/>
                <a:gd name="T17" fmla="*/ 203 h 204"/>
                <a:gd name="T18" fmla="*/ 129 w 287"/>
                <a:gd name="T19" fmla="*/ 203 h 204"/>
                <a:gd name="T20" fmla="*/ 154 w 287"/>
                <a:gd name="T21" fmla="*/ 163 h 204"/>
                <a:gd name="T22" fmla="*/ 145 w 287"/>
                <a:gd name="T23" fmla="*/ 98 h 204"/>
                <a:gd name="T24" fmla="*/ 223 w 287"/>
                <a:gd name="T25" fmla="*/ 80 h 204"/>
                <a:gd name="T26" fmla="*/ 256 w 287"/>
                <a:gd name="T27" fmla="*/ 189 h 204"/>
                <a:gd name="T28" fmla="*/ 273 w 287"/>
                <a:gd name="T29" fmla="*/ 202 h 204"/>
                <a:gd name="T30" fmla="*/ 286 w 287"/>
                <a:gd name="T31" fmla="*/ 18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204">
                  <a:moveTo>
                    <a:pt x="286" y="185"/>
                  </a:moveTo>
                  <a:cubicBezTo>
                    <a:pt x="286" y="185"/>
                    <a:pt x="271" y="61"/>
                    <a:pt x="270" y="60"/>
                  </a:cubicBezTo>
                  <a:cubicBezTo>
                    <a:pt x="268" y="25"/>
                    <a:pt x="256" y="0"/>
                    <a:pt x="216" y="2"/>
                  </a:cubicBezTo>
                  <a:cubicBezTo>
                    <a:pt x="166" y="3"/>
                    <a:pt x="115" y="21"/>
                    <a:pt x="95" y="32"/>
                  </a:cubicBezTo>
                  <a:cubicBezTo>
                    <a:pt x="67" y="47"/>
                    <a:pt x="63" y="70"/>
                    <a:pt x="74" y="102"/>
                  </a:cubicBezTo>
                  <a:cubicBezTo>
                    <a:pt x="83" y="129"/>
                    <a:pt x="91" y="156"/>
                    <a:pt x="91" y="15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8" y="164"/>
                    <a:pt x="0" y="173"/>
                    <a:pt x="0" y="184"/>
                  </a:cubicBezTo>
                  <a:cubicBezTo>
                    <a:pt x="1" y="195"/>
                    <a:pt x="10" y="204"/>
                    <a:pt x="21" y="203"/>
                  </a:cubicBezTo>
                  <a:cubicBezTo>
                    <a:pt x="129" y="203"/>
                    <a:pt x="129" y="203"/>
                    <a:pt x="129" y="203"/>
                  </a:cubicBezTo>
                  <a:cubicBezTo>
                    <a:pt x="152" y="203"/>
                    <a:pt x="156" y="183"/>
                    <a:pt x="154" y="163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56" y="189"/>
                    <a:pt x="256" y="189"/>
                    <a:pt x="256" y="189"/>
                  </a:cubicBezTo>
                  <a:cubicBezTo>
                    <a:pt x="257" y="197"/>
                    <a:pt x="265" y="203"/>
                    <a:pt x="273" y="202"/>
                  </a:cubicBezTo>
                  <a:cubicBezTo>
                    <a:pt x="281" y="201"/>
                    <a:pt x="287" y="193"/>
                    <a:pt x="286" y="1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648469" y="4372986"/>
            <a:ext cx="2423040" cy="2039635"/>
            <a:chOff x="6350794" y="1975303"/>
            <a:chExt cx="1976438" cy="1663701"/>
          </a:xfrm>
          <a:solidFill>
            <a:schemeClr val="tx2">
              <a:lumMod val="50000"/>
            </a:schemeClr>
          </a:solidFill>
        </p:grpSpPr>
        <p:sp>
          <p:nvSpPr>
            <p:cNvPr id="232" name="Freeform 374"/>
            <p:cNvSpPr>
              <a:spLocks/>
            </p:cNvSpPr>
            <p:nvPr/>
          </p:nvSpPr>
          <p:spPr bwMode="auto">
            <a:xfrm>
              <a:off x="6350794" y="2548391"/>
              <a:ext cx="1976438" cy="80963"/>
            </a:xfrm>
            <a:custGeom>
              <a:avLst/>
              <a:gdLst>
                <a:gd name="T0" fmla="*/ 621 w 1245"/>
                <a:gd name="T1" fmla="*/ 0 h 51"/>
                <a:gd name="T2" fmla="*/ 0 w 1245"/>
                <a:gd name="T3" fmla="*/ 0 h 51"/>
                <a:gd name="T4" fmla="*/ 0 w 1245"/>
                <a:gd name="T5" fmla="*/ 51 h 51"/>
                <a:gd name="T6" fmla="*/ 621 w 1245"/>
                <a:gd name="T7" fmla="*/ 51 h 51"/>
                <a:gd name="T8" fmla="*/ 1245 w 1245"/>
                <a:gd name="T9" fmla="*/ 51 h 51"/>
                <a:gd name="T10" fmla="*/ 1245 w 1245"/>
                <a:gd name="T11" fmla="*/ 0 h 51"/>
                <a:gd name="T12" fmla="*/ 621 w 1245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51">
                  <a:moveTo>
                    <a:pt x="621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621" y="51"/>
                  </a:lnTo>
                  <a:lnTo>
                    <a:pt x="1245" y="51"/>
                  </a:lnTo>
                  <a:lnTo>
                    <a:pt x="1245" y="0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375"/>
            <p:cNvSpPr>
              <a:spLocks/>
            </p:cNvSpPr>
            <p:nvPr/>
          </p:nvSpPr>
          <p:spPr bwMode="auto">
            <a:xfrm>
              <a:off x="6957219" y="3205616"/>
              <a:ext cx="760413" cy="433388"/>
            </a:xfrm>
            <a:custGeom>
              <a:avLst/>
              <a:gdLst>
                <a:gd name="T0" fmla="*/ 258 w 258"/>
                <a:gd name="T1" fmla="*/ 147 h 147"/>
                <a:gd name="T2" fmla="*/ 258 w 258"/>
                <a:gd name="T3" fmla="*/ 79 h 147"/>
                <a:gd name="T4" fmla="*/ 129 w 258"/>
                <a:gd name="T5" fmla="*/ 0 h 147"/>
                <a:gd name="T6" fmla="*/ 0 w 258"/>
                <a:gd name="T7" fmla="*/ 79 h 147"/>
                <a:gd name="T8" fmla="*/ 0 w 258"/>
                <a:gd name="T9" fmla="*/ 147 h 147"/>
                <a:gd name="T10" fmla="*/ 258 w 258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" h="147">
                  <a:moveTo>
                    <a:pt x="258" y="147"/>
                  </a:moveTo>
                  <a:cubicBezTo>
                    <a:pt x="258" y="79"/>
                    <a:pt x="258" y="79"/>
                    <a:pt x="258" y="79"/>
                  </a:cubicBezTo>
                  <a:cubicBezTo>
                    <a:pt x="258" y="4"/>
                    <a:pt x="168" y="0"/>
                    <a:pt x="129" y="0"/>
                  </a:cubicBezTo>
                  <a:cubicBezTo>
                    <a:pt x="91" y="0"/>
                    <a:pt x="0" y="4"/>
                    <a:pt x="0" y="79"/>
                  </a:cubicBezTo>
                  <a:cubicBezTo>
                    <a:pt x="0" y="147"/>
                    <a:pt x="0" y="147"/>
                    <a:pt x="0" y="147"/>
                  </a:cubicBezTo>
                  <a:lnTo>
                    <a:pt x="258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Oval 376"/>
            <p:cNvSpPr>
              <a:spLocks noChangeArrowheads="1"/>
            </p:cNvSpPr>
            <p:nvPr/>
          </p:nvSpPr>
          <p:spPr bwMode="auto">
            <a:xfrm>
              <a:off x="6622256" y="1975303"/>
              <a:ext cx="211138" cy="2111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Rectangle 377"/>
            <p:cNvSpPr>
              <a:spLocks noChangeArrowheads="1"/>
            </p:cNvSpPr>
            <p:nvPr/>
          </p:nvSpPr>
          <p:spPr bwMode="auto">
            <a:xfrm>
              <a:off x="6704806" y="2227716"/>
              <a:ext cx="46038" cy="2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378"/>
            <p:cNvSpPr>
              <a:spLocks/>
            </p:cNvSpPr>
            <p:nvPr/>
          </p:nvSpPr>
          <p:spPr bwMode="auto">
            <a:xfrm>
              <a:off x="6704806" y="2262641"/>
              <a:ext cx="46038" cy="88900"/>
            </a:xfrm>
            <a:custGeom>
              <a:avLst/>
              <a:gdLst>
                <a:gd name="T0" fmla="*/ 14 w 29"/>
                <a:gd name="T1" fmla="*/ 56 h 56"/>
                <a:gd name="T2" fmla="*/ 29 w 29"/>
                <a:gd name="T3" fmla="*/ 38 h 56"/>
                <a:gd name="T4" fmla="*/ 29 w 29"/>
                <a:gd name="T5" fmla="*/ 0 h 56"/>
                <a:gd name="T6" fmla="*/ 0 w 29"/>
                <a:gd name="T7" fmla="*/ 0 h 56"/>
                <a:gd name="T8" fmla="*/ 0 w 29"/>
                <a:gd name="T9" fmla="*/ 38 h 56"/>
                <a:gd name="T10" fmla="*/ 14 w 29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56">
                  <a:moveTo>
                    <a:pt x="14" y="56"/>
                  </a:moveTo>
                  <a:lnTo>
                    <a:pt x="29" y="38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14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379"/>
            <p:cNvSpPr>
              <a:spLocks noEditPoints="1"/>
            </p:cNvSpPr>
            <p:nvPr/>
          </p:nvSpPr>
          <p:spPr bwMode="auto">
            <a:xfrm>
              <a:off x="6477794" y="2234066"/>
              <a:ext cx="503238" cy="276225"/>
            </a:xfrm>
            <a:custGeom>
              <a:avLst/>
              <a:gdLst>
                <a:gd name="T0" fmla="*/ 122 w 171"/>
                <a:gd name="T1" fmla="*/ 0 h 94"/>
                <a:gd name="T2" fmla="*/ 85 w 171"/>
                <a:gd name="T3" fmla="*/ 48 h 94"/>
                <a:gd name="T4" fmla="*/ 48 w 171"/>
                <a:gd name="T5" fmla="*/ 0 h 94"/>
                <a:gd name="T6" fmla="*/ 0 w 171"/>
                <a:gd name="T7" fmla="*/ 49 h 94"/>
                <a:gd name="T8" fmla="*/ 0 w 171"/>
                <a:gd name="T9" fmla="*/ 94 h 94"/>
                <a:gd name="T10" fmla="*/ 171 w 171"/>
                <a:gd name="T11" fmla="*/ 94 h 94"/>
                <a:gd name="T12" fmla="*/ 171 w 171"/>
                <a:gd name="T13" fmla="*/ 49 h 94"/>
                <a:gd name="T14" fmla="*/ 122 w 171"/>
                <a:gd name="T15" fmla="*/ 0 h 94"/>
                <a:gd name="T16" fmla="*/ 85 w 171"/>
                <a:gd name="T17" fmla="*/ 75 h 94"/>
                <a:gd name="T18" fmla="*/ 81 w 171"/>
                <a:gd name="T19" fmla="*/ 71 h 94"/>
                <a:gd name="T20" fmla="*/ 85 w 171"/>
                <a:gd name="T21" fmla="*/ 66 h 94"/>
                <a:gd name="T22" fmla="*/ 90 w 171"/>
                <a:gd name="T23" fmla="*/ 71 h 94"/>
                <a:gd name="T24" fmla="*/ 85 w 171"/>
                <a:gd name="T25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94">
                  <a:moveTo>
                    <a:pt x="122" y="0"/>
                  </a:moveTo>
                  <a:cubicBezTo>
                    <a:pt x="85" y="48"/>
                    <a:pt x="85" y="48"/>
                    <a:pt x="85" y="4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4" y="5"/>
                    <a:pt x="0" y="17"/>
                    <a:pt x="0" y="4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71" y="94"/>
                    <a:pt x="171" y="94"/>
                    <a:pt x="171" y="94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71" y="17"/>
                    <a:pt x="146" y="5"/>
                    <a:pt x="122" y="0"/>
                  </a:cubicBezTo>
                  <a:close/>
                  <a:moveTo>
                    <a:pt x="85" y="75"/>
                  </a:moveTo>
                  <a:cubicBezTo>
                    <a:pt x="83" y="75"/>
                    <a:pt x="81" y="73"/>
                    <a:pt x="81" y="71"/>
                  </a:cubicBezTo>
                  <a:cubicBezTo>
                    <a:pt x="81" y="68"/>
                    <a:pt x="83" y="66"/>
                    <a:pt x="85" y="66"/>
                  </a:cubicBezTo>
                  <a:cubicBezTo>
                    <a:pt x="88" y="66"/>
                    <a:pt x="90" y="68"/>
                    <a:pt x="90" y="71"/>
                  </a:cubicBezTo>
                  <a:cubicBezTo>
                    <a:pt x="90" y="73"/>
                    <a:pt x="88" y="75"/>
                    <a:pt x="85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Oval 380"/>
            <p:cNvSpPr>
              <a:spLocks noChangeArrowheads="1"/>
            </p:cNvSpPr>
            <p:nvPr/>
          </p:nvSpPr>
          <p:spPr bwMode="auto">
            <a:xfrm>
              <a:off x="7231856" y="1975303"/>
              <a:ext cx="211138" cy="2111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Rectangle 381"/>
            <p:cNvSpPr>
              <a:spLocks noChangeArrowheads="1"/>
            </p:cNvSpPr>
            <p:nvPr/>
          </p:nvSpPr>
          <p:spPr bwMode="auto">
            <a:xfrm>
              <a:off x="7314406" y="2227716"/>
              <a:ext cx="46038" cy="2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382"/>
            <p:cNvSpPr>
              <a:spLocks/>
            </p:cNvSpPr>
            <p:nvPr/>
          </p:nvSpPr>
          <p:spPr bwMode="auto">
            <a:xfrm>
              <a:off x="7314406" y="2262641"/>
              <a:ext cx="46038" cy="88900"/>
            </a:xfrm>
            <a:custGeom>
              <a:avLst/>
              <a:gdLst>
                <a:gd name="T0" fmla="*/ 14 w 29"/>
                <a:gd name="T1" fmla="*/ 56 h 56"/>
                <a:gd name="T2" fmla="*/ 29 w 29"/>
                <a:gd name="T3" fmla="*/ 38 h 56"/>
                <a:gd name="T4" fmla="*/ 29 w 29"/>
                <a:gd name="T5" fmla="*/ 0 h 56"/>
                <a:gd name="T6" fmla="*/ 0 w 29"/>
                <a:gd name="T7" fmla="*/ 0 h 56"/>
                <a:gd name="T8" fmla="*/ 0 w 29"/>
                <a:gd name="T9" fmla="*/ 38 h 56"/>
                <a:gd name="T10" fmla="*/ 14 w 29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56">
                  <a:moveTo>
                    <a:pt x="14" y="56"/>
                  </a:moveTo>
                  <a:lnTo>
                    <a:pt x="29" y="38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14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383"/>
            <p:cNvSpPr>
              <a:spLocks noEditPoints="1"/>
            </p:cNvSpPr>
            <p:nvPr/>
          </p:nvSpPr>
          <p:spPr bwMode="auto">
            <a:xfrm>
              <a:off x="7087394" y="2234066"/>
              <a:ext cx="503238" cy="276225"/>
            </a:xfrm>
            <a:custGeom>
              <a:avLst/>
              <a:gdLst>
                <a:gd name="T0" fmla="*/ 122 w 171"/>
                <a:gd name="T1" fmla="*/ 0 h 94"/>
                <a:gd name="T2" fmla="*/ 85 w 171"/>
                <a:gd name="T3" fmla="*/ 48 h 94"/>
                <a:gd name="T4" fmla="*/ 48 w 171"/>
                <a:gd name="T5" fmla="*/ 0 h 94"/>
                <a:gd name="T6" fmla="*/ 0 w 171"/>
                <a:gd name="T7" fmla="*/ 49 h 94"/>
                <a:gd name="T8" fmla="*/ 0 w 171"/>
                <a:gd name="T9" fmla="*/ 94 h 94"/>
                <a:gd name="T10" fmla="*/ 171 w 171"/>
                <a:gd name="T11" fmla="*/ 94 h 94"/>
                <a:gd name="T12" fmla="*/ 171 w 171"/>
                <a:gd name="T13" fmla="*/ 49 h 94"/>
                <a:gd name="T14" fmla="*/ 122 w 171"/>
                <a:gd name="T15" fmla="*/ 0 h 94"/>
                <a:gd name="T16" fmla="*/ 85 w 171"/>
                <a:gd name="T17" fmla="*/ 75 h 94"/>
                <a:gd name="T18" fmla="*/ 81 w 171"/>
                <a:gd name="T19" fmla="*/ 71 h 94"/>
                <a:gd name="T20" fmla="*/ 85 w 171"/>
                <a:gd name="T21" fmla="*/ 66 h 94"/>
                <a:gd name="T22" fmla="*/ 90 w 171"/>
                <a:gd name="T23" fmla="*/ 71 h 94"/>
                <a:gd name="T24" fmla="*/ 85 w 171"/>
                <a:gd name="T25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94">
                  <a:moveTo>
                    <a:pt x="122" y="0"/>
                  </a:moveTo>
                  <a:cubicBezTo>
                    <a:pt x="85" y="48"/>
                    <a:pt x="85" y="48"/>
                    <a:pt x="85" y="4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4" y="5"/>
                    <a:pt x="0" y="17"/>
                    <a:pt x="0" y="4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71" y="94"/>
                    <a:pt x="171" y="94"/>
                    <a:pt x="171" y="94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71" y="17"/>
                    <a:pt x="146" y="5"/>
                    <a:pt x="122" y="0"/>
                  </a:cubicBezTo>
                  <a:close/>
                  <a:moveTo>
                    <a:pt x="85" y="75"/>
                  </a:moveTo>
                  <a:cubicBezTo>
                    <a:pt x="83" y="75"/>
                    <a:pt x="81" y="73"/>
                    <a:pt x="81" y="71"/>
                  </a:cubicBezTo>
                  <a:cubicBezTo>
                    <a:pt x="81" y="68"/>
                    <a:pt x="83" y="66"/>
                    <a:pt x="85" y="66"/>
                  </a:cubicBezTo>
                  <a:cubicBezTo>
                    <a:pt x="88" y="66"/>
                    <a:pt x="90" y="68"/>
                    <a:pt x="90" y="71"/>
                  </a:cubicBezTo>
                  <a:cubicBezTo>
                    <a:pt x="90" y="73"/>
                    <a:pt x="88" y="75"/>
                    <a:pt x="85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Oval 384"/>
            <p:cNvSpPr>
              <a:spLocks noChangeArrowheads="1"/>
            </p:cNvSpPr>
            <p:nvPr/>
          </p:nvSpPr>
          <p:spPr bwMode="auto">
            <a:xfrm>
              <a:off x="7841456" y="1975303"/>
              <a:ext cx="211138" cy="2111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Rectangle 385"/>
            <p:cNvSpPr>
              <a:spLocks noChangeArrowheads="1"/>
            </p:cNvSpPr>
            <p:nvPr/>
          </p:nvSpPr>
          <p:spPr bwMode="auto">
            <a:xfrm>
              <a:off x="7924006" y="2227716"/>
              <a:ext cx="46038" cy="2381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386"/>
            <p:cNvSpPr>
              <a:spLocks/>
            </p:cNvSpPr>
            <p:nvPr/>
          </p:nvSpPr>
          <p:spPr bwMode="auto">
            <a:xfrm>
              <a:off x="7924006" y="2262641"/>
              <a:ext cx="46038" cy="88900"/>
            </a:xfrm>
            <a:custGeom>
              <a:avLst/>
              <a:gdLst>
                <a:gd name="T0" fmla="*/ 15 w 29"/>
                <a:gd name="T1" fmla="*/ 56 h 56"/>
                <a:gd name="T2" fmla="*/ 29 w 29"/>
                <a:gd name="T3" fmla="*/ 38 h 56"/>
                <a:gd name="T4" fmla="*/ 29 w 29"/>
                <a:gd name="T5" fmla="*/ 0 h 56"/>
                <a:gd name="T6" fmla="*/ 0 w 29"/>
                <a:gd name="T7" fmla="*/ 0 h 56"/>
                <a:gd name="T8" fmla="*/ 0 w 29"/>
                <a:gd name="T9" fmla="*/ 38 h 56"/>
                <a:gd name="T10" fmla="*/ 15 w 29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56">
                  <a:moveTo>
                    <a:pt x="15" y="56"/>
                  </a:moveTo>
                  <a:lnTo>
                    <a:pt x="29" y="38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387"/>
            <p:cNvSpPr>
              <a:spLocks noEditPoints="1"/>
            </p:cNvSpPr>
            <p:nvPr/>
          </p:nvSpPr>
          <p:spPr bwMode="auto">
            <a:xfrm>
              <a:off x="7696994" y="2234066"/>
              <a:ext cx="503238" cy="276225"/>
            </a:xfrm>
            <a:custGeom>
              <a:avLst/>
              <a:gdLst>
                <a:gd name="T0" fmla="*/ 122 w 171"/>
                <a:gd name="T1" fmla="*/ 0 h 94"/>
                <a:gd name="T2" fmla="*/ 85 w 171"/>
                <a:gd name="T3" fmla="*/ 48 h 94"/>
                <a:gd name="T4" fmla="*/ 48 w 171"/>
                <a:gd name="T5" fmla="*/ 0 h 94"/>
                <a:gd name="T6" fmla="*/ 0 w 171"/>
                <a:gd name="T7" fmla="*/ 49 h 94"/>
                <a:gd name="T8" fmla="*/ 0 w 171"/>
                <a:gd name="T9" fmla="*/ 94 h 94"/>
                <a:gd name="T10" fmla="*/ 171 w 171"/>
                <a:gd name="T11" fmla="*/ 94 h 94"/>
                <a:gd name="T12" fmla="*/ 171 w 171"/>
                <a:gd name="T13" fmla="*/ 49 h 94"/>
                <a:gd name="T14" fmla="*/ 122 w 171"/>
                <a:gd name="T15" fmla="*/ 0 h 94"/>
                <a:gd name="T16" fmla="*/ 85 w 171"/>
                <a:gd name="T17" fmla="*/ 75 h 94"/>
                <a:gd name="T18" fmla="*/ 81 w 171"/>
                <a:gd name="T19" fmla="*/ 71 h 94"/>
                <a:gd name="T20" fmla="*/ 85 w 171"/>
                <a:gd name="T21" fmla="*/ 66 h 94"/>
                <a:gd name="T22" fmla="*/ 90 w 171"/>
                <a:gd name="T23" fmla="*/ 71 h 94"/>
                <a:gd name="T24" fmla="*/ 85 w 171"/>
                <a:gd name="T25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94">
                  <a:moveTo>
                    <a:pt x="122" y="0"/>
                  </a:moveTo>
                  <a:cubicBezTo>
                    <a:pt x="85" y="48"/>
                    <a:pt x="85" y="48"/>
                    <a:pt x="85" y="4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4" y="5"/>
                    <a:pt x="0" y="17"/>
                    <a:pt x="0" y="4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71" y="94"/>
                    <a:pt x="171" y="94"/>
                    <a:pt x="171" y="94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71" y="17"/>
                    <a:pt x="147" y="5"/>
                    <a:pt x="122" y="0"/>
                  </a:cubicBezTo>
                  <a:close/>
                  <a:moveTo>
                    <a:pt x="85" y="75"/>
                  </a:moveTo>
                  <a:cubicBezTo>
                    <a:pt x="83" y="75"/>
                    <a:pt x="81" y="73"/>
                    <a:pt x="81" y="71"/>
                  </a:cubicBezTo>
                  <a:cubicBezTo>
                    <a:pt x="81" y="68"/>
                    <a:pt x="83" y="66"/>
                    <a:pt x="85" y="66"/>
                  </a:cubicBezTo>
                  <a:cubicBezTo>
                    <a:pt x="88" y="66"/>
                    <a:pt x="90" y="68"/>
                    <a:pt x="90" y="71"/>
                  </a:cubicBezTo>
                  <a:cubicBezTo>
                    <a:pt x="90" y="73"/>
                    <a:pt x="88" y="75"/>
                    <a:pt x="85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388"/>
            <p:cNvSpPr>
              <a:spLocks noEditPoints="1"/>
            </p:cNvSpPr>
            <p:nvPr/>
          </p:nvSpPr>
          <p:spPr bwMode="auto">
            <a:xfrm>
              <a:off x="7177881" y="2829378"/>
              <a:ext cx="322263" cy="317500"/>
            </a:xfrm>
            <a:custGeom>
              <a:avLst/>
              <a:gdLst>
                <a:gd name="T0" fmla="*/ 54 w 109"/>
                <a:gd name="T1" fmla="*/ 0 h 108"/>
                <a:gd name="T2" fmla="*/ 0 w 109"/>
                <a:gd name="T3" fmla="*/ 54 h 108"/>
                <a:gd name="T4" fmla="*/ 54 w 109"/>
                <a:gd name="T5" fmla="*/ 108 h 108"/>
                <a:gd name="T6" fmla="*/ 109 w 109"/>
                <a:gd name="T7" fmla="*/ 54 h 108"/>
                <a:gd name="T8" fmla="*/ 54 w 109"/>
                <a:gd name="T9" fmla="*/ 0 h 108"/>
                <a:gd name="T10" fmla="*/ 79 w 109"/>
                <a:gd name="T11" fmla="*/ 78 h 108"/>
                <a:gd name="T12" fmla="*/ 68 w 109"/>
                <a:gd name="T13" fmla="*/ 67 h 108"/>
                <a:gd name="T14" fmla="*/ 79 w 109"/>
                <a:gd name="T15" fmla="*/ 46 h 108"/>
                <a:gd name="T16" fmla="*/ 90 w 109"/>
                <a:gd name="T17" fmla="*/ 67 h 108"/>
                <a:gd name="T18" fmla="*/ 79 w 109"/>
                <a:gd name="T19" fmla="*/ 7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8">
                  <a:moveTo>
                    <a:pt x="54" y="0"/>
                  </a:move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8"/>
                    <a:pt x="54" y="108"/>
                  </a:cubicBezTo>
                  <a:cubicBezTo>
                    <a:pt x="84" y="108"/>
                    <a:pt x="109" y="84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  <a:close/>
                  <a:moveTo>
                    <a:pt x="79" y="78"/>
                  </a:moveTo>
                  <a:cubicBezTo>
                    <a:pt x="73" y="78"/>
                    <a:pt x="68" y="73"/>
                    <a:pt x="68" y="67"/>
                  </a:cubicBezTo>
                  <a:cubicBezTo>
                    <a:pt x="68" y="61"/>
                    <a:pt x="78" y="46"/>
                    <a:pt x="79" y="46"/>
                  </a:cubicBezTo>
                  <a:cubicBezTo>
                    <a:pt x="79" y="46"/>
                    <a:pt x="90" y="61"/>
                    <a:pt x="90" y="67"/>
                  </a:cubicBezTo>
                  <a:cubicBezTo>
                    <a:pt x="90" y="73"/>
                    <a:pt x="85" y="78"/>
                    <a:pt x="79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7848824" y="5677446"/>
            <a:ext cx="3137620" cy="1667271"/>
            <a:chOff x="1497014" y="1905794"/>
            <a:chExt cx="1897063" cy="1008063"/>
          </a:xfrm>
          <a:solidFill>
            <a:schemeClr val="tx2">
              <a:lumMod val="50000"/>
            </a:schemeClr>
          </a:solidFill>
        </p:grpSpPr>
        <p:sp>
          <p:nvSpPr>
            <p:cNvPr id="248" name="Freeform 359"/>
            <p:cNvSpPr>
              <a:spLocks/>
            </p:cNvSpPr>
            <p:nvPr/>
          </p:nvSpPr>
          <p:spPr bwMode="auto">
            <a:xfrm>
              <a:off x="2443164" y="1956594"/>
              <a:ext cx="561975" cy="671513"/>
            </a:xfrm>
            <a:custGeom>
              <a:avLst/>
              <a:gdLst>
                <a:gd name="T0" fmla="*/ 354 w 354"/>
                <a:gd name="T1" fmla="*/ 380 h 423"/>
                <a:gd name="T2" fmla="*/ 121 w 354"/>
                <a:gd name="T3" fmla="*/ 0 h 423"/>
                <a:gd name="T4" fmla="*/ 95 w 354"/>
                <a:gd name="T5" fmla="*/ 16 h 423"/>
                <a:gd name="T6" fmla="*/ 124 w 354"/>
                <a:gd name="T7" fmla="*/ 66 h 423"/>
                <a:gd name="T8" fmla="*/ 0 w 354"/>
                <a:gd name="T9" fmla="*/ 141 h 423"/>
                <a:gd name="T10" fmla="*/ 18 w 354"/>
                <a:gd name="T11" fmla="*/ 168 h 423"/>
                <a:gd name="T12" fmla="*/ 141 w 354"/>
                <a:gd name="T13" fmla="*/ 92 h 423"/>
                <a:gd name="T14" fmla="*/ 280 w 354"/>
                <a:gd name="T15" fmla="*/ 319 h 423"/>
                <a:gd name="T16" fmla="*/ 156 w 354"/>
                <a:gd name="T17" fmla="*/ 395 h 423"/>
                <a:gd name="T18" fmla="*/ 172 w 354"/>
                <a:gd name="T19" fmla="*/ 423 h 423"/>
                <a:gd name="T20" fmla="*/ 297 w 354"/>
                <a:gd name="T21" fmla="*/ 347 h 423"/>
                <a:gd name="T22" fmla="*/ 326 w 354"/>
                <a:gd name="T23" fmla="*/ 397 h 423"/>
                <a:gd name="T24" fmla="*/ 354 w 354"/>
                <a:gd name="T25" fmla="*/ 38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4" h="423">
                  <a:moveTo>
                    <a:pt x="354" y="380"/>
                  </a:moveTo>
                  <a:lnTo>
                    <a:pt x="121" y="0"/>
                  </a:lnTo>
                  <a:lnTo>
                    <a:pt x="95" y="16"/>
                  </a:lnTo>
                  <a:lnTo>
                    <a:pt x="124" y="66"/>
                  </a:lnTo>
                  <a:lnTo>
                    <a:pt x="0" y="141"/>
                  </a:lnTo>
                  <a:lnTo>
                    <a:pt x="18" y="168"/>
                  </a:lnTo>
                  <a:lnTo>
                    <a:pt x="141" y="92"/>
                  </a:lnTo>
                  <a:lnTo>
                    <a:pt x="280" y="319"/>
                  </a:lnTo>
                  <a:lnTo>
                    <a:pt x="156" y="395"/>
                  </a:lnTo>
                  <a:lnTo>
                    <a:pt x="172" y="423"/>
                  </a:lnTo>
                  <a:lnTo>
                    <a:pt x="297" y="347"/>
                  </a:lnTo>
                  <a:lnTo>
                    <a:pt x="326" y="397"/>
                  </a:lnTo>
                  <a:lnTo>
                    <a:pt x="354" y="3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360"/>
            <p:cNvSpPr>
              <a:spLocks/>
            </p:cNvSpPr>
            <p:nvPr/>
          </p:nvSpPr>
          <p:spPr bwMode="auto">
            <a:xfrm>
              <a:off x="3146426" y="1929607"/>
              <a:ext cx="88900" cy="138113"/>
            </a:xfrm>
            <a:custGeom>
              <a:avLst/>
              <a:gdLst>
                <a:gd name="T0" fmla="*/ 30 w 30"/>
                <a:gd name="T1" fmla="*/ 46 h 47"/>
                <a:gd name="T2" fmla="*/ 23 w 30"/>
                <a:gd name="T3" fmla="*/ 0 h 47"/>
                <a:gd name="T4" fmla="*/ 4 w 30"/>
                <a:gd name="T5" fmla="*/ 17 h 47"/>
                <a:gd name="T6" fmla="*/ 0 w 30"/>
                <a:gd name="T7" fmla="*/ 17 h 47"/>
                <a:gd name="T8" fmla="*/ 3 w 30"/>
                <a:gd name="T9" fmla="*/ 35 h 47"/>
                <a:gd name="T10" fmla="*/ 7 w 30"/>
                <a:gd name="T11" fmla="*/ 35 h 47"/>
                <a:gd name="T12" fmla="*/ 30 w 30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7">
                  <a:moveTo>
                    <a:pt x="30" y="46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4" y="1"/>
                    <a:pt x="6" y="8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11" y="42"/>
                    <a:pt x="20" y="47"/>
                    <a:pt x="30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361"/>
            <p:cNvSpPr>
              <a:spLocks/>
            </p:cNvSpPr>
            <p:nvPr/>
          </p:nvSpPr>
          <p:spPr bwMode="auto">
            <a:xfrm>
              <a:off x="3252789" y="2264569"/>
              <a:ext cx="141288" cy="85725"/>
            </a:xfrm>
            <a:custGeom>
              <a:avLst/>
              <a:gdLst>
                <a:gd name="T0" fmla="*/ 0 w 48"/>
                <a:gd name="T1" fmla="*/ 23 h 29"/>
                <a:gd name="T2" fmla="*/ 46 w 48"/>
                <a:gd name="T3" fmla="*/ 29 h 29"/>
                <a:gd name="T4" fmla="*/ 35 w 48"/>
                <a:gd name="T5" fmla="*/ 6 h 29"/>
                <a:gd name="T6" fmla="*/ 35 w 48"/>
                <a:gd name="T7" fmla="*/ 2 h 29"/>
                <a:gd name="T8" fmla="*/ 17 w 48"/>
                <a:gd name="T9" fmla="*/ 0 h 29"/>
                <a:gd name="T10" fmla="*/ 17 w 48"/>
                <a:gd name="T11" fmla="*/ 4 h 29"/>
                <a:gd name="T12" fmla="*/ 0 w 48"/>
                <a:gd name="T13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9">
                  <a:moveTo>
                    <a:pt x="0" y="23"/>
                  </a:moveTo>
                  <a:cubicBezTo>
                    <a:pt x="46" y="29"/>
                    <a:pt x="46" y="29"/>
                    <a:pt x="46" y="29"/>
                  </a:cubicBezTo>
                  <a:cubicBezTo>
                    <a:pt x="48" y="19"/>
                    <a:pt x="43" y="10"/>
                    <a:pt x="35" y="6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8" y="6"/>
                    <a:pt x="1" y="14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362"/>
            <p:cNvSpPr>
              <a:spLocks/>
            </p:cNvSpPr>
            <p:nvPr/>
          </p:nvSpPr>
          <p:spPr bwMode="auto">
            <a:xfrm>
              <a:off x="2890839" y="1953419"/>
              <a:ext cx="117475" cy="161925"/>
            </a:xfrm>
            <a:custGeom>
              <a:avLst/>
              <a:gdLst>
                <a:gd name="T0" fmla="*/ 24 w 40"/>
                <a:gd name="T1" fmla="*/ 8 h 55"/>
                <a:gd name="T2" fmla="*/ 40 w 40"/>
                <a:gd name="T3" fmla="*/ 3 h 55"/>
                <a:gd name="T4" fmla="*/ 25 w 40"/>
                <a:gd name="T5" fmla="*/ 28 h 55"/>
                <a:gd name="T6" fmla="*/ 23 w 40"/>
                <a:gd name="T7" fmla="*/ 30 h 55"/>
                <a:gd name="T8" fmla="*/ 8 w 40"/>
                <a:gd name="T9" fmla="*/ 55 h 55"/>
                <a:gd name="T10" fmla="*/ 5 w 40"/>
                <a:gd name="T11" fmla="*/ 39 h 55"/>
                <a:gd name="T12" fmla="*/ 24 w 40"/>
                <a:gd name="T13" fmla="*/ 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5">
                  <a:moveTo>
                    <a:pt x="24" y="8"/>
                  </a:moveTo>
                  <a:cubicBezTo>
                    <a:pt x="29" y="0"/>
                    <a:pt x="40" y="3"/>
                    <a:pt x="40" y="3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0" y="47"/>
                    <a:pt x="5" y="39"/>
                  </a:cubicBezTo>
                  <a:lnTo>
                    <a:pt x="2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363"/>
            <p:cNvSpPr>
              <a:spLocks/>
            </p:cNvSpPr>
            <p:nvPr/>
          </p:nvSpPr>
          <p:spPr bwMode="auto">
            <a:xfrm>
              <a:off x="3001964" y="2291557"/>
              <a:ext cx="106363" cy="127000"/>
            </a:xfrm>
            <a:custGeom>
              <a:avLst/>
              <a:gdLst>
                <a:gd name="T0" fmla="*/ 10 w 36"/>
                <a:gd name="T1" fmla="*/ 43 h 43"/>
                <a:gd name="T2" fmla="*/ 36 w 36"/>
                <a:gd name="T3" fmla="*/ 3 h 43"/>
                <a:gd name="T4" fmla="*/ 12 w 36"/>
                <a:gd name="T5" fmla="*/ 7 h 43"/>
                <a:gd name="T6" fmla="*/ 8 w 36"/>
                <a:gd name="T7" fmla="*/ 5 h 43"/>
                <a:gd name="T8" fmla="*/ 0 w 36"/>
                <a:gd name="T9" fmla="*/ 17 h 43"/>
                <a:gd name="T10" fmla="*/ 4 w 36"/>
                <a:gd name="T11" fmla="*/ 20 h 43"/>
                <a:gd name="T12" fmla="*/ 10 w 36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3">
                  <a:moveTo>
                    <a:pt x="10" y="43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31" y="0"/>
                    <a:pt x="17" y="3"/>
                    <a:pt x="12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7"/>
                    <a:pt x="6" y="40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364"/>
            <p:cNvSpPr>
              <a:spLocks/>
            </p:cNvSpPr>
            <p:nvPr/>
          </p:nvSpPr>
          <p:spPr bwMode="auto">
            <a:xfrm>
              <a:off x="3067051" y="2418557"/>
              <a:ext cx="127000" cy="90488"/>
            </a:xfrm>
            <a:custGeom>
              <a:avLst/>
              <a:gdLst>
                <a:gd name="T0" fmla="*/ 78 w 80"/>
                <a:gd name="T1" fmla="*/ 43 h 57"/>
                <a:gd name="T2" fmla="*/ 15 w 80"/>
                <a:gd name="T3" fmla="*/ 48 h 57"/>
                <a:gd name="T4" fmla="*/ 13 w 80"/>
                <a:gd name="T5" fmla="*/ 41 h 57"/>
                <a:gd name="T6" fmla="*/ 11 w 80"/>
                <a:gd name="T7" fmla="*/ 35 h 57"/>
                <a:gd name="T8" fmla="*/ 11 w 80"/>
                <a:gd name="T9" fmla="*/ 26 h 57"/>
                <a:gd name="T10" fmla="*/ 71 w 80"/>
                <a:gd name="T11" fmla="*/ 7 h 57"/>
                <a:gd name="T12" fmla="*/ 69 w 80"/>
                <a:gd name="T13" fmla="*/ 0 h 57"/>
                <a:gd name="T14" fmla="*/ 0 w 80"/>
                <a:gd name="T15" fmla="*/ 20 h 57"/>
                <a:gd name="T16" fmla="*/ 4 w 80"/>
                <a:gd name="T17" fmla="*/ 37 h 57"/>
                <a:gd name="T18" fmla="*/ 6 w 80"/>
                <a:gd name="T19" fmla="*/ 43 h 57"/>
                <a:gd name="T20" fmla="*/ 8 w 80"/>
                <a:gd name="T21" fmla="*/ 57 h 57"/>
                <a:gd name="T22" fmla="*/ 80 w 80"/>
                <a:gd name="T23" fmla="*/ 50 h 57"/>
                <a:gd name="T24" fmla="*/ 78 w 80"/>
                <a:gd name="T25" fmla="*/ 4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57">
                  <a:moveTo>
                    <a:pt x="78" y="43"/>
                  </a:moveTo>
                  <a:lnTo>
                    <a:pt x="15" y="48"/>
                  </a:lnTo>
                  <a:lnTo>
                    <a:pt x="13" y="41"/>
                  </a:lnTo>
                  <a:lnTo>
                    <a:pt x="11" y="35"/>
                  </a:lnTo>
                  <a:lnTo>
                    <a:pt x="11" y="26"/>
                  </a:lnTo>
                  <a:lnTo>
                    <a:pt x="71" y="7"/>
                  </a:lnTo>
                  <a:lnTo>
                    <a:pt x="69" y="0"/>
                  </a:lnTo>
                  <a:lnTo>
                    <a:pt x="0" y="20"/>
                  </a:lnTo>
                  <a:lnTo>
                    <a:pt x="4" y="37"/>
                  </a:lnTo>
                  <a:lnTo>
                    <a:pt x="6" y="43"/>
                  </a:lnTo>
                  <a:lnTo>
                    <a:pt x="8" y="57"/>
                  </a:lnTo>
                  <a:lnTo>
                    <a:pt x="80" y="50"/>
                  </a:lnTo>
                  <a:lnTo>
                    <a:pt x="78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365"/>
            <p:cNvSpPr>
              <a:spLocks/>
            </p:cNvSpPr>
            <p:nvPr/>
          </p:nvSpPr>
          <p:spPr bwMode="auto">
            <a:xfrm>
              <a:off x="3076576" y="2439194"/>
              <a:ext cx="66675" cy="65088"/>
            </a:xfrm>
            <a:custGeom>
              <a:avLst/>
              <a:gdLst>
                <a:gd name="T0" fmla="*/ 35 w 42"/>
                <a:gd name="T1" fmla="*/ 0 h 41"/>
                <a:gd name="T2" fmla="*/ 0 w 42"/>
                <a:gd name="T3" fmla="*/ 11 h 41"/>
                <a:gd name="T4" fmla="*/ 2 w 42"/>
                <a:gd name="T5" fmla="*/ 22 h 41"/>
                <a:gd name="T6" fmla="*/ 4 w 42"/>
                <a:gd name="T7" fmla="*/ 28 h 41"/>
                <a:gd name="T8" fmla="*/ 5 w 42"/>
                <a:gd name="T9" fmla="*/ 41 h 41"/>
                <a:gd name="T10" fmla="*/ 42 w 42"/>
                <a:gd name="T11" fmla="*/ 37 h 41"/>
                <a:gd name="T12" fmla="*/ 35 w 42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1">
                  <a:moveTo>
                    <a:pt x="35" y="0"/>
                  </a:moveTo>
                  <a:lnTo>
                    <a:pt x="0" y="11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5" y="41"/>
                  </a:lnTo>
                  <a:lnTo>
                    <a:pt x="42" y="37"/>
                  </a:ln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366"/>
            <p:cNvSpPr>
              <a:spLocks/>
            </p:cNvSpPr>
            <p:nvPr/>
          </p:nvSpPr>
          <p:spPr bwMode="auto">
            <a:xfrm>
              <a:off x="3025776" y="2139157"/>
              <a:ext cx="239713" cy="76200"/>
            </a:xfrm>
            <a:custGeom>
              <a:avLst/>
              <a:gdLst>
                <a:gd name="T0" fmla="*/ 147 w 151"/>
                <a:gd name="T1" fmla="*/ 48 h 48"/>
                <a:gd name="T2" fmla="*/ 0 w 151"/>
                <a:gd name="T3" fmla="*/ 9 h 48"/>
                <a:gd name="T4" fmla="*/ 2 w 151"/>
                <a:gd name="T5" fmla="*/ 0 h 48"/>
                <a:gd name="T6" fmla="*/ 151 w 151"/>
                <a:gd name="T7" fmla="*/ 39 h 48"/>
                <a:gd name="T8" fmla="*/ 147 w 151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48">
                  <a:moveTo>
                    <a:pt x="147" y="48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151" y="39"/>
                  </a:lnTo>
                  <a:lnTo>
                    <a:pt x="147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367"/>
            <p:cNvSpPr>
              <a:spLocks/>
            </p:cNvSpPr>
            <p:nvPr/>
          </p:nvSpPr>
          <p:spPr bwMode="auto">
            <a:xfrm>
              <a:off x="3028951" y="2174082"/>
              <a:ext cx="217488" cy="134938"/>
            </a:xfrm>
            <a:custGeom>
              <a:avLst/>
              <a:gdLst>
                <a:gd name="T0" fmla="*/ 132 w 137"/>
                <a:gd name="T1" fmla="*/ 85 h 85"/>
                <a:gd name="T2" fmla="*/ 0 w 137"/>
                <a:gd name="T3" fmla="*/ 11 h 85"/>
                <a:gd name="T4" fmla="*/ 6 w 137"/>
                <a:gd name="T5" fmla="*/ 0 h 85"/>
                <a:gd name="T6" fmla="*/ 137 w 137"/>
                <a:gd name="T7" fmla="*/ 76 h 85"/>
                <a:gd name="T8" fmla="*/ 132 w 13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5">
                  <a:moveTo>
                    <a:pt x="132" y="85"/>
                  </a:moveTo>
                  <a:lnTo>
                    <a:pt x="0" y="11"/>
                  </a:lnTo>
                  <a:lnTo>
                    <a:pt x="6" y="0"/>
                  </a:lnTo>
                  <a:lnTo>
                    <a:pt x="137" y="76"/>
                  </a:lnTo>
                  <a:lnTo>
                    <a:pt x="132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Oval 368"/>
            <p:cNvSpPr>
              <a:spLocks noChangeArrowheads="1"/>
            </p:cNvSpPr>
            <p:nvPr/>
          </p:nvSpPr>
          <p:spPr bwMode="auto">
            <a:xfrm>
              <a:off x="3270251" y="2067719"/>
              <a:ext cx="38100" cy="3492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Oval 369"/>
            <p:cNvSpPr>
              <a:spLocks noChangeArrowheads="1"/>
            </p:cNvSpPr>
            <p:nvPr/>
          </p:nvSpPr>
          <p:spPr bwMode="auto">
            <a:xfrm>
              <a:off x="3282951" y="2005807"/>
              <a:ext cx="17463" cy="1746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Oval 370"/>
            <p:cNvSpPr>
              <a:spLocks noChangeArrowheads="1"/>
            </p:cNvSpPr>
            <p:nvPr/>
          </p:nvSpPr>
          <p:spPr bwMode="auto">
            <a:xfrm>
              <a:off x="3352801" y="2401094"/>
              <a:ext cx="34925" cy="3492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Oval 371"/>
            <p:cNvSpPr>
              <a:spLocks noChangeArrowheads="1"/>
            </p:cNvSpPr>
            <p:nvPr/>
          </p:nvSpPr>
          <p:spPr bwMode="auto">
            <a:xfrm>
              <a:off x="3262314" y="2518569"/>
              <a:ext cx="38100" cy="3492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372"/>
            <p:cNvSpPr>
              <a:spLocks/>
            </p:cNvSpPr>
            <p:nvPr/>
          </p:nvSpPr>
          <p:spPr bwMode="auto">
            <a:xfrm>
              <a:off x="1881189" y="1977232"/>
              <a:ext cx="200025" cy="200025"/>
            </a:xfrm>
            <a:custGeom>
              <a:avLst/>
              <a:gdLst>
                <a:gd name="T0" fmla="*/ 62 w 68"/>
                <a:gd name="T1" fmla="*/ 22 h 68"/>
                <a:gd name="T2" fmla="*/ 46 w 68"/>
                <a:gd name="T3" fmla="*/ 62 h 68"/>
                <a:gd name="T4" fmla="*/ 7 w 68"/>
                <a:gd name="T5" fmla="*/ 46 h 68"/>
                <a:gd name="T6" fmla="*/ 22 w 68"/>
                <a:gd name="T7" fmla="*/ 7 h 68"/>
                <a:gd name="T8" fmla="*/ 62 w 68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62" y="22"/>
                  </a:moveTo>
                  <a:cubicBezTo>
                    <a:pt x="68" y="38"/>
                    <a:pt x="61" y="55"/>
                    <a:pt x="46" y="62"/>
                  </a:cubicBezTo>
                  <a:cubicBezTo>
                    <a:pt x="31" y="68"/>
                    <a:pt x="13" y="61"/>
                    <a:pt x="7" y="46"/>
                  </a:cubicBezTo>
                  <a:cubicBezTo>
                    <a:pt x="0" y="31"/>
                    <a:pt x="7" y="13"/>
                    <a:pt x="22" y="7"/>
                  </a:cubicBezTo>
                  <a:cubicBezTo>
                    <a:pt x="37" y="0"/>
                    <a:pt x="55" y="7"/>
                    <a:pt x="62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373"/>
            <p:cNvSpPr>
              <a:spLocks/>
            </p:cNvSpPr>
            <p:nvPr/>
          </p:nvSpPr>
          <p:spPr bwMode="auto">
            <a:xfrm>
              <a:off x="1497014" y="1905794"/>
              <a:ext cx="833438" cy="1008063"/>
            </a:xfrm>
            <a:custGeom>
              <a:avLst/>
              <a:gdLst>
                <a:gd name="T0" fmla="*/ 258 w 283"/>
                <a:gd name="T1" fmla="*/ 11 h 342"/>
                <a:gd name="T2" fmla="*/ 272 w 283"/>
                <a:gd name="T3" fmla="*/ 2 h 342"/>
                <a:gd name="T4" fmla="*/ 281 w 283"/>
                <a:gd name="T5" fmla="*/ 15 h 342"/>
                <a:gd name="T6" fmla="*/ 218 w 283"/>
                <a:gd name="T7" fmla="*/ 125 h 342"/>
                <a:gd name="T8" fmla="*/ 175 w 283"/>
                <a:gd name="T9" fmla="*/ 197 h 342"/>
                <a:gd name="T10" fmla="*/ 213 w 283"/>
                <a:gd name="T11" fmla="*/ 223 h 342"/>
                <a:gd name="T12" fmla="*/ 223 w 283"/>
                <a:gd name="T13" fmla="*/ 258 h 342"/>
                <a:gd name="T14" fmla="*/ 188 w 283"/>
                <a:gd name="T15" fmla="*/ 330 h 342"/>
                <a:gd name="T16" fmla="*/ 168 w 283"/>
                <a:gd name="T17" fmla="*/ 339 h 342"/>
                <a:gd name="T18" fmla="*/ 159 w 283"/>
                <a:gd name="T19" fmla="*/ 319 h 342"/>
                <a:gd name="T20" fmla="*/ 185 w 283"/>
                <a:gd name="T21" fmla="*/ 255 h 342"/>
                <a:gd name="T22" fmla="*/ 140 w 283"/>
                <a:gd name="T23" fmla="*/ 235 h 342"/>
                <a:gd name="T24" fmla="*/ 119 w 283"/>
                <a:gd name="T25" fmla="*/ 277 h 342"/>
                <a:gd name="T26" fmla="*/ 94 w 283"/>
                <a:gd name="T27" fmla="*/ 298 h 342"/>
                <a:gd name="T28" fmla="*/ 23 w 283"/>
                <a:gd name="T29" fmla="*/ 325 h 342"/>
                <a:gd name="T30" fmla="*/ 3 w 283"/>
                <a:gd name="T31" fmla="*/ 317 h 342"/>
                <a:gd name="T32" fmla="*/ 11 w 283"/>
                <a:gd name="T33" fmla="*/ 297 h 342"/>
                <a:gd name="T34" fmla="*/ 78 w 283"/>
                <a:gd name="T35" fmla="*/ 261 h 342"/>
                <a:gd name="T36" fmla="*/ 104 w 283"/>
                <a:gd name="T37" fmla="*/ 187 h 342"/>
                <a:gd name="T38" fmla="*/ 142 w 283"/>
                <a:gd name="T39" fmla="*/ 125 h 342"/>
                <a:gd name="T40" fmla="*/ 183 w 283"/>
                <a:gd name="T41" fmla="*/ 89 h 342"/>
                <a:gd name="T42" fmla="*/ 258 w 283"/>
                <a:gd name="T43" fmla="*/ 1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342">
                  <a:moveTo>
                    <a:pt x="258" y="11"/>
                  </a:moveTo>
                  <a:cubicBezTo>
                    <a:pt x="260" y="4"/>
                    <a:pt x="266" y="0"/>
                    <a:pt x="272" y="2"/>
                  </a:cubicBezTo>
                  <a:cubicBezTo>
                    <a:pt x="278" y="3"/>
                    <a:pt x="283" y="9"/>
                    <a:pt x="281" y="15"/>
                  </a:cubicBezTo>
                  <a:cubicBezTo>
                    <a:pt x="268" y="68"/>
                    <a:pt x="246" y="90"/>
                    <a:pt x="218" y="125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213" y="223"/>
                    <a:pt x="213" y="223"/>
                    <a:pt x="213" y="223"/>
                  </a:cubicBezTo>
                  <a:cubicBezTo>
                    <a:pt x="226" y="232"/>
                    <a:pt x="229" y="243"/>
                    <a:pt x="223" y="258"/>
                  </a:cubicBezTo>
                  <a:cubicBezTo>
                    <a:pt x="188" y="330"/>
                    <a:pt x="188" y="330"/>
                    <a:pt x="188" y="330"/>
                  </a:cubicBezTo>
                  <a:cubicBezTo>
                    <a:pt x="185" y="338"/>
                    <a:pt x="176" y="342"/>
                    <a:pt x="168" y="339"/>
                  </a:cubicBezTo>
                  <a:cubicBezTo>
                    <a:pt x="160" y="336"/>
                    <a:pt x="156" y="327"/>
                    <a:pt x="159" y="319"/>
                  </a:cubicBezTo>
                  <a:cubicBezTo>
                    <a:pt x="185" y="255"/>
                    <a:pt x="185" y="255"/>
                    <a:pt x="185" y="255"/>
                  </a:cubicBezTo>
                  <a:cubicBezTo>
                    <a:pt x="140" y="235"/>
                    <a:pt x="140" y="235"/>
                    <a:pt x="140" y="235"/>
                  </a:cubicBezTo>
                  <a:cubicBezTo>
                    <a:pt x="119" y="277"/>
                    <a:pt x="119" y="277"/>
                    <a:pt x="119" y="277"/>
                  </a:cubicBezTo>
                  <a:cubicBezTo>
                    <a:pt x="113" y="287"/>
                    <a:pt x="105" y="293"/>
                    <a:pt x="94" y="298"/>
                  </a:cubicBezTo>
                  <a:cubicBezTo>
                    <a:pt x="23" y="325"/>
                    <a:pt x="23" y="325"/>
                    <a:pt x="23" y="325"/>
                  </a:cubicBezTo>
                  <a:cubicBezTo>
                    <a:pt x="16" y="329"/>
                    <a:pt x="7" y="325"/>
                    <a:pt x="3" y="317"/>
                  </a:cubicBezTo>
                  <a:cubicBezTo>
                    <a:pt x="0" y="310"/>
                    <a:pt x="4" y="301"/>
                    <a:pt x="11" y="297"/>
                  </a:cubicBezTo>
                  <a:cubicBezTo>
                    <a:pt x="78" y="261"/>
                    <a:pt x="78" y="261"/>
                    <a:pt x="78" y="261"/>
                  </a:cubicBezTo>
                  <a:cubicBezTo>
                    <a:pt x="78" y="261"/>
                    <a:pt x="94" y="208"/>
                    <a:pt x="104" y="187"/>
                  </a:cubicBezTo>
                  <a:cubicBezTo>
                    <a:pt x="113" y="167"/>
                    <a:pt x="142" y="125"/>
                    <a:pt x="142" y="125"/>
                  </a:cubicBezTo>
                  <a:cubicBezTo>
                    <a:pt x="154" y="106"/>
                    <a:pt x="172" y="97"/>
                    <a:pt x="183" y="89"/>
                  </a:cubicBezTo>
                  <a:cubicBezTo>
                    <a:pt x="201" y="74"/>
                    <a:pt x="241" y="57"/>
                    <a:pt x="25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1082474" y="1848753"/>
            <a:ext cx="1668034" cy="2385354"/>
            <a:chOff x="4236642" y="1460500"/>
            <a:chExt cx="1236662" cy="1768476"/>
          </a:xfrm>
          <a:solidFill>
            <a:schemeClr val="tx2">
              <a:lumMod val="50000"/>
            </a:schemeClr>
          </a:solidFill>
        </p:grpSpPr>
        <p:sp>
          <p:nvSpPr>
            <p:cNvPr id="265" name="Freeform 368"/>
            <p:cNvSpPr>
              <a:spLocks/>
            </p:cNvSpPr>
            <p:nvPr/>
          </p:nvSpPr>
          <p:spPr bwMode="auto">
            <a:xfrm>
              <a:off x="4587479" y="1728788"/>
              <a:ext cx="249238" cy="250825"/>
            </a:xfrm>
            <a:custGeom>
              <a:avLst/>
              <a:gdLst>
                <a:gd name="T0" fmla="*/ 81 w 85"/>
                <a:gd name="T1" fmla="*/ 34 h 85"/>
                <a:gd name="T2" fmla="*/ 50 w 85"/>
                <a:gd name="T3" fmla="*/ 80 h 85"/>
                <a:gd name="T4" fmla="*/ 5 w 85"/>
                <a:gd name="T5" fmla="*/ 50 h 85"/>
                <a:gd name="T6" fmla="*/ 35 w 85"/>
                <a:gd name="T7" fmla="*/ 4 h 85"/>
                <a:gd name="T8" fmla="*/ 81 w 85"/>
                <a:gd name="T9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1" y="34"/>
                  </a:moveTo>
                  <a:cubicBezTo>
                    <a:pt x="85" y="56"/>
                    <a:pt x="71" y="76"/>
                    <a:pt x="50" y="80"/>
                  </a:cubicBezTo>
                  <a:cubicBezTo>
                    <a:pt x="29" y="85"/>
                    <a:pt x="9" y="71"/>
                    <a:pt x="5" y="50"/>
                  </a:cubicBezTo>
                  <a:cubicBezTo>
                    <a:pt x="0" y="29"/>
                    <a:pt x="14" y="8"/>
                    <a:pt x="35" y="4"/>
                  </a:cubicBezTo>
                  <a:cubicBezTo>
                    <a:pt x="56" y="0"/>
                    <a:pt x="77" y="13"/>
                    <a:pt x="8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369"/>
            <p:cNvSpPr>
              <a:spLocks/>
            </p:cNvSpPr>
            <p:nvPr/>
          </p:nvSpPr>
          <p:spPr bwMode="auto">
            <a:xfrm>
              <a:off x="4587479" y="1787525"/>
              <a:ext cx="885825" cy="1200150"/>
            </a:xfrm>
            <a:custGeom>
              <a:avLst/>
              <a:gdLst>
                <a:gd name="T0" fmla="*/ 296 w 301"/>
                <a:gd name="T1" fmla="*/ 356 h 407"/>
                <a:gd name="T2" fmla="*/ 164 w 301"/>
                <a:gd name="T3" fmla="*/ 88 h 407"/>
                <a:gd name="T4" fmla="*/ 204 w 301"/>
                <a:gd name="T5" fmla="*/ 53 h 407"/>
                <a:gd name="T6" fmla="*/ 256 w 301"/>
                <a:gd name="T7" fmla="*/ 31 h 407"/>
                <a:gd name="T8" fmla="*/ 264 w 301"/>
                <a:gd name="T9" fmla="*/ 11 h 407"/>
                <a:gd name="T10" fmla="*/ 244 w 301"/>
                <a:gd name="T11" fmla="*/ 3 h 407"/>
                <a:gd name="T12" fmla="*/ 183 w 301"/>
                <a:gd name="T13" fmla="*/ 15 h 407"/>
                <a:gd name="T14" fmla="*/ 91 w 301"/>
                <a:gd name="T15" fmla="*/ 49 h 407"/>
                <a:gd name="T16" fmla="*/ 14 w 301"/>
                <a:gd name="T17" fmla="*/ 126 h 407"/>
                <a:gd name="T18" fmla="*/ 148 w 301"/>
                <a:gd name="T19" fmla="*/ 223 h 407"/>
                <a:gd name="T20" fmla="*/ 163 w 301"/>
                <a:gd name="T21" fmla="*/ 209 h 407"/>
                <a:gd name="T22" fmla="*/ 149 w 301"/>
                <a:gd name="T23" fmla="*/ 194 h 407"/>
                <a:gd name="T24" fmla="*/ 67 w 301"/>
                <a:gd name="T25" fmla="*/ 146 h 407"/>
                <a:gd name="T26" fmla="*/ 80 w 301"/>
                <a:gd name="T27" fmla="*/ 167 h 407"/>
                <a:gd name="T28" fmla="*/ 143 w 301"/>
                <a:gd name="T29" fmla="*/ 185 h 407"/>
                <a:gd name="T30" fmla="*/ 150 w 301"/>
                <a:gd name="T31" fmla="*/ 186 h 407"/>
                <a:gd name="T32" fmla="*/ 165 w 301"/>
                <a:gd name="T33" fmla="*/ 194 h 407"/>
                <a:gd name="T34" fmla="*/ 171 w 301"/>
                <a:gd name="T35" fmla="*/ 210 h 407"/>
                <a:gd name="T36" fmla="*/ 149 w 301"/>
                <a:gd name="T37" fmla="*/ 231 h 407"/>
                <a:gd name="T38" fmla="*/ 148 w 301"/>
                <a:gd name="T39" fmla="*/ 231 h 407"/>
                <a:gd name="T40" fmla="*/ 131 w 301"/>
                <a:gd name="T41" fmla="*/ 232 h 407"/>
                <a:gd name="T42" fmla="*/ 131 w 301"/>
                <a:gd name="T43" fmla="*/ 232 h 407"/>
                <a:gd name="T44" fmla="*/ 105 w 301"/>
                <a:gd name="T45" fmla="*/ 230 h 407"/>
                <a:gd name="T46" fmla="*/ 71 w 301"/>
                <a:gd name="T47" fmla="*/ 258 h 407"/>
                <a:gd name="T48" fmla="*/ 61 w 301"/>
                <a:gd name="T49" fmla="*/ 295 h 407"/>
                <a:gd name="T50" fmla="*/ 84 w 301"/>
                <a:gd name="T51" fmla="*/ 389 h 407"/>
                <a:gd name="T52" fmla="*/ 106 w 301"/>
                <a:gd name="T53" fmla="*/ 406 h 407"/>
                <a:gd name="T54" fmla="*/ 123 w 301"/>
                <a:gd name="T55" fmla="*/ 384 h 407"/>
                <a:gd name="T56" fmla="*/ 113 w 301"/>
                <a:gd name="T57" fmla="*/ 298 h 407"/>
                <a:gd name="T58" fmla="*/ 171 w 301"/>
                <a:gd name="T59" fmla="*/ 261 h 407"/>
                <a:gd name="T60" fmla="*/ 261 w 301"/>
                <a:gd name="T61" fmla="*/ 374 h 407"/>
                <a:gd name="T62" fmla="*/ 287 w 301"/>
                <a:gd name="T63" fmla="*/ 383 h 407"/>
                <a:gd name="T64" fmla="*/ 296 w 301"/>
                <a:gd name="T65" fmla="*/ 35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1" h="407">
                  <a:moveTo>
                    <a:pt x="296" y="356"/>
                  </a:moveTo>
                  <a:cubicBezTo>
                    <a:pt x="164" y="88"/>
                    <a:pt x="164" y="88"/>
                    <a:pt x="164" y="88"/>
                  </a:cubicBezTo>
                  <a:cubicBezTo>
                    <a:pt x="204" y="53"/>
                    <a:pt x="204" y="53"/>
                    <a:pt x="204" y="53"/>
                  </a:cubicBezTo>
                  <a:cubicBezTo>
                    <a:pt x="256" y="31"/>
                    <a:pt x="256" y="31"/>
                    <a:pt x="256" y="31"/>
                  </a:cubicBezTo>
                  <a:cubicBezTo>
                    <a:pt x="263" y="28"/>
                    <a:pt x="267" y="19"/>
                    <a:pt x="264" y="11"/>
                  </a:cubicBezTo>
                  <a:cubicBezTo>
                    <a:pt x="261" y="3"/>
                    <a:pt x="252" y="0"/>
                    <a:pt x="244" y="3"/>
                  </a:cubicBezTo>
                  <a:cubicBezTo>
                    <a:pt x="183" y="15"/>
                    <a:pt x="183" y="15"/>
                    <a:pt x="183" y="15"/>
                  </a:cubicBezTo>
                  <a:cubicBezTo>
                    <a:pt x="183" y="15"/>
                    <a:pt x="126" y="33"/>
                    <a:pt x="91" y="49"/>
                  </a:cubicBezTo>
                  <a:cubicBezTo>
                    <a:pt x="73" y="57"/>
                    <a:pt x="23" y="87"/>
                    <a:pt x="14" y="126"/>
                  </a:cubicBezTo>
                  <a:cubicBezTo>
                    <a:pt x="0" y="191"/>
                    <a:pt x="64" y="229"/>
                    <a:pt x="148" y="223"/>
                  </a:cubicBezTo>
                  <a:cubicBezTo>
                    <a:pt x="156" y="223"/>
                    <a:pt x="163" y="217"/>
                    <a:pt x="163" y="209"/>
                  </a:cubicBezTo>
                  <a:cubicBezTo>
                    <a:pt x="163" y="201"/>
                    <a:pt x="157" y="195"/>
                    <a:pt x="149" y="194"/>
                  </a:cubicBezTo>
                  <a:cubicBezTo>
                    <a:pt x="114" y="189"/>
                    <a:pt x="55" y="183"/>
                    <a:pt x="67" y="146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93" y="178"/>
                    <a:pt x="122" y="182"/>
                    <a:pt x="143" y="185"/>
                  </a:cubicBezTo>
                  <a:cubicBezTo>
                    <a:pt x="145" y="186"/>
                    <a:pt x="148" y="186"/>
                    <a:pt x="150" y="186"/>
                  </a:cubicBezTo>
                  <a:cubicBezTo>
                    <a:pt x="156" y="187"/>
                    <a:pt x="161" y="189"/>
                    <a:pt x="165" y="194"/>
                  </a:cubicBezTo>
                  <a:cubicBezTo>
                    <a:pt x="169" y="198"/>
                    <a:pt x="171" y="204"/>
                    <a:pt x="171" y="210"/>
                  </a:cubicBezTo>
                  <a:cubicBezTo>
                    <a:pt x="170" y="222"/>
                    <a:pt x="161" y="231"/>
                    <a:pt x="149" y="231"/>
                  </a:cubicBezTo>
                  <a:cubicBezTo>
                    <a:pt x="149" y="231"/>
                    <a:pt x="148" y="231"/>
                    <a:pt x="148" y="231"/>
                  </a:cubicBezTo>
                  <a:cubicBezTo>
                    <a:pt x="143" y="231"/>
                    <a:pt x="137" y="232"/>
                    <a:pt x="131" y="232"/>
                  </a:cubicBezTo>
                  <a:cubicBezTo>
                    <a:pt x="131" y="232"/>
                    <a:pt x="131" y="232"/>
                    <a:pt x="131" y="232"/>
                  </a:cubicBezTo>
                  <a:cubicBezTo>
                    <a:pt x="122" y="232"/>
                    <a:pt x="113" y="231"/>
                    <a:pt x="105" y="230"/>
                  </a:cubicBezTo>
                  <a:cubicBezTo>
                    <a:pt x="71" y="258"/>
                    <a:pt x="71" y="258"/>
                    <a:pt x="71" y="258"/>
                  </a:cubicBezTo>
                  <a:cubicBezTo>
                    <a:pt x="58" y="269"/>
                    <a:pt x="56" y="278"/>
                    <a:pt x="61" y="295"/>
                  </a:cubicBezTo>
                  <a:cubicBezTo>
                    <a:pt x="61" y="295"/>
                    <a:pt x="84" y="389"/>
                    <a:pt x="84" y="389"/>
                  </a:cubicBezTo>
                  <a:cubicBezTo>
                    <a:pt x="85" y="399"/>
                    <a:pt x="95" y="407"/>
                    <a:pt x="106" y="406"/>
                  </a:cubicBezTo>
                  <a:cubicBezTo>
                    <a:pt x="117" y="405"/>
                    <a:pt x="125" y="395"/>
                    <a:pt x="123" y="384"/>
                  </a:cubicBezTo>
                  <a:cubicBezTo>
                    <a:pt x="113" y="298"/>
                    <a:pt x="113" y="298"/>
                    <a:pt x="113" y="298"/>
                  </a:cubicBezTo>
                  <a:cubicBezTo>
                    <a:pt x="171" y="261"/>
                    <a:pt x="171" y="261"/>
                    <a:pt x="171" y="261"/>
                  </a:cubicBezTo>
                  <a:cubicBezTo>
                    <a:pt x="261" y="374"/>
                    <a:pt x="261" y="374"/>
                    <a:pt x="261" y="374"/>
                  </a:cubicBezTo>
                  <a:cubicBezTo>
                    <a:pt x="266" y="384"/>
                    <a:pt x="278" y="388"/>
                    <a:pt x="287" y="383"/>
                  </a:cubicBezTo>
                  <a:cubicBezTo>
                    <a:pt x="297" y="378"/>
                    <a:pt x="301" y="366"/>
                    <a:pt x="296" y="3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370"/>
            <p:cNvSpPr>
              <a:spLocks/>
            </p:cNvSpPr>
            <p:nvPr/>
          </p:nvSpPr>
          <p:spPr bwMode="auto">
            <a:xfrm>
              <a:off x="4371579" y="2068513"/>
              <a:ext cx="401638" cy="420688"/>
            </a:xfrm>
            <a:custGeom>
              <a:avLst/>
              <a:gdLst>
                <a:gd name="T0" fmla="*/ 136 w 136"/>
                <a:gd name="T1" fmla="*/ 143 h 143"/>
                <a:gd name="T2" fmla="*/ 16 w 136"/>
                <a:gd name="T3" fmla="*/ 61 h 143"/>
                <a:gd name="T4" fmla="*/ 5 w 136"/>
                <a:gd name="T5" fmla="*/ 0 h 143"/>
                <a:gd name="T6" fmla="*/ 8 w 136"/>
                <a:gd name="T7" fmla="*/ 1 h 143"/>
                <a:gd name="T8" fmla="*/ 18 w 136"/>
                <a:gd name="T9" fmla="*/ 60 h 143"/>
                <a:gd name="T10" fmla="*/ 136 w 136"/>
                <a:gd name="T11" fmla="*/ 140 h 143"/>
                <a:gd name="T12" fmla="*/ 136 w 136"/>
                <a:gd name="T1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43">
                  <a:moveTo>
                    <a:pt x="136" y="143"/>
                  </a:moveTo>
                  <a:cubicBezTo>
                    <a:pt x="82" y="131"/>
                    <a:pt x="38" y="102"/>
                    <a:pt x="16" y="61"/>
                  </a:cubicBezTo>
                  <a:cubicBezTo>
                    <a:pt x="4" y="39"/>
                    <a:pt x="0" y="15"/>
                    <a:pt x="5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2" y="16"/>
                    <a:pt x="6" y="38"/>
                    <a:pt x="18" y="60"/>
                  </a:cubicBezTo>
                  <a:cubicBezTo>
                    <a:pt x="40" y="100"/>
                    <a:pt x="83" y="129"/>
                    <a:pt x="136" y="140"/>
                  </a:cubicBezTo>
                  <a:lnTo>
                    <a:pt x="136" y="1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371"/>
            <p:cNvSpPr>
              <a:spLocks/>
            </p:cNvSpPr>
            <p:nvPr/>
          </p:nvSpPr>
          <p:spPr bwMode="auto">
            <a:xfrm>
              <a:off x="4374754" y="2851150"/>
              <a:ext cx="317500" cy="165100"/>
            </a:xfrm>
            <a:custGeom>
              <a:avLst/>
              <a:gdLst>
                <a:gd name="T0" fmla="*/ 10 w 108"/>
                <a:gd name="T1" fmla="*/ 0 h 56"/>
                <a:gd name="T2" fmla="*/ 26 w 108"/>
                <a:gd name="T3" fmla="*/ 46 h 56"/>
                <a:gd name="T4" fmla="*/ 86 w 108"/>
                <a:gd name="T5" fmla="*/ 35 h 56"/>
                <a:gd name="T6" fmla="*/ 100 w 108"/>
                <a:gd name="T7" fmla="*/ 35 h 56"/>
                <a:gd name="T8" fmla="*/ 103 w 108"/>
                <a:gd name="T9" fmla="*/ 30 h 56"/>
                <a:gd name="T10" fmla="*/ 10 w 108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56">
                  <a:moveTo>
                    <a:pt x="10" y="0"/>
                  </a:moveTo>
                  <a:cubicBezTo>
                    <a:pt x="0" y="20"/>
                    <a:pt x="11" y="39"/>
                    <a:pt x="26" y="46"/>
                  </a:cubicBezTo>
                  <a:cubicBezTo>
                    <a:pt x="46" y="55"/>
                    <a:pt x="81" y="56"/>
                    <a:pt x="86" y="35"/>
                  </a:cubicBezTo>
                  <a:cubicBezTo>
                    <a:pt x="89" y="35"/>
                    <a:pt x="100" y="35"/>
                    <a:pt x="100" y="35"/>
                  </a:cubicBezTo>
                  <a:cubicBezTo>
                    <a:pt x="104" y="36"/>
                    <a:pt x="108" y="31"/>
                    <a:pt x="103" y="30"/>
                  </a:cubicBezTo>
                  <a:cubicBezTo>
                    <a:pt x="99" y="28"/>
                    <a:pt x="10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372"/>
            <p:cNvSpPr>
              <a:spLocks/>
            </p:cNvSpPr>
            <p:nvPr/>
          </p:nvSpPr>
          <p:spPr bwMode="auto">
            <a:xfrm>
              <a:off x="4804967" y="1460500"/>
              <a:ext cx="234950" cy="265113"/>
            </a:xfrm>
            <a:custGeom>
              <a:avLst/>
              <a:gdLst>
                <a:gd name="T0" fmla="*/ 29 w 80"/>
                <a:gd name="T1" fmla="*/ 69 h 90"/>
                <a:gd name="T2" fmla="*/ 30 w 80"/>
                <a:gd name="T3" fmla="*/ 70 h 90"/>
                <a:gd name="T4" fmla="*/ 34 w 80"/>
                <a:gd name="T5" fmla="*/ 74 h 90"/>
                <a:gd name="T6" fmla="*/ 45 w 80"/>
                <a:gd name="T7" fmla="*/ 77 h 90"/>
                <a:gd name="T8" fmla="*/ 56 w 80"/>
                <a:gd name="T9" fmla="*/ 71 h 90"/>
                <a:gd name="T10" fmla="*/ 57 w 80"/>
                <a:gd name="T11" fmla="*/ 70 h 90"/>
                <a:gd name="T12" fmla="*/ 57 w 80"/>
                <a:gd name="T13" fmla="*/ 70 h 90"/>
                <a:gd name="T14" fmla="*/ 60 w 80"/>
                <a:gd name="T15" fmla="*/ 70 h 90"/>
                <a:gd name="T16" fmla="*/ 74 w 80"/>
                <a:gd name="T17" fmla="*/ 62 h 90"/>
                <a:gd name="T18" fmla="*/ 70 w 80"/>
                <a:gd name="T19" fmla="*/ 34 h 90"/>
                <a:gd name="T20" fmla="*/ 70 w 80"/>
                <a:gd name="T21" fmla="*/ 34 h 90"/>
                <a:gd name="T22" fmla="*/ 70 w 80"/>
                <a:gd name="T23" fmla="*/ 33 h 90"/>
                <a:gd name="T24" fmla="*/ 59 w 80"/>
                <a:gd name="T25" fmla="*/ 6 h 90"/>
                <a:gd name="T26" fmla="*/ 39 w 80"/>
                <a:gd name="T27" fmla="*/ 1 h 90"/>
                <a:gd name="T28" fmla="*/ 20 w 80"/>
                <a:gd name="T29" fmla="*/ 12 h 90"/>
                <a:gd name="T30" fmla="*/ 17 w 80"/>
                <a:gd name="T31" fmla="*/ 18 h 90"/>
                <a:gd name="T32" fmla="*/ 17 w 80"/>
                <a:gd name="T33" fmla="*/ 18 h 90"/>
                <a:gd name="T34" fmla="*/ 17 w 80"/>
                <a:gd name="T35" fmla="*/ 18 h 90"/>
                <a:gd name="T36" fmla="*/ 8 w 80"/>
                <a:gd name="T37" fmla="*/ 26 h 90"/>
                <a:gd name="T38" fmla="*/ 14 w 80"/>
                <a:gd name="T39" fmla="*/ 60 h 90"/>
                <a:gd name="T40" fmla="*/ 16 w 80"/>
                <a:gd name="T41" fmla="*/ 61 h 90"/>
                <a:gd name="T42" fmla="*/ 17 w 80"/>
                <a:gd name="T43" fmla="*/ 62 h 90"/>
                <a:gd name="T44" fmla="*/ 5 w 80"/>
                <a:gd name="T45" fmla="*/ 86 h 90"/>
                <a:gd name="T46" fmla="*/ 5 w 80"/>
                <a:gd name="T47" fmla="*/ 86 h 90"/>
                <a:gd name="T48" fmla="*/ 25 w 80"/>
                <a:gd name="T49" fmla="*/ 55 h 90"/>
                <a:gd name="T50" fmla="*/ 22 w 80"/>
                <a:gd name="T51" fmla="*/ 53 h 90"/>
                <a:gd name="T52" fmla="*/ 19 w 80"/>
                <a:gd name="T53" fmla="*/ 58 h 90"/>
                <a:gd name="T54" fmla="*/ 18 w 80"/>
                <a:gd name="T55" fmla="*/ 57 h 90"/>
                <a:gd name="T56" fmla="*/ 17 w 80"/>
                <a:gd name="T57" fmla="*/ 57 h 90"/>
                <a:gd name="T58" fmla="*/ 12 w 80"/>
                <a:gd name="T59" fmla="*/ 28 h 90"/>
                <a:gd name="T60" fmla="*/ 20 w 80"/>
                <a:gd name="T61" fmla="*/ 22 h 90"/>
                <a:gd name="T62" fmla="*/ 21 w 80"/>
                <a:gd name="T63" fmla="*/ 21 h 90"/>
                <a:gd name="T64" fmla="*/ 21 w 80"/>
                <a:gd name="T65" fmla="*/ 20 h 90"/>
                <a:gd name="T66" fmla="*/ 24 w 80"/>
                <a:gd name="T67" fmla="*/ 15 h 90"/>
                <a:gd name="T68" fmla="*/ 40 w 80"/>
                <a:gd name="T69" fmla="*/ 5 h 90"/>
                <a:gd name="T70" fmla="*/ 56 w 80"/>
                <a:gd name="T71" fmla="*/ 9 h 90"/>
                <a:gd name="T72" fmla="*/ 65 w 80"/>
                <a:gd name="T73" fmla="*/ 34 h 90"/>
                <a:gd name="T74" fmla="*/ 65 w 80"/>
                <a:gd name="T75" fmla="*/ 36 h 90"/>
                <a:gd name="T76" fmla="*/ 66 w 80"/>
                <a:gd name="T77" fmla="*/ 37 h 90"/>
                <a:gd name="T78" fmla="*/ 67 w 80"/>
                <a:gd name="T79" fmla="*/ 37 h 90"/>
                <a:gd name="T80" fmla="*/ 71 w 80"/>
                <a:gd name="T81" fmla="*/ 59 h 90"/>
                <a:gd name="T82" fmla="*/ 60 w 80"/>
                <a:gd name="T83" fmla="*/ 66 h 90"/>
                <a:gd name="T84" fmla="*/ 56 w 80"/>
                <a:gd name="T85" fmla="*/ 66 h 90"/>
                <a:gd name="T86" fmla="*/ 54 w 80"/>
                <a:gd name="T87" fmla="*/ 66 h 90"/>
                <a:gd name="T88" fmla="*/ 54 w 80"/>
                <a:gd name="T89" fmla="*/ 67 h 90"/>
                <a:gd name="T90" fmla="*/ 53 w 80"/>
                <a:gd name="T91" fmla="*/ 68 h 90"/>
                <a:gd name="T92" fmla="*/ 45 w 80"/>
                <a:gd name="T93" fmla="*/ 73 h 90"/>
                <a:gd name="T94" fmla="*/ 36 w 80"/>
                <a:gd name="T95" fmla="*/ 71 h 90"/>
                <a:gd name="T96" fmla="*/ 33 w 80"/>
                <a:gd name="T97" fmla="*/ 66 h 90"/>
                <a:gd name="T98" fmla="*/ 32 w 80"/>
                <a:gd name="T99" fmla="*/ 65 h 90"/>
                <a:gd name="T100" fmla="*/ 35 w 80"/>
                <a:gd name="T101" fmla="*/ 63 h 90"/>
                <a:gd name="T102" fmla="*/ 32 w 80"/>
                <a:gd name="T103" fmla="*/ 60 h 90"/>
                <a:gd name="T104" fmla="*/ 9 w 80"/>
                <a:gd name="T105" fmla="*/ 90 h 90"/>
                <a:gd name="T106" fmla="*/ 10 w 80"/>
                <a:gd name="T107" fmla="*/ 90 h 90"/>
                <a:gd name="T108" fmla="*/ 29 w 80"/>
                <a:gd name="T109" fmla="*/ 6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0" h="90">
                  <a:moveTo>
                    <a:pt x="29" y="69"/>
                  </a:moveTo>
                  <a:cubicBezTo>
                    <a:pt x="30" y="70"/>
                    <a:pt x="30" y="70"/>
                    <a:pt x="30" y="70"/>
                  </a:cubicBezTo>
                  <a:cubicBezTo>
                    <a:pt x="31" y="72"/>
                    <a:pt x="32" y="73"/>
                    <a:pt x="34" y="74"/>
                  </a:cubicBezTo>
                  <a:cubicBezTo>
                    <a:pt x="37" y="77"/>
                    <a:pt x="41" y="78"/>
                    <a:pt x="45" y="77"/>
                  </a:cubicBezTo>
                  <a:cubicBezTo>
                    <a:pt x="50" y="77"/>
                    <a:pt x="54" y="74"/>
                    <a:pt x="56" y="71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8" y="70"/>
                    <a:pt x="59" y="70"/>
                    <a:pt x="60" y="70"/>
                  </a:cubicBezTo>
                  <a:cubicBezTo>
                    <a:pt x="66" y="69"/>
                    <a:pt x="71" y="66"/>
                    <a:pt x="74" y="62"/>
                  </a:cubicBezTo>
                  <a:cubicBezTo>
                    <a:pt x="80" y="53"/>
                    <a:pt x="79" y="41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2" y="22"/>
                    <a:pt x="67" y="12"/>
                    <a:pt x="59" y="6"/>
                  </a:cubicBezTo>
                  <a:cubicBezTo>
                    <a:pt x="53" y="2"/>
                    <a:pt x="46" y="0"/>
                    <a:pt x="39" y="1"/>
                  </a:cubicBezTo>
                  <a:cubicBezTo>
                    <a:pt x="32" y="2"/>
                    <a:pt x="25" y="6"/>
                    <a:pt x="20" y="12"/>
                  </a:cubicBezTo>
                  <a:cubicBezTo>
                    <a:pt x="19" y="14"/>
                    <a:pt x="18" y="16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3" y="20"/>
                    <a:pt x="10" y="23"/>
                    <a:pt x="8" y="26"/>
                  </a:cubicBezTo>
                  <a:cubicBezTo>
                    <a:pt x="0" y="37"/>
                    <a:pt x="3" y="52"/>
                    <a:pt x="14" y="60"/>
                  </a:cubicBezTo>
                  <a:cubicBezTo>
                    <a:pt x="15" y="60"/>
                    <a:pt x="15" y="61"/>
                    <a:pt x="16" y="61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7"/>
                    <a:pt x="17" y="57"/>
                    <a:pt x="17" y="57"/>
                  </a:cubicBezTo>
                  <a:cubicBezTo>
                    <a:pt x="8" y="50"/>
                    <a:pt x="5" y="38"/>
                    <a:pt x="12" y="28"/>
                  </a:cubicBezTo>
                  <a:cubicBezTo>
                    <a:pt x="14" y="25"/>
                    <a:pt x="17" y="23"/>
                    <a:pt x="20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8"/>
                    <a:pt x="23" y="16"/>
                    <a:pt x="24" y="15"/>
                  </a:cubicBezTo>
                  <a:cubicBezTo>
                    <a:pt x="28" y="9"/>
                    <a:pt x="34" y="6"/>
                    <a:pt x="40" y="5"/>
                  </a:cubicBezTo>
                  <a:cubicBezTo>
                    <a:pt x="46" y="4"/>
                    <a:pt x="51" y="6"/>
                    <a:pt x="56" y="9"/>
                  </a:cubicBezTo>
                  <a:cubicBezTo>
                    <a:pt x="64" y="15"/>
                    <a:pt x="68" y="25"/>
                    <a:pt x="65" y="34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7" y="37"/>
                    <a:pt x="67" y="37"/>
                  </a:cubicBezTo>
                  <a:cubicBezTo>
                    <a:pt x="74" y="42"/>
                    <a:pt x="76" y="52"/>
                    <a:pt x="71" y="59"/>
                  </a:cubicBezTo>
                  <a:cubicBezTo>
                    <a:pt x="68" y="63"/>
                    <a:pt x="64" y="65"/>
                    <a:pt x="60" y="66"/>
                  </a:cubicBezTo>
                  <a:cubicBezTo>
                    <a:pt x="59" y="66"/>
                    <a:pt x="57" y="66"/>
                    <a:pt x="56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54" y="67"/>
                    <a:pt x="53" y="68"/>
                    <a:pt x="53" y="68"/>
                  </a:cubicBezTo>
                  <a:cubicBezTo>
                    <a:pt x="51" y="71"/>
                    <a:pt x="48" y="72"/>
                    <a:pt x="45" y="73"/>
                  </a:cubicBezTo>
                  <a:cubicBezTo>
                    <a:pt x="42" y="73"/>
                    <a:pt x="39" y="72"/>
                    <a:pt x="36" y="71"/>
                  </a:cubicBezTo>
                  <a:cubicBezTo>
                    <a:pt x="35" y="70"/>
                    <a:pt x="33" y="68"/>
                    <a:pt x="33" y="66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0" y="90"/>
                    <a:pt x="10" y="90"/>
                    <a:pt x="10" y="90"/>
                  </a:cubicBezTo>
                  <a:lnTo>
                    <a:pt x="29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373"/>
            <p:cNvSpPr>
              <a:spLocks/>
            </p:cNvSpPr>
            <p:nvPr/>
          </p:nvSpPr>
          <p:spPr bwMode="auto">
            <a:xfrm>
              <a:off x="4439842" y="1484313"/>
              <a:ext cx="188913" cy="203200"/>
            </a:xfrm>
            <a:custGeom>
              <a:avLst/>
              <a:gdLst>
                <a:gd name="T0" fmla="*/ 56 w 64"/>
                <a:gd name="T1" fmla="*/ 68 h 69"/>
                <a:gd name="T2" fmla="*/ 37 w 64"/>
                <a:gd name="T3" fmla="*/ 46 h 69"/>
                <a:gd name="T4" fmla="*/ 35 w 64"/>
                <a:gd name="T5" fmla="*/ 49 h 69"/>
                <a:gd name="T6" fmla="*/ 37 w 64"/>
                <a:gd name="T7" fmla="*/ 52 h 69"/>
                <a:gd name="T8" fmla="*/ 37 w 64"/>
                <a:gd name="T9" fmla="*/ 52 h 69"/>
                <a:gd name="T10" fmla="*/ 35 w 64"/>
                <a:gd name="T11" fmla="*/ 54 h 69"/>
                <a:gd name="T12" fmla="*/ 22 w 64"/>
                <a:gd name="T13" fmla="*/ 58 h 69"/>
                <a:gd name="T14" fmla="*/ 9 w 64"/>
                <a:gd name="T15" fmla="*/ 51 h 69"/>
                <a:gd name="T16" fmla="*/ 9 w 64"/>
                <a:gd name="T17" fmla="*/ 29 h 69"/>
                <a:gd name="T18" fmla="*/ 10 w 64"/>
                <a:gd name="T19" fmla="*/ 28 h 69"/>
                <a:gd name="T20" fmla="*/ 10 w 64"/>
                <a:gd name="T21" fmla="*/ 27 h 69"/>
                <a:gd name="T22" fmla="*/ 15 w 64"/>
                <a:gd name="T23" fmla="*/ 7 h 69"/>
                <a:gd name="T24" fmla="*/ 28 w 64"/>
                <a:gd name="T25" fmla="*/ 4 h 69"/>
                <a:gd name="T26" fmla="*/ 40 w 64"/>
                <a:gd name="T27" fmla="*/ 10 h 69"/>
                <a:gd name="T28" fmla="*/ 41 w 64"/>
                <a:gd name="T29" fmla="*/ 12 h 69"/>
                <a:gd name="T30" fmla="*/ 42 w 64"/>
                <a:gd name="T31" fmla="*/ 11 h 69"/>
                <a:gd name="T32" fmla="*/ 44 w 64"/>
                <a:gd name="T33" fmla="*/ 11 h 69"/>
                <a:gd name="T34" fmla="*/ 56 w 64"/>
                <a:gd name="T35" fmla="*/ 18 h 69"/>
                <a:gd name="T36" fmla="*/ 59 w 64"/>
                <a:gd name="T37" fmla="*/ 30 h 69"/>
                <a:gd name="T38" fmla="*/ 53 w 64"/>
                <a:gd name="T39" fmla="*/ 41 h 69"/>
                <a:gd name="T40" fmla="*/ 47 w 64"/>
                <a:gd name="T41" fmla="*/ 44 h 69"/>
                <a:gd name="T42" fmla="*/ 47 w 64"/>
                <a:gd name="T43" fmla="*/ 44 h 69"/>
                <a:gd name="T44" fmla="*/ 47 w 64"/>
                <a:gd name="T45" fmla="*/ 44 h 69"/>
                <a:gd name="T46" fmla="*/ 45 w 64"/>
                <a:gd name="T47" fmla="*/ 41 h 69"/>
                <a:gd name="T48" fmla="*/ 42 w 64"/>
                <a:gd name="T49" fmla="*/ 43 h 69"/>
                <a:gd name="T50" fmla="*/ 58 w 64"/>
                <a:gd name="T51" fmla="*/ 67 h 69"/>
                <a:gd name="T52" fmla="*/ 60 w 64"/>
                <a:gd name="T53" fmla="*/ 66 h 69"/>
                <a:gd name="T54" fmla="*/ 49 w 64"/>
                <a:gd name="T55" fmla="*/ 48 h 69"/>
                <a:gd name="T56" fmla="*/ 49 w 64"/>
                <a:gd name="T57" fmla="*/ 48 h 69"/>
                <a:gd name="T58" fmla="*/ 49 w 64"/>
                <a:gd name="T59" fmla="*/ 48 h 69"/>
                <a:gd name="T60" fmla="*/ 55 w 64"/>
                <a:gd name="T61" fmla="*/ 44 h 69"/>
                <a:gd name="T62" fmla="*/ 63 w 64"/>
                <a:gd name="T63" fmla="*/ 31 h 69"/>
                <a:gd name="T64" fmla="*/ 59 w 64"/>
                <a:gd name="T65" fmla="*/ 16 h 69"/>
                <a:gd name="T66" fmla="*/ 45 w 64"/>
                <a:gd name="T67" fmla="*/ 8 h 69"/>
                <a:gd name="T68" fmla="*/ 43 w 64"/>
                <a:gd name="T69" fmla="*/ 8 h 69"/>
                <a:gd name="T70" fmla="*/ 43 w 64"/>
                <a:gd name="T71" fmla="*/ 8 h 69"/>
                <a:gd name="T72" fmla="*/ 42 w 64"/>
                <a:gd name="T73" fmla="*/ 7 h 69"/>
                <a:gd name="T74" fmla="*/ 28 w 64"/>
                <a:gd name="T75" fmla="*/ 0 h 69"/>
                <a:gd name="T76" fmla="*/ 13 w 64"/>
                <a:gd name="T77" fmla="*/ 4 h 69"/>
                <a:gd name="T78" fmla="*/ 6 w 64"/>
                <a:gd name="T79" fmla="*/ 27 h 69"/>
                <a:gd name="T80" fmla="*/ 6 w 64"/>
                <a:gd name="T81" fmla="*/ 27 h 69"/>
                <a:gd name="T82" fmla="*/ 6 w 64"/>
                <a:gd name="T83" fmla="*/ 54 h 69"/>
                <a:gd name="T84" fmla="*/ 22 w 64"/>
                <a:gd name="T85" fmla="*/ 62 h 69"/>
                <a:gd name="T86" fmla="*/ 22 w 64"/>
                <a:gd name="T87" fmla="*/ 62 h 69"/>
                <a:gd name="T88" fmla="*/ 37 w 64"/>
                <a:gd name="T89" fmla="*/ 57 h 69"/>
                <a:gd name="T90" fmla="*/ 40 w 64"/>
                <a:gd name="T91" fmla="*/ 55 h 69"/>
                <a:gd name="T92" fmla="*/ 40 w 64"/>
                <a:gd name="T93" fmla="*/ 55 h 69"/>
                <a:gd name="T94" fmla="*/ 40 w 64"/>
                <a:gd name="T95" fmla="*/ 55 h 69"/>
                <a:gd name="T96" fmla="*/ 41 w 64"/>
                <a:gd name="T97" fmla="*/ 55 h 69"/>
                <a:gd name="T98" fmla="*/ 55 w 64"/>
                <a:gd name="T99" fmla="*/ 69 h 69"/>
                <a:gd name="T100" fmla="*/ 56 w 64"/>
                <a:gd name="T101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" h="69">
                  <a:moveTo>
                    <a:pt x="56" y="68"/>
                  </a:moveTo>
                  <a:cubicBezTo>
                    <a:pt x="37" y="46"/>
                    <a:pt x="37" y="46"/>
                    <a:pt x="37" y="4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3"/>
                    <a:pt x="36" y="54"/>
                    <a:pt x="35" y="54"/>
                  </a:cubicBezTo>
                  <a:cubicBezTo>
                    <a:pt x="31" y="57"/>
                    <a:pt x="27" y="59"/>
                    <a:pt x="22" y="58"/>
                  </a:cubicBezTo>
                  <a:cubicBezTo>
                    <a:pt x="17" y="58"/>
                    <a:pt x="12" y="55"/>
                    <a:pt x="9" y="51"/>
                  </a:cubicBezTo>
                  <a:cubicBezTo>
                    <a:pt x="4" y="45"/>
                    <a:pt x="4" y="35"/>
                    <a:pt x="9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7" y="20"/>
                    <a:pt x="9" y="12"/>
                    <a:pt x="15" y="7"/>
                  </a:cubicBezTo>
                  <a:cubicBezTo>
                    <a:pt x="19" y="5"/>
                    <a:pt x="23" y="3"/>
                    <a:pt x="28" y="4"/>
                  </a:cubicBezTo>
                  <a:cubicBezTo>
                    <a:pt x="32" y="4"/>
                    <a:pt x="37" y="7"/>
                    <a:pt x="40" y="10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1"/>
                    <a:pt x="43" y="11"/>
                    <a:pt x="44" y="11"/>
                  </a:cubicBezTo>
                  <a:cubicBezTo>
                    <a:pt x="49" y="12"/>
                    <a:pt x="53" y="14"/>
                    <a:pt x="56" y="18"/>
                  </a:cubicBezTo>
                  <a:cubicBezTo>
                    <a:pt x="59" y="21"/>
                    <a:pt x="60" y="26"/>
                    <a:pt x="59" y="30"/>
                  </a:cubicBezTo>
                  <a:cubicBezTo>
                    <a:pt x="59" y="35"/>
                    <a:pt x="56" y="39"/>
                    <a:pt x="53" y="41"/>
                  </a:cubicBezTo>
                  <a:cubicBezTo>
                    <a:pt x="51" y="43"/>
                    <a:pt x="49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2" y="47"/>
                    <a:pt x="54" y="46"/>
                    <a:pt x="55" y="44"/>
                  </a:cubicBezTo>
                  <a:cubicBezTo>
                    <a:pt x="60" y="41"/>
                    <a:pt x="62" y="36"/>
                    <a:pt x="63" y="31"/>
                  </a:cubicBezTo>
                  <a:cubicBezTo>
                    <a:pt x="64" y="25"/>
                    <a:pt x="62" y="20"/>
                    <a:pt x="59" y="16"/>
                  </a:cubicBezTo>
                  <a:cubicBezTo>
                    <a:pt x="55" y="11"/>
                    <a:pt x="50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8"/>
                    <a:pt x="42" y="8"/>
                    <a:pt x="42" y="7"/>
                  </a:cubicBezTo>
                  <a:cubicBezTo>
                    <a:pt x="39" y="3"/>
                    <a:pt x="34" y="1"/>
                    <a:pt x="28" y="0"/>
                  </a:cubicBezTo>
                  <a:cubicBezTo>
                    <a:pt x="23" y="0"/>
                    <a:pt x="17" y="1"/>
                    <a:pt x="13" y="4"/>
                  </a:cubicBezTo>
                  <a:cubicBezTo>
                    <a:pt x="6" y="10"/>
                    <a:pt x="3" y="19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0" y="35"/>
                    <a:pt x="0" y="46"/>
                    <a:pt x="6" y="54"/>
                  </a:cubicBezTo>
                  <a:cubicBezTo>
                    <a:pt x="10" y="58"/>
                    <a:pt x="16" y="61"/>
                    <a:pt x="22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7" y="63"/>
                    <a:pt x="33" y="61"/>
                    <a:pt x="37" y="57"/>
                  </a:cubicBezTo>
                  <a:cubicBezTo>
                    <a:pt x="38" y="57"/>
                    <a:pt x="39" y="56"/>
                    <a:pt x="40" y="55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0" y="55"/>
                    <a:pt x="41" y="55"/>
                    <a:pt x="41" y="55"/>
                  </a:cubicBezTo>
                  <a:cubicBezTo>
                    <a:pt x="55" y="69"/>
                    <a:pt x="55" y="69"/>
                    <a:pt x="55" y="69"/>
                  </a:cubicBezTo>
                  <a:lnTo>
                    <a:pt x="56" y="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374"/>
            <p:cNvSpPr>
              <a:spLocks/>
            </p:cNvSpPr>
            <p:nvPr/>
          </p:nvSpPr>
          <p:spPr bwMode="auto">
            <a:xfrm>
              <a:off x="4236642" y="2954338"/>
              <a:ext cx="471488" cy="274638"/>
            </a:xfrm>
            <a:custGeom>
              <a:avLst/>
              <a:gdLst>
                <a:gd name="T0" fmla="*/ 84 w 160"/>
                <a:gd name="T1" fmla="*/ 93 h 93"/>
                <a:gd name="T2" fmla="*/ 83 w 160"/>
                <a:gd name="T3" fmla="*/ 93 h 93"/>
                <a:gd name="T4" fmla="*/ 81 w 160"/>
                <a:gd name="T5" fmla="*/ 91 h 93"/>
                <a:gd name="T6" fmla="*/ 63 w 160"/>
                <a:gd name="T7" fmla="*/ 67 h 93"/>
                <a:gd name="T8" fmla="*/ 28 w 160"/>
                <a:gd name="T9" fmla="*/ 72 h 93"/>
                <a:gd name="T10" fmla="*/ 25 w 160"/>
                <a:gd name="T11" fmla="*/ 72 h 93"/>
                <a:gd name="T12" fmla="*/ 24 w 160"/>
                <a:gd name="T13" fmla="*/ 69 h 93"/>
                <a:gd name="T14" fmla="*/ 26 w 160"/>
                <a:gd name="T15" fmla="*/ 42 h 93"/>
                <a:gd name="T16" fmla="*/ 4 w 160"/>
                <a:gd name="T17" fmla="*/ 37 h 93"/>
                <a:gd name="T18" fmla="*/ 1 w 160"/>
                <a:gd name="T19" fmla="*/ 35 h 93"/>
                <a:gd name="T20" fmla="*/ 2 w 160"/>
                <a:gd name="T21" fmla="*/ 32 h 93"/>
                <a:gd name="T22" fmla="*/ 14 w 160"/>
                <a:gd name="T23" fmla="*/ 21 h 93"/>
                <a:gd name="T24" fmla="*/ 10 w 160"/>
                <a:gd name="T25" fmla="*/ 4 h 93"/>
                <a:gd name="T26" fmla="*/ 12 w 160"/>
                <a:gd name="T27" fmla="*/ 0 h 93"/>
                <a:gd name="T28" fmla="*/ 15 w 160"/>
                <a:gd name="T29" fmla="*/ 2 h 93"/>
                <a:gd name="T30" fmla="*/ 19 w 160"/>
                <a:gd name="T31" fmla="*/ 22 h 93"/>
                <a:gd name="T32" fmla="*/ 13 w 160"/>
                <a:gd name="T33" fmla="*/ 31 h 93"/>
                <a:gd name="T34" fmla="*/ 31 w 160"/>
                <a:gd name="T35" fmla="*/ 39 h 93"/>
                <a:gd name="T36" fmla="*/ 32 w 160"/>
                <a:gd name="T37" fmla="*/ 65 h 93"/>
                <a:gd name="T38" fmla="*/ 65 w 160"/>
                <a:gd name="T39" fmla="*/ 63 h 93"/>
                <a:gd name="T40" fmla="*/ 84 w 160"/>
                <a:gd name="T41" fmla="*/ 84 h 93"/>
                <a:gd name="T42" fmla="*/ 104 w 160"/>
                <a:gd name="T43" fmla="*/ 68 h 93"/>
                <a:gd name="T44" fmla="*/ 124 w 160"/>
                <a:gd name="T45" fmla="*/ 77 h 93"/>
                <a:gd name="T46" fmla="*/ 137 w 160"/>
                <a:gd name="T47" fmla="*/ 55 h 93"/>
                <a:gd name="T48" fmla="*/ 149 w 160"/>
                <a:gd name="T49" fmla="*/ 54 h 93"/>
                <a:gd name="T50" fmla="*/ 147 w 160"/>
                <a:gd name="T51" fmla="*/ 41 h 93"/>
                <a:gd name="T52" fmla="*/ 155 w 160"/>
                <a:gd name="T53" fmla="*/ 32 h 93"/>
                <a:gd name="T54" fmla="*/ 158 w 160"/>
                <a:gd name="T55" fmla="*/ 34 h 93"/>
                <a:gd name="T56" fmla="*/ 157 w 160"/>
                <a:gd name="T57" fmla="*/ 37 h 93"/>
                <a:gd name="T58" fmla="*/ 152 w 160"/>
                <a:gd name="T59" fmla="*/ 43 h 93"/>
                <a:gd name="T60" fmla="*/ 159 w 160"/>
                <a:gd name="T61" fmla="*/ 59 h 93"/>
                <a:gd name="T62" fmla="*/ 159 w 160"/>
                <a:gd name="T63" fmla="*/ 63 h 93"/>
                <a:gd name="T64" fmla="*/ 156 w 160"/>
                <a:gd name="T65" fmla="*/ 63 h 93"/>
                <a:gd name="T66" fmla="*/ 139 w 160"/>
                <a:gd name="T67" fmla="*/ 60 h 93"/>
                <a:gd name="T68" fmla="*/ 128 w 160"/>
                <a:gd name="T69" fmla="*/ 83 h 93"/>
                <a:gd name="T70" fmla="*/ 126 w 160"/>
                <a:gd name="T71" fmla="*/ 85 h 93"/>
                <a:gd name="T72" fmla="*/ 123 w 160"/>
                <a:gd name="T73" fmla="*/ 84 h 93"/>
                <a:gd name="T74" fmla="*/ 104 w 160"/>
                <a:gd name="T75" fmla="*/ 73 h 93"/>
                <a:gd name="T76" fmla="*/ 86 w 160"/>
                <a:gd name="T77" fmla="*/ 92 h 93"/>
                <a:gd name="T78" fmla="*/ 84 w 160"/>
                <a:gd name="T7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0" h="93">
                  <a:moveTo>
                    <a:pt x="84" y="93"/>
                  </a:moveTo>
                  <a:cubicBezTo>
                    <a:pt x="83" y="93"/>
                    <a:pt x="83" y="93"/>
                    <a:pt x="83" y="93"/>
                  </a:cubicBezTo>
                  <a:cubicBezTo>
                    <a:pt x="82" y="93"/>
                    <a:pt x="81" y="92"/>
                    <a:pt x="81" y="91"/>
                  </a:cubicBezTo>
                  <a:cubicBezTo>
                    <a:pt x="78" y="80"/>
                    <a:pt x="72" y="71"/>
                    <a:pt x="63" y="67"/>
                  </a:cubicBezTo>
                  <a:cubicBezTo>
                    <a:pt x="53" y="63"/>
                    <a:pt x="41" y="65"/>
                    <a:pt x="28" y="72"/>
                  </a:cubicBezTo>
                  <a:cubicBezTo>
                    <a:pt x="27" y="73"/>
                    <a:pt x="26" y="73"/>
                    <a:pt x="25" y="72"/>
                  </a:cubicBezTo>
                  <a:cubicBezTo>
                    <a:pt x="24" y="71"/>
                    <a:pt x="24" y="70"/>
                    <a:pt x="24" y="69"/>
                  </a:cubicBezTo>
                  <a:cubicBezTo>
                    <a:pt x="30" y="58"/>
                    <a:pt x="30" y="48"/>
                    <a:pt x="26" y="42"/>
                  </a:cubicBezTo>
                  <a:cubicBezTo>
                    <a:pt x="23" y="37"/>
                    <a:pt x="15" y="35"/>
                    <a:pt x="4" y="37"/>
                  </a:cubicBezTo>
                  <a:cubicBezTo>
                    <a:pt x="2" y="37"/>
                    <a:pt x="1" y="36"/>
                    <a:pt x="1" y="35"/>
                  </a:cubicBezTo>
                  <a:cubicBezTo>
                    <a:pt x="0" y="33"/>
                    <a:pt x="1" y="32"/>
                    <a:pt x="2" y="32"/>
                  </a:cubicBezTo>
                  <a:cubicBezTo>
                    <a:pt x="9" y="29"/>
                    <a:pt x="13" y="25"/>
                    <a:pt x="14" y="21"/>
                  </a:cubicBezTo>
                  <a:cubicBezTo>
                    <a:pt x="15" y="17"/>
                    <a:pt x="14" y="11"/>
                    <a:pt x="10" y="4"/>
                  </a:cubicBezTo>
                  <a:cubicBezTo>
                    <a:pt x="10" y="3"/>
                    <a:pt x="10" y="1"/>
                    <a:pt x="12" y="0"/>
                  </a:cubicBezTo>
                  <a:cubicBezTo>
                    <a:pt x="13" y="0"/>
                    <a:pt x="15" y="0"/>
                    <a:pt x="15" y="2"/>
                  </a:cubicBezTo>
                  <a:cubicBezTo>
                    <a:pt x="19" y="10"/>
                    <a:pt x="20" y="17"/>
                    <a:pt x="19" y="22"/>
                  </a:cubicBezTo>
                  <a:cubicBezTo>
                    <a:pt x="18" y="26"/>
                    <a:pt x="16" y="28"/>
                    <a:pt x="13" y="31"/>
                  </a:cubicBezTo>
                  <a:cubicBezTo>
                    <a:pt x="21" y="32"/>
                    <a:pt x="27" y="34"/>
                    <a:pt x="31" y="39"/>
                  </a:cubicBezTo>
                  <a:cubicBezTo>
                    <a:pt x="35" y="45"/>
                    <a:pt x="35" y="54"/>
                    <a:pt x="32" y="65"/>
                  </a:cubicBezTo>
                  <a:cubicBezTo>
                    <a:pt x="47" y="58"/>
                    <a:pt x="58" y="59"/>
                    <a:pt x="65" y="63"/>
                  </a:cubicBezTo>
                  <a:cubicBezTo>
                    <a:pt x="74" y="66"/>
                    <a:pt x="81" y="74"/>
                    <a:pt x="84" y="84"/>
                  </a:cubicBezTo>
                  <a:cubicBezTo>
                    <a:pt x="91" y="74"/>
                    <a:pt x="97" y="69"/>
                    <a:pt x="104" y="68"/>
                  </a:cubicBezTo>
                  <a:cubicBezTo>
                    <a:pt x="110" y="67"/>
                    <a:pt x="117" y="70"/>
                    <a:pt x="124" y="77"/>
                  </a:cubicBezTo>
                  <a:cubicBezTo>
                    <a:pt x="126" y="67"/>
                    <a:pt x="130" y="58"/>
                    <a:pt x="137" y="55"/>
                  </a:cubicBezTo>
                  <a:cubicBezTo>
                    <a:pt x="141" y="53"/>
                    <a:pt x="145" y="53"/>
                    <a:pt x="149" y="54"/>
                  </a:cubicBezTo>
                  <a:cubicBezTo>
                    <a:pt x="147" y="50"/>
                    <a:pt x="146" y="45"/>
                    <a:pt x="147" y="41"/>
                  </a:cubicBezTo>
                  <a:cubicBezTo>
                    <a:pt x="148" y="35"/>
                    <a:pt x="155" y="32"/>
                    <a:pt x="155" y="32"/>
                  </a:cubicBezTo>
                  <a:cubicBezTo>
                    <a:pt x="156" y="32"/>
                    <a:pt x="158" y="32"/>
                    <a:pt x="158" y="34"/>
                  </a:cubicBezTo>
                  <a:cubicBezTo>
                    <a:pt x="159" y="35"/>
                    <a:pt x="158" y="36"/>
                    <a:pt x="157" y="37"/>
                  </a:cubicBezTo>
                  <a:cubicBezTo>
                    <a:pt x="157" y="37"/>
                    <a:pt x="153" y="39"/>
                    <a:pt x="152" y="43"/>
                  </a:cubicBezTo>
                  <a:cubicBezTo>
                    <a:pt x="151" y="47"/>
                    <a:pt x="153" y="53"/>
                    <a:pt x="159" y="59"/>
                  </a:cubicBezTo>
                  <a:cubicBezTo>
                    <a:pt x="160" y="60"/>
                    <a:pt x="160" y="62"/>
                    <a:pt x="159" y="63"/>
                  </a:cubicBezTo>
                  <a:cubicBezTo>
                    <a:pt x="159" y="64"/>
                    <a:pt x="157" y="64"/>
                    <a:pt x="156" y="63"/>
                  </a:cubicBezTo>
                  <a:cubicBezTo>
                    <a:pt x="149" y="59"/>
                    <a:pt x="143" y="58"/>
                    <a:pt x="139" y="60"/>
                  </a:cubicBezTo>
                  <a:cubicBezTo>
                    <a:pt x="133" y="63"/>
                    <a:pt x="130" y="73"/>
                    <a:pt x="128" y="83"/>
                  </a:cubicBezTo>
                  <a:cubicBezTo>
                    <a:pt x="128" y="84"/>
                    <a:pt x="127" y="84"/>
                    <a:pt x="126" y="85"/>
                  </a:cubicBezTo>
                  <a:cubicBezTo>
                    <a:pt x="125" y="85"/>
                    <a:pt x="124" y="85"/>
                    <a:pt x="123" y="84"/>
                  </a:cubicBezTo>
                  <a:cubicBezTo>
                    <a:pt x="116" y="76"/>
                    <a:pt x="110" y="72"/>
                    <a:pt x="104" y="73"/>
                  </a:cubicBezTo>
                  <a:cubicBezTo>
                    <a:pt x="98" y="74"/>
                    <a:pt x="92" y="80"/>
                    <a:pt x="86" y="92"/>
                  </a:cubicBezTo>
                  <a:cubicBezTo>
                    <a:pt x="85" y="93"/>
                    <a:pt x="85" y="93"/>
                    <a:pt x="84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375"/>
            <p:cNvSpPr>
              <a:spLocks/>
            </p:cNvSpPr>
            <p:nvPr/>
          </p:nvSpPr>
          <p:spPr bwMode="auto">
            <a:xfrm>
              <a:off x="4512867" y="2578100"/>
              <a:ext cx="65088" cy="241300"/>
            </a:xfrm>
            <a:custGeom>
              <a:avLst/>
              <a:gdLst>
                <a:gd name="T0" fmla="*/ 1 w 22"/>
                <a:gd name="T1" fmla="*/ 82 h 82"/>
                <a:gd name="T2" fmla="*/ 1 w 22"/>
                <a:gd name="T3" fmla="*/ 82 h 82"/>
                <a:gd name="T4" fmla="*/ 0 w 22"/>
                <a:gd name="T5" fmla="*/ 80 h 82"/>
                <a:gd name="T6" fmla="*/ 20 w 22"/>
                <a:gd name="T7" fmla="*/ 1 h 82"/>
                <a:gd name="T8" fmla="*/ 21 w 22"/>
                <a:gd name="T9" fmla="*/ 0 h 82"/>
                <a:gd name="T10" fmla="*/ 22 w 22"/>
                <a:gd name="T11" fmla="*/ 2 h 82"/>
                <a:gd name="T12" fmla="*/ 2 w 22"/>
                <a:gd name="T13" fmla="*/ 81 h 82"/>
                <a:gd name="T14" fmla="*/ 1 w 22"/>
                <a:gd name="T1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82">
                  <a:moveTo>
                    <a:pt x="1" y="82"/>
                  </a:moveTo>
                  <a:cubicBezTo>
                    <a:pt x="1" y="82"/>
                    <a:pt x="1" y="82"/>
                    <a:pt x="1" y="82"/>
                  </a:cubicBezTo>
                  <a:cubicBezTo>
                    <a:pt x="0" y="82"/>
                    <a:pt x="0" y="81"/>
                    <a:pt x="0" y="8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1" y="0"/>
                    <a:pt x="21" y="0"/>
                  </a:cubicBezTo>
                  <a:cubicBezTo>
                    <a:pt x="22" y="0"/>
                    <a:pt x="22" y="1"/>
                    <a:pt x="22" y="2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2"/>
                    <a:pt x="1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376"/>
            <p:cNvSpPr>
              <a:spLocks/>
            </p:cNvSpPr>
            <p:nvPr/>
          </p:nvSpPr>
          <p:spPr bwMode="auto">
            <a:xfrm>
              <a:off x="4566842" y="2541588"/>
              <a:ext cx="82550" cy="315913"/>
            </a:xfrm>
            <a:custGeom>
              <a:avLst/>
              <a:gdLst>
                <a:gd name="T0" fmla="*/ 1 w 28"/>
                <a:gd name="T1" fmla="*/ 107 h 107"/>
                <a:gd name="T2" fmla="*/ 1 w 28"/>
                <a:gd name="T3" fmla="*/ 107 h 107"/>
                <a:gd name="T4" fmla="*/ 0 w 28"/>
                <a:gd name="T5" fmla="*/ 105 h 107"/>
                <a:gd name="T6" fmla="*/ 25 w 28"/>
                <a:gd name="T7" fmla="*/ 1 h 107"/>
                <a:gd name="T8" fmla="*/ 27 w 28"/>
                <a:gd name="T9" fmla="*/ 0 h 107"/>
                <a:gd name="T10" fmla="*/ 28 w 28"/>
                <a:gd name="T11" fmla="*/ 2 h 107"/>
                <a:gd name="T12" fmla="*/ 2 w 28"/>
                <a:gd name="T13" fmla="*/ 106 h 107"/>
                <a:gd name="T14" fmla="*/ 1 w 28"/>
                <a:gd name="T1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07">
                  <a:moveTo>
                    <a:pt x="1" y="107"/>
                  </a:moveTo>
                  <a:cubicBezTo>
                    <a:pt x="1" y="107"/>
                    <a:pt x="1" y="107"/>
                    <a:pt x="1" y="107"/>
                  </a:cubicBezTo>
                  <a:cubicBezTo>
                    <a:pt x="0" y="107"/>
                    <a:pt x="0" y="106"/>
                    <a:pt x="0" y="10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0"/>
                    <a:pt x="26" y="0"/>
                    <a:pt x="27" y="0"/>
                  </a:cubicBezTo>
                  <a:cubicBezTo>
                    <a:pt x="28" y="0"/>
                    <a:pt x="28" y="1"/>
                    <a:pt x="28" y="2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1" y="1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3363105" y="1809992"/>
            <a:ext cx="2089678" cy="1756949"/>
            <a:chOff x="2646354" y="2071693"/>
            <a:chExt cx="1316039" cy="1106492"/>
          </a:xfrm>
          <a:solidFill>
            <a:schemeClr val="tx2">
              <a:lumMod val="50000"/>
            </a:schemeClr>
          </a:solidFill>
        </p:grpSpPr>
        <p:sp>
          <p:nvSpPr>
            <p:cNvPr id="275" name="Freeform 359"/>
            <p:cNvSpPr>
              <a:spLocks/>
            </p:cNvSpPr>
            <p:nvPr/>
          </p:nvSpPr>
          <p:spPr bwMode="auto">
            <a:xfrm>
              <a:off x="2646354" y="2255844"/>
              <a:ext cx="407988" cy="319089"/>
            </a:xfrm>
            <a:custGeom>
              <a:avLst/>
              <a:gdLst>
                <a:gd name="T0" fmla="*/ 257 w 257"/>
                <a:gd name="T1" fmla="*/ 201 h 201"/>
                <a:gd name="T2" fmla="*/ 63 w 257"/>
                <a:gd name="T3" fmla="*/ 201 h 201"/>
                <a:gd name="T4" fmla="*/ 0 w 257"/>
                <a:gd name="T5" fmla="*/ 12 h 201"/>
                <a:gd name="T6" fmla="*/ 33 w 257"/>
                <a:gd name="T7" fmla="*/ 0 h 201"/>
                <a:gd name="T8" fmla="*/ 89 w 257"/>
                <a:gd name="T9" fmla="*/ 166 h 201"/>
                <a:gd name="T10" fmla="*/ 257 w 257"/>
                <a:gd name="T11" fmla="*/ 166 h 201"/>
                <a:gd name="T12" fmla="*/ 257 w 257"/>
                <a:gd name="T13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201">
                  <a:moveTo>
                    <a:pt x="257" y="201"/>
                  </a:moveTo>
                  <a:lnTo>
                    <a:pt x="63" y="201"/>
                  </a:lnTo>
                  <a:lnTo>
                    <a:pt x="0" y="12"/>
                  </a:lnTo>
                  <a:lnTo>
                    <a:pt x="33" y="0"/>
                  </a:lnTo>
                  <a:lnTo>
                    <a:pt x="89" y="166"/>
                  </a:lnTo>
                  <a:lnTo>
                    <a:pt x="257" y="166"/>
                  </a:lnTo>
                  <a:lnTo>
                    <a:pt x="257" y="2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360"/>
            <p:cNvSpPr>
              <a:spLocks/>
            </p:cNvSpPr>
            <p:nvPr/>
          </p:nvSpPr>
          <p:spPr bwMode="auto">
            <a:xfrm>
              <a:off x="2654292" y="2606683"/>
              <a:ext cx="636588" cy="571502"/>
            </a:xfrm>
            <a:custGeom>
              <a:avLst/>
              <a:gdLst>
                <a:gd name="T0" fmla="*/ 401 w 401"/>
                <a:gd name="T1" fmla="*/ 0 h 360"/>
                <a:gd name="T2" fmla="*/ 0 w 401"/>
                <a:gd name="T3" fmla="*/ 0 h 360"/>
                <a:gd name="T4" fmla="*/ 0 w 401"/>
                <a:gd name="T5" fmla="*/ 360 h 360"/>
                <a:gd name="T6" fmla="*/ 239 w 401"/>
                <a:gd name="T7" fmla="*/ 360 h 360"/>
                <a:gd name="T8" fmla="*/ 239 w 401"/>
                <a:gd name="T9" fmla="*/ 28 h 360"/>
                <a:gd name="T10" fmla="*/ 401 w 401"/>
                <a:gd name="T11" fmla="*/ 28 h 360"/>
                <a:gd name="T12" fmla="*/ 401 w 401"/>
                <a:gd name="T1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1" h="360">
                  <a:moveTo>
                    <a:pt x="401" y="0"/>
                  </a:moveTo>
                  <a:lnTo>
                    <a:pt x="0" y="0"/>
                  </a:lnTo>
                  <a:lnTo>
                    <a:pt x="0" y="360"/>
                  </a:lnTo>
                  <a:lnTo>
                    <a:pt x="239" y="360"/>
                  </a:lnTo>
                  <a:lnTo>
                    <a:pt x="239" y="28"/>
                  </a:lnTo>
                  <a:lnTo>
                    <a:pt x="401" y="28"/>
                  </a:lnTo>
                  <a:lnTo>
                    <a:pt x="40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361"/>
            <p:cNvSpPr>
              <a:spLocks/>
            </p:cNvSpPr>
            <p:nvPr/>
          </p:nvSpPr>
          <p:spPr bwMode="auto">
            <a:xfrm>
              <a:off x="3122605" y="2071693"/>
              <a:ext cx="261938" cy="261938"/>
            </a:xfrm>
            <a:custGeom>
              <a:avLst/>
              <a:gdLst>
                <a:gd name="T0" fmla="*/ 26 w 89"/>
                <a:gd name="T1" fmla="*/ 78 h 89"/>
                <a:gd name="T2" fmla="*/ 79 w 89"/>
                <a:gd name="T3" fmla="*/ 63 h 89"/>
                <a:gd name="T4" fmla="*/ 64 w 89"/>
                <a:gd name="T5" fmla="*/ 10 h 89"/>
                <a:gd name="T6" fmla="*/ 11 w 89"/>
                <a:gd name="T7" fmla="*/ 25 h 89"/>
                <a:gd name="T8" fmla="*/ 26 w 89"/>
                <a:gd name="T9" fmla="*/ 7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26" y="78"/>
                  </a:moveTo>
                  <a:cubicBezTo>
                    <a:pt x="44" y="89"/>
                    <a:pt x="68" y="82"/>
                    <a:pt x="79" y="63"/>
                  </a:cubicBezTo>
                  <a:cubicBezTo>
                    <a:pt x="89" y="45"/>
                    <a:pt x="83" y="21"/>
                    <a:pt x="64" y="10"/>
                  </a:cubicBezTo>
                  <a:cubicBezTo>
                    <a:pt x="45" y="0"/>
                    <a:pt x="21" y="6"/>
                    <a:pt x="11" y="25"/>
                  </a:cubicBezTo>
                  <a:cubicBezTo>
                    <a:pt x="0" y="44"/>
                    <a:pt x="7" y="67"/>
                    <a:pt x="26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362"/>
            <p:cNvSpPr>
              <a:spLocks/>
            </p:cNvSpPr>
            <p:nvPr/>
          </p:nvSpPr>
          <p:spPr bwMode="auto">
            <a:xfrm>
              <a:off x="3146417" y="2295532"/>
              <a:ext cx="600076" cy="841378"/>
            </a:xfrm>
            <a:custGeom>
              <a:avLst/>
              <a:gdLst>
                <a:gd name="T0" fmla="*/ 51 w 204"/>
                <a:gd name="T1" fmla="*/ 96 h 286"/>
                <a:gd name="T2" fmla="*/ 81 w 204"/>
                <a:gd name="T3" fmla="*/ 76 h 286"/>
                <a:gd name="T4" fmla="*/ 111 w 204"/>
                <a:gd name="T5" fmla="*/ 120 h 286"/>
                <a:gd name="T6" fmla="*/ 59 w 204"/>
                <a:gd name="T7" fmla="*/ 124 h 286"/>
                <a:gd name="T8" fmla="*/ 29 w 204"/>
                <a:gd name="T9" fmla="*/ 171 h 286"/>
                <a:gd name="T10" fmla="*/ 58 w 204"/>
                <a:gd name="T11" fmla="*/ 268 h 286"/>
                <a:gd name="T12" fmla="*/ 81 w 204"/>
                <a:gd name="T13" fmla="*/ 283 h 286"/>
                <a:gd name="T14" fmla="*/ 97 w 204"/>
                <a:gd name="T15" fmla="*/ 261 h 286"/>
                <a:gd name="T16" fmla="*/ 83 w 204"/>
                <a:gd name="T17" fmla="*/ 179 h 286"/>
                <a:gd name="T18" fmla="*/ 140 w 204"/>
                <a:gd name="T19" fmla="*/ 179 h 286"/>
                <a:gd name="T20" fmla="*/ 179 w 204"/>
                <a:gd name="T21" fmla="*/ 101 h 286"/>
                <a:gd name="T22" fmla="*/ 136 w 204"/>
                <a:gd name="T23" fmla="*/ 27 h 286"/>
                <a:gd name="T24" fmla="*/ 66 w 204"/>
                <a:gd name="T25" fmla="*/ 23 h 286"/>
                <a:gd name="T26" fmla="*/ 39 w 204"/>
                <a:gd name="T27" fmla="*/ 52 h 286"/>
                <a:gd name="T28" fmla="*/ 33 w 204"/>
                <a:gd name="T29" fmla="*/ 23 h 286"/>
                <a:gd name="T30" fmla="*/ 14 w 204"/>
                <a:gd name="T31" fmla="*/ 11 h 286"/>
                <a:gd name="T32" fmla="*/ 1 w 204"/>
                <a:gd name="T33" fmla="*/ 30 h 286"/>
                <a:gd name="T34" fmla="*/ 8 w 204"/>
                <a:gd name="T35" fmla="*/ 80 h 286"/>
                <a:gd name="T36" fmla="*/ 51 w 204"/>
                <a:gd name="T37" fmla="*/ 9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4" h="286">
                  <a:moveTo>
                    <a:pt x="51" y="96"/>
                  </a:moveTo>
                  <a:cubicBezTo>
                    <a:pt x="81" y="76"/>
                    <a:pt x="81" y="76"/>
                    <a:pt x="81" y="76"/>
                  </a:cubicBezTo>
                  <a:cubicBezTo>
                    <a:pt x="111" y="120"/>
                    <a:pt x="111" y="120"/>
                    <a:pt x="111" y="120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34" y="126"/>
                    <a:pt x="22" y="145"/>
                    <a:pt x="29" y="171"/>
                  </a:cubicBezTo>
                  <a:cubicBezTo>
                    <a:pt x="58" y="268"/>
                    <a:pt x="58" y="268"/>
                    <a:pt x="58" y="268"/>
                  </a:cubicBezTo>
                  <a:cubicBezTo>
                    <a:pt x="61" y="278"/>
                    <a:pt x="70" y="286"/>
                    <a:pt x="81" y="283"/>
                  </a:cubicBezTo>
                  <a:cubicBezTo>
                    <a:pt x="92" y="281"/>
                    <a:pt x="98" y="272"/>
                    <a:pt x="97" y="261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140" y="179"/>
                    <a:pt x="140" y="179"/>
                    <a:pt x="140" y="179"/>
                  </a:cubicBezTo>
                  <a:cubicBezTo>
                    <a:pt x="170" y="182"/>
                    <a:pt x="204" y="147"/>
                    <a:pt x="179" y="101"/>
                  </a:cubicBezTo>
                  <a:cubicBezTo>
                    <a:pt x="179" y="101"/>
                    <a:pt x="136" y="27"/>
                    <a:pt x="136" y="27"/>
                  </a:cubicBezTo>
                  <a:cubicBezTo>
                    <a:pt x="120" y="1"/>
                    <a:pt x="88" y="0"/>
                    <a:pt x="66" y="23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1" y="15"/>
                    <a:pt x="22" y="9"/>
                    <a:pt x="14" y="11"/>
                  </a:cubicBezTo>
                  <a:cubicBezTo>
                    <a:pt x="5" y="13"/>
                    <a:pt x="0" y="21"/>
                    <a:pt x="1" y="3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11" y="103"/>
                    <a:pt x="34" y="108"/>
                    <a:pt x="51" y="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Oval 363"/>
            <p:cNvSpPr>
              <a:spLocks noChangeArrowheads="1"/>
            </p:cNvSpPr>
            <p:nvPr/>
          </p:nvSpPr>
          <p:spPr bwMode="auto">
            <a:xfrm>
              <a:off x="3500430" y="3132147"/>
              <a:ext cx="46038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Oval 364"/>
            <p:cNvSpPr>
              <a:spLocks noChangeArrowheads="1"/>
            </p:cNvSpPr>
            <p:nvPr/>
          </p:nvSpPr>
          <p:spPr bwMode="auto">
            <a:xfrm>
              <a:off x="3773481" y="3132147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Oval 365"/>
            <p:cNvSpPr>
              <a:spLocks noChangeArrowheads="1"/>
            </p:cNvSpPr>
            <p:nvPr/>
          </p:nvSpPr>
          <p:spPr bwMode="auto">
            <a:xfrm>
              <a:off x="3635368" y="3132147"/>
              <a:ext cx="47625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366"/>
            <p:cNvSpPr>
              <a:spLocks/>
            </p:cNvSpPr>
            <p:nvPr/>
          </p:nvSpPr>
          <p:spPr bwMode="auto">
            <a:xfrm>
              <a:off x="3455980" y="2460632"/>
              <a:ext cx="506413" cy="665165"/>
            </a:xfrm>
            <a:custGeom>
              <a:avLst/>
              <a:gdLst>
                <a:gd name="T0" fmla="*/ 162 w 172"/>
                <a:gd name="T1" fmla="*/ 2 h 226"/>
                <a:gd name="T2" fmla="*/ 147 w 172"/>
                <a:gd name="T3" fmla="*/ 10 h 226"/>
                <a:gd name="T4" fmla="*/ 122 w 172"/>
                <a:gd name="T5" fmla="*/ 110 h 226"/>
                <a:gd name="T6" fmla="*/ 113 w 172"/>
                <a:gd name="T7" fmla="*/ 128 h 226"/>
                <a:gd name="T8" fmla="*/ 91 w 172"/>
                <a:gd name="T9" fmla="*/ 136 h 226"/>
                <a:gd name="T10" fmla="*/ 12 w 172"/>
                <a:gd name="T11" fmla="*/ 136 h 226"/>
                <a:gd name="T12" fmla="*/ 0 w 172"/>
                <a:gd name="T13" fmla="*/ 148 h 226"/>
                <a:gd name="T14" fmla="*/ 12 w 172"/>
                <a:gd name="T15" fmla="*/ 160 h 226"/>
                <a:gd name="T16" fmla="*/ 60 w 172"/>
                <a:gd name="T17" fmla="*/ 160 h 226"/>
                <a:gd name="T18" fmla="*/ 60 w 172"/>
                <a:gd name="T19" fmla="*/ 206 h 226"/>
                <a:gd name="T20" fmla="*/ 35 w 172"/>
                <a:gd name="T21" fmla="*/ 206 h 226"/>
                <a:gd name="T22" fmla="*/ 18 w 172"/>
                <a:gd name="T23" fmla="*/ 223 h 226"/>
                <a:gd name="T24" fmla="*/ 18 w 172"/>
                <a:gd name="T25" fmla="*/ 226 h 226"/>
                <a:gd name="T26" fmla="*/ 29 w 172"/>
                <a:gd name="T27" fmla="*/ 226 h 226"/>
                <a:gd name="T28" fmla="*/ 29 w 172"/>
                <a:gd name="T29" fmla="*/ 223 h 226"/>
                <a:gd name="T30" fmla="*/ 35 w 172"/>
                <a:gd name="T31" fmla="*/ 217 h 226"/>
                <a:gd name="T32" fmla="*/ 65 w 172"/>
                <a:gd name="T33" fmla="*/ 217 h 226"/>
                <a:gd name="T34" fmla="*/ 65 w 172"/>
                <a:gd name="T35" fmla="*/ 225 h 226"/>
                <a:gd name="T36" fmla="*/ 73 w 172"/>
                <a:gd name="T37" fmla="*/ 225 h 226"/>
                <a:gd name="T38" fmla="*/ 73 w 172"/>
                <a:gd name="T39" fmla="*/ 217 h 226"/>
                <a:gd name="T40" fmla="*/ 103 w 172"/>
                <a:gd name="T41" fmla="*/ 217 h 226"/>
                <a:gd name="T42" fmla="*/ 110 w 172"/>
                <a:gd name="T43" fmla="*/ 223 h 226"/>
                <a:gd name="T44" fmla="*/ 110 w 172"/>
                <a:gd name="T45" fmla="*/ 226 h 226"/>
                <a:gd name="T46" fmla="*/ 120 w 172"/>
                <a:gd name="T47" fmla="*/ 226 h 226"/>
                <a:gd name="T48" fmla="*/ 120 w 172"/>
                <a:gd name="T49" fmla="*/ 223 h 226"/>
                <a:gd name="T50" fmla="*/ 103 w 172"/>
                <a:gd name="T51" fmla="*/ 206 h 226"/>
                <a:gd name="T52" fmla="*/ 78 w 172"/>
                <a:gd name="T53" fmla="*/ 206 h 226"/>
                <a:gd name="T54" fmla="*/ 78 w 172"/>
                <a:gd name="T55" fmla="*/ 160 h 226"/>
                <a:gd name="T56" fmla="*/ 91 w 172"/>
                <a:gd name="T57" fmla="*/ 160 h 226"/>
                <a:gd name="T58" fmla="*/ 130 w 172"/>
                <a:gd name="T59" fmla="*/ 144 h 226"/>
                <a:gd name="T60" fmla="*/ 145 w 172"/>
                <a:gd name="T61" fmla="*/ 116 h 226"/>
                <a:gd name="T62" fmla="*/ 170 w 172"/>
                <a:gd name="T63" fmla="*/ 16 h 226"/>
                <a:gd name="T64" fmla="*/ 162 w 172"/>
                <a:gd name="T65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2" h="226">
                  <a:moveTo>
                    <a:pt x="162" y="2"/>
                  </a:moveTo>
                  <a:cubicBezTo>
                    <a:pt x="156" y="0"/>
                    <a:pt x="149" y="4"/>
                    <a:pt x="147" y="10"/>
                  </a:cubicBezTo>
                  <a:cubicBezTo>
                    <a:pt x="122" y="110"/>
                    <a:pt x="122" y="110"/>
                    <a:pt x="122" y="110"/>
                  </a:cubicBezTo>
                  <a:cubicBezTo>
                    <a:pt x="120" y="117"/>
                    <a:pt x="117" y="123"/>
                    <a:pt x="113" y="128"/>
                  </a:cubicBezTo>
                  <a:cubicBezTo>
                    <a:pt x="108" y="133"/>
                    <a:pt x="100" y="136"/>
                    <a:pt x="91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6" y="136"/>
                    <a:pt x="0" y="142"/>
                    <a:pt x="0" y="148"/>
                  </a:cubicBezTo>
                  <a:cubicBezTo>
                    <a:pt x="0" y="155"/>
                    <a:pt x="6" y="160"/>
                    <a:pt x="12" y="160"/>
                  </a:cubicBezTo>
                  <a:cubicBezTo>
                    <a:pt x="60" y="160"/>
                    <a:pt x="60" y="160"/>
                    <a:pt x="60" y="160"/>
                  </a:cubicBezTo>
                  <a:cubicBezTo>
                    <a:pt x="60" y="206"/>
                    <a:pt x="60" y="206"/>
                    <a:pt x="60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26" y="206"/>
                    <a:pt x="18" y="214"/>
                    <a:pt x="18" y="223"/>
                  </a:cubicBezTo>
                  <a:cubicBezTo>
                    <a:pt x="18" y="226"/>
                    <a:pt x="18" y="226"/>
                    <a:pt x="18" y="226"/>
                  </a:cubicBezTo>
                  <a:cubicBezTo>
                    <a:pt x="29" y="226"/>
                    <a:pt x="29" y="226"/>
                    <a:pt x="29" y="226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29" y="220"/>
                    <a:pt x="31" y="217"/>
                    <a:pt x="35" y="217"/>
                  </a:cubicBezTo>
                  <a:cubicBezTo>
                    <a:pt x="65" y="217"/>
                    <a:pt x="65" y="217"/>
                    <a:pt x="65" y="217"/>
                  </a:cubicBezTo>
                  <a:cubicBezTo>
                    <a:pt x="65" y="225"/>
                    <a:pt x="65" y="225"/>
                    <a:pt x="65" y="225"/>
                  </a:cubicBezTo>
                  <a:cubicBezTo>
                    <a:pt x="73" y="225"/>
                    <a:pt x="73" y="225"/>
                    <a:pt x="73" y="225"/>
                  </a:cubicBezTo>
                  <a:cubicBezTo>
                    <a:pt x="73" y="217"/>
                    <a:pt x="73" y="217"/>
                    <a:pt x="73" y="217"/>
                  </a:cubicBezTo>
                  <a:cubicBezTo>
                    <a:pt x="103" y="217"/>
                    <a:pt x="103" y="217"/>
                    <a:pt x="103" y="217"/>
                  </a:cubicBezTo>
                  <a:cubicBezTo>
                    <a:pt x="107" y="217"/>
                    <a:pt x="110" y="220"/>
                    <a:pt x="110" y="223"/>
                  </a:cubicBezTo>
                  <a:cubicBezTo>
                    <a:pt x="110" y="226"/>
                    <a:pt x="110" y="226"/>
                    <a:pt x="110" y="226"/>
                  </a:cubicBezTo>
                  <a:cubicBezTo>
                    <a:pt x="120" y="226"/>
                    <a:pt x="120" y="226"/>
                    <a:pt x="120" y="226"/>
                  </a:cubicBezTo>
                  <a:cubicBezTo>
                    <a:pt x="120" y="223"/>
                    <a:pt x="120" y="223"/>
                    <a:pt x="120" y="223"/>
                  </a:cubicBezTo>
                  <a:cubicBezTo>
                    <a:pt x="120" y="214"/>
                    <a:pt x="113" y="206"/>
                    <a:pt x="103" y="206"/>
                  </a:cubicBezTo>
                  <a:cubicBezTo>
                    <a:pt x="78" y="206"/>
                    <a:pt x="78" y="206"/>
                    <a:pt x="78" y="206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91" y="160"/>
                    <a:pt x="91" y="160"/>
                    <a:pt x="91" y="160"/>
                  </a:cubicBezTo>
                  <a:cubicBezTo>
                    <a:pt x="106" y="160"/>
                    <a:pt x="121" y="154"/>
                    <a:pt x="130" y="144"/>
                  </a:cubicBezTo>
                  <a:cubicBezTo>
                    <a:pt x="137" y="136"/>
                    <a:pt x="142" y="127"/>
                    <a:pt x="145" y="116"/>
                  </a:cubicBezTo>
                  <a:cubicBezTo>
                    <a:pt x="170" y="16"/>
                    <a:pt x="170" y="16"/>
                    <a:pt x="170" y="16"/>
                  </a:cubicBezTo>
                  <a:cubicBezTo>
                    <a:pt x="172" y="10"/>
                    <a:pt x="168" y="3"/>
                    <a:pt x="16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3" name="组合 282"/>
          <p:cNvGrpSpPr/>
          <p:nvPr/>
        </p:nvGrpSpPr>
        <p:grpSpPr>
          <a:xfrm>
            <a:off x="6085912" y="1854734"/>
            <a:ext cx="834844" cy="1782760"/>
            <a:chOff x="6966176" y="1800225"/>
            <a:chExt cx="703263" cy="1501776"/>
          </a:xfrm>
          <a:solidFill>
            <a:schemeClr val="tx2">
              <a:lumMod val="50000"/>
            </a:schemeClr>
          </a:solidFill>
        </p:grpSpPr>
        <p:sp>
          <p:nvSpPr>
            <p:cNvPr id="284" name="Oval 367"/>
            <p:cNvSpPr>
              <a:spLocks noChangeArrowheads="1"/>
            </p:cNvSpPr>
            <p:nvPr/>
          </p:nvSpPr>
          <p:spPr bwMode="auto">
            <a:xfrm>
              <a:off x="7255101" y="1800225"/>
              <a:ext cx="228600" cy="23018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Rectangle 368"/>
            <p:cNvSpPr>
              <a:spLocks noChangeArrowheads="1"/>
            </p:cNvSpPr>
            <p:nvPr/>
          </p:nvSpPr>
          <p:spPr bwMode="auto">
            <a:xfrm>
              <a:off x="7339239" y="2093913"/>
              <a:ext cx="58738" cy="3016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369"/>
            <p:cNvSpPr>
              <a:spLocks/>
            </p:cNvSpPr>
            <p:nvPr/>
          </p:nvSpPr>
          <p:spPr bwMode="auto">
            <a:xfrm>
              <a:off x="7339239" y="2138363"/>
              <a:ext cx="58738" cy="109538"/>
            </a:xfrm>
            <a:custGeom>
              <a:avLst/>
              <a:gdLst>
                <a:gd name="T0" fmla="*/ 19 w 37"/>
                <a:gd name="T1" fmla="*/ 69 h 69"/>
                <a:gd name="T2" fmla="*/ 37 w 37"/>
                <a:gd name="T3" fmla="*/ 47 h 69"/>
                <a:gd name="T4" fmla="*/ 37 w 37"/>
                <a:gd name="T5" fmla="*/ 0 h 69"/>
                <a:gd name="T6" fmla="*/ 0 w 37"/>
                <a:gd name="T7" fmla="*/ 0 h 69"/>
                <a:gd name="T8" fmla="*/ 0 w 37"/>
                <a:gd name="T9" fmla="*/ 47 h 69"/>
                <a:gd name="T10" fmla="*/ 19 w 37"/>
                <a:gd name="T1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69">
                  <a:moveTo>
                    <a:pt x="19" y="69"/>
                  </a:moveTo>
                  <a:lnTo>
                    <a:pt x="37" y="47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19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370"/>
            <p:cNvSpPr>
              <a:spLocks noEditPoints="1"/>
            </p:cNvSpPr>
            <p:nvPr/>
          </p:nvSpPr>
          <p:spPr bwMode="auto">
            <a:xfrm>
              <a:off x="6966176" y="1852613"/>
              <a:ext cx="703263" cy="1449388"/>
            </a:xfrm>
            <a:custGeom>
              <a:avLst/>
              <a:gdLst>
                <a:gd name="T0" fmla="*/ 237 w 239"/>
                <a:gd name="T1" fmla="*/ 258 h 492"/>
                <a:gd name="T2" fmla="*/ 225 w 239"/>
                <a:gd name="T3" fmla="*/ 137 h 492"/>
                <a:gd name="T4" fmla="*/ 183 w 239"/>
                <a:gd name="T5" fmla="*/ 84 h 492"/>
                <a:gd name="T6" fmla="*/ 137 w 239"/>
                <a:gd name="T7" fmla="*/ 143 h 492"/>
                <a:gd name="T8" fmla="*/ 86 w 239"/>
                <a:gd name="T9" fmla="*/ 76 h 492"/>
                <a:gd name="T10" fmla="*/ 56 w 239"/>
                <a:gd name="T11" fmla="*/ 60 h 492"/>
                <a:gd name="T12" fmla="*/ 82 w 239"/>
                <a:gd name="T13" fmla="*/ 27 h 492"/>
                <a:gd name="T14" fmla="*/ 80 w 239"/>
                <a:gd name="T15" fmla="*/ 6 h 492"/>
                <a:gd name="T16" fmla="*/ 59 w 239"/>
                <a:gd name="T17" fmla="*/ 7 h 492"/>
                <a:gd name="T18" fmla="*/ 14 w 239"/>
                <a:gd name="T19" fmla="*/ 58 h 492"/>
                <a:gd name="T20" fmla="*/ 19 w 239"/>
                <a:gd name="T21" fmla="*/ 103 h 492"/>
                <a:gd name="T22" fmla="*/ 67 w 239"/>
                <a:gd name="T23" fmla="*/ 135 h 492"/>
                <a:gd name="T24" fmla="*/ 86 w 239"/>
                <a:gd name="T25" fmla="*/ 472 h 492"/>
                <a:gd name="T26" fmla="*/ 106 w 239"/>
                <a:gd name="T27" fmla="*/ 492 h 492"/>
                <a:gd name="T28" fmla="*/ 126 w 239"/>
                <a:gd name="T29" fmla="*/ 472 h 492"/>
                <a:gd name="T30" fmla="*/ 134 w 239"/>
                <a:gd name="T31" fmla="*/ 294 h 492"/>
                <a:gd name="T32" fmla="*/ 142 w 239"/>
                <a:gd name="T33" fmla="*/ 472 h 492"/>
                <a:gd name="T34" fmla="*/ 161 w 239"/>
                <a:gd name="T35" fmla="*/ 492 h 492"/>
                <a:gd name="T36" fmla="*/ 181 w 239"/>
                <a:gd name="T37" fmla="*/ 472 h 492"/>
                <a:gd name="T38" fmla="*/ 201 w 239"/>
                <a:gd name="T39" fmla="*/ 234 h 492"/>
                <a:gd name="T40" fmla="*/ 207 w 239"/>
                <a:gd name="T41" fmla="*/ 262 h 492"/>
                <a:gd name="T42" fmla="*/ 224 w 239"/>
                <a:gd name="T43" fmla="*/ 275 h 492"/>
                <a:gd name="T44" fmla="*/ 237 w 239"/>
                <a:gd name="T45" fmla="*/ 258 h 492"/>
                <a:gd name="T46" fmla="*/ 137 w 239"/>
                <a:gd name="T47" fmla="*/ 208 h 492"/>
                <a:gd name="T48" fmla="*/ 131 w 239"/>
                <a:gd name="T49" fmla="*/ 202 h 492"/>
                <a:gd name="T50" fmla="*/ 137 w 239"/>
                <a:gd name="T51" fmla="*/ 197 h 492"/>
                <a:gd name="T52" fmla="*/ 143 w 239"/>
                <a:gd name="T53" fmla="*/ 202 h 492"/>
                <a:gd name="T54" fmla="*/ 137 w 239"/>
                <a:gd name="T55" fmla="*/ 208 h 492"/>
                <a:gd name="T56" fmla="*/ 137 w 239"/>
                <a:gd name="T57" fmla="*/ 178 h 492"/>
                <a:gd name="T58" fmla="*/ 131 w 239"/>
                <a:gd name="T59" fmla="*/ 172 h 492"/>
                <a:gd name="T60" fmla="*/ 137 w 239"/>
                <a:gd name="T61" fmla="*/ 166 h 492"/>
                <a:gd name="T62" fmla="*/ 143 w 239"/>
                <a:gd name="T63" fmla="*/ 172 h 492"/>
                <a:gd name="T64" fmla="*/ 137 w 239"/>
                <a:gd name="T65" fmla="*/ 178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9" h="492">
                  <a:moveTo>
                    <a:pt x="237" y="258"/>
                  </a:moveTo>
                  <a:cubicBezTo>
                    <a:pt x="225" y="137"/>
                    <a:pt x="225" y="137"/>
                    <a:pt x="225" y="137"/>
                  </a:cubicBezTo>
                  <a:cubicBezTo>
                    <a:pt x="222" y="110"/>
                    <a:pt x="204" y="94"/>
                    <a:pt x="183" y="84"/>
                  </a:cubicBezTo>
                  <a:cubicBezTo>
                    <a:pt x="137" y="143"/>
                    <a:pt x="137" y="143"/>
                    <a:pt x="137" y="143"/>
                  </a:cubicBezTo>
                  <a:cubicBezTo>
                    <a:pt x="86" y="76"/>
                    <a:pt x="86" y="76"/>
                    <a:pt x="86" y="76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6" y="20"/>
                    <a:pt x="87" y="11"/>
                    <a:pt x="80" y="6"/>
                  </a:cubicBezTo>
                  <a:cubicBezTo>
                    <a:pt x="74" y="0"/>
                    <a:pt x="64" y="1"/>
                    <a:pt x="59" y="7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0" y="74"/>
                    <a:pt x="6" y="97"/>
                    <a:pt x="19" y="103"/>
                  </a:cubicBezTo>
                  <a:cubicBezTo>
                    <a:pt x="22" y="105"/>
                    <a:pt x="67" y="135"/>
                    <a:pt x="67" y="135"/>
                  </a:cubicBezTo>
                  <a:cubicBezTo>
                    <a:pt x="61" y="200"/>
                    <a:pt x="69" y="304"/>
                    <a:pt x="86" y="472"/>
                  </a:cubicBezTo>
                  <a:cubicBezTo>
                    <a:pt x="86" y="483"/>
                    <a:pt x="95" y="492"/>
                    <a:pt x="106" y="492"/>
                  </a:cubicBezTo>
                  <a:cubicBezTo>
                    <a:pt x="117" y="492"/>
                    <a:pt x="126" y="483"/>
                    <a:pt x="126" y="472"/>
                  </a:cubicBezTo>
                  <a:cubicBezTo>
                    <a:pt x="134" y="294"/>
                    <a:pt x="134" y="294"/>
                    <a:pt x="134" y="294"/>
                  </a:cubicBezTo>
                  <a:cubicBezTo>
                    <a:pt x="142" y="472"/>
                    <a:pt x="142" y="472"/>
                    <a:pt x="142" y="472"/>
                  </a:cubicBezTo>
                  <a:cubicBezTo>
                    <a:pt x="142" y="483"/>
                    <a:pt x="150" y="492"/>
                    <a:pt x="161" y="492"/>
                  </a:cubicBezTo>
                  <a:cubicBezTo>
                    <a:pt x="172" y="492"/>
                    <a:pt x="181" y="483"/>
                    <a:pt x="181" y="472"/>
                  </a:cubicBezTo>
                  <a:cubicBezTo>
                    <a:pt x="194" y="353"/>
                    <a:pt x="200" y="286"/>
                    <a:pt x="201" y="234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9" y="271"/>
                    <a:pt x="216" y="276"/>
                    <a:pt x="224" y="275"/>
                  </a:cubicBezTo>
                  <a:cubicBezTo>
                    <a:pt x="233" y="274"/>
                    <a:pt x="239" y="267"/>
                    <a:pt x="237" y="258"/>
                  </a:cubicBezTo>
                  <a:close/>
                  <a:moveTo>
                    <a:pt x="137" y="208"/>
                  </a:moveTo>
                  <a:cubicBezTo>
                    <a:pt x="134" y="208"/>
                    <a:pt x="131" y="205"/>
                    <a:pt x="131" y="202"/>
                  </a:cubicBezTo>
                  <a:cubicBezTo>
                    <a:pt x="131" y="199"/>
                    <a:pt x="134" y="197"/>
                    <a:pt x="137" y="197"/>
                  </a:cubicBezTo>
                  <a:cubicBezTo>
                    <a:pt x="140" y="197"/>
                    <a:pt x="143" y="199"/>
                    <a:pt x="143" y="202"/>
                  </a:cubicBezTo>
                  <a:cubicBezTo>
                    <a:pt x="143" y="205"/>
                    <a:pt x="140" y="208"/>
                    <a:pt x="137" y="208"/>
                  </a:cubicBezTo>
                  <a:close/>
                  <a:moveTo>
                    <a:pt x="137" y="178"/>
                  </a:moveTo>
                  <a:cubicBezTo>
                    <a:pt x="134" y="178"/>
                    <a:pt x="131" y="175"/>
                    <a:pt x="131" y="172"/>
                  </a:cubicBezTo>
                  <a:cubicBezTo>
                    <a:pt x="131" y="169"/>
                    <a:pt x="134" y="166"/>
                    <a:pt x="137" y="166"/>
                  </a:cubicBezTo>
                  <a:cubicBezTo>
                    <a:pt x="140" y="166"/>
                    <a:pt x="143" y="169"/>
                    <a:pt x="143" y="172"/>
                  </a:cubicBezTo>
                  <a:cubicBezTo>
                    <a:pt x="143" y="175"/>
                    <a:pt x="140" y="178"/>
                    <a:pt x="137" y="1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371"/>
            <p:cNvSpPr>
              <a:spLocks/>
            </p:cNvSpPr>
            <p:nvPr/>
          </p:nvSpPr>
          <p:spPr bwMode="auto">
            <a:xfrm>
              <a:off x="7194776" y="1820863"/>
              <a:ext cx="61913" cy="193675"/>
            </a:xfrm>
            <a:custGeom>
              <a:avLst/>
              <a:gdLst>
                <a:gd name="T0" fmla="*/ 20 w 21"/>
                <a:gd name="T1" fmla="*/ 61 h 66"/>
                <a:gd name="T2" fmla="*/ 17 w 21"/>
                <a:gd name="T3" fmla="*/ 65 h 66"/>
                <a:gd name="T4" fmla="*/ 14 w 21"/>
                <a:gd name="T5" fmla="*/ 66 h 66"/>
                <a:gd name="T6" fmla="*/ 9 w 21"/>
                <a:gd name="T7" fmla="*/ 63 h 66"/>
                <a:gd name="T8" fmla="*/ 0 w 21"/>
                <a:gd name="T9" fmla="*/ 5 h 66"/>
                <a:gd name="T10" fmla="*/ 3 w 21"/>
                <a:gd name="T11" fmla="*/ 1 h 66"/>
                <a:gd name="T12" fmla="*/ 7 w 21"/>
                <a:gd name="T13" fmla="*/ 0 h 66"/>
                <a:gd name="T14" fmla="*/ 11 w 21"/>
                <a:gd name="T15" fmla="*/ 3 h 66"/>
                <a:gd name="T16" fmla="*/ 20 w 21"/>
                <a:gd name="T17" fmla="*/ 6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66">
                  <a:moveTo>
                    <a:pt x="20" y="61"/>
                  </a:moveTo>
                  <a:cubicBezTo>
                    <a:pt x="21" y="63"/>
                    <a:pt x="19" y="65"/>
                    <a:pt x="17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1" y="66"/>
                    <a:pt x="9" y="65"/>
                    <a:pt x="9" y="6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1" y="1"/>
                    <a:pt x="11" y="3"/>
                  </a:cubicBezTo>
                  <a:lnTo>
                    <a:pt x="20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9" name="组合 288"/>
          <p:cNvGrpSpPr/>
          <p:nvPr/>
        </p:nvGrpSpPr>
        <p:grpSpPr>
          <a:xfrm>
            <a:off x="9195656" y="3725007"/>
            <a:ext cx="1414502" cy="1759904"/>
            <a:chOff x="1888787" y="1792288"/>
            <a:chExt cx="1228725" cy="1528763"/>
          </a:xfrm>
          <a:solidFill>
            <a:schemeClr val="tx2">
              <a:lumMod val="50000"/>
            </a:schemeClr>
          </a:solidFill>
        </p:grpSpPr>
        <p:sp>
          <p:nvSpPr>
            <p:cNvPr id="290" name="Oval 359"/>
            <p:cNvSpPr>
              <a:spLocks noChangeArrowheads="1"/>
            </p:cNvSpPr>
            <p:nvPr/>
          </p:nvSpPr>
          <p:spPr bwMode="auto">
            <a:xfrm>
              <a:off x="2401549" y="1792288"/>
              <a:ext cx="230188" cy="2270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360"/>
            <p:cNvSpPr>
              <a:spLocks/>
            </p:cNvSpPr>
            <p:nvPr/>
          </p:nvSpPr>
          <p:spPr bwMode="auto">
            <a:xfrm>
              <a:off x="2063412" y="2089151"/>
              <a:ext cx="903288" cy="1231900"/>
            </a:xfrm>
            <a:custGeom>
              <a:avLst/>
              <a:gdLst>
                <a:gd name="T0" fmla="*/ 302 w 307"/>
                <a:gd name="T1" fmla="*/ 112 h 418"/>
                <a:gd name="T2" fmla="*/ 270 w 307"/>
                <a:gd name="T3" fmla="*/ 50 h 418"/>
                <a:gd name="T4" fmla="*/ 154 w 307"/>
                <a:gd name="T5" fmla="*/ 0 h 418"/>
                <a:gd name="T6" fmla="*/ 37 w 307"/>
                <a:gd name="T7" fmla="*/ 50 h 418"/>
                <a:gd name="T8" fmla="*/ 6 w 307"/>
                <a:gd name="T9" fmla="*/ 112 h 418"/>
                <a:gd name="T10" fmla="*/ 1 w 307"/>
                <a:gd name="T11" fmla="*/ 157 h 418"/>
                <a:gd name="T12" fmla="*/ 17 w 307"/>
                <a:gd name="T13" fmla="*/ 172 h 418"/>
                <a:gd name="T14" fmla="*/ 31 w 307"/>
                <a:gd name="T15" fmla="*/ 156 h 418"/>
                <a:gd name="T16" fmla="*/ 38 w 307"/>
                <a:gd name="T17" fmla="*/ 121 h 418"/>
                <a:gd name="T18" fmla="*/ 53 w 307"/>
                <a:gd name="T19" fmla="*/ 91 h 418"/>
                <a:gd name="T20" fmla="*/ 96 w 307"/>
                <a:gd name="T21" fmla="*/ 69 h 418"/>
                <a:gd name="T22" fmla="*/ 106 w 307"/>
                <a:gd name="T23" fmla="*/ 398 h 418"/>
                <a:gd name="T24" fmla="*/ 126 w 307"/>
                <a:gd name="T25" fmla="*/ 418 h 418"/>
                <a:gd name="T26" fmla="*/ 146 w 307"/>
                <a:gd name="T27" fmla="*/ 398 h 418"/>
                <a:gd name="T28" fmla="*/ 154 w 307"/>
                <a:gd name="T29" fmla="*/ 220 h 418"/>
                <a:gd name="T30" fmla="*/ 161 w 307"/>
                <a:gd name="T31" fmla="*/ 398 h 418"/>
                <a:gd name="T32" fmla="*/ 181 w 307"/>
                <a:gd name="T33" fmla="*/ 418 h 418"/>
                <a:gd name="T34" fmla="*/ 201 w 307"/>
                <a:gd name="T35" fmla="*/ 398 h 418"/>
                <a:gd name="T36" fmla="*/ 211 w 307"/>
                <a:gd name="T37" fmla="*/ 69 h 418"/>
                <a:gd name="T38" fmla="*/ 254 w 307"/>
                <a:gd name="T39" fmla="*/ 91 h 418"/>
                <a:gd name="T40" fmla="*/ 269 w 307"/>
                <a:gd name="T41" fmla="*/ 121 h 418"/>
                <a:gd name="T42" fmla="*/ 276 w 307"/>
                <a:gd name="T43" fmla="*/ 156 h 418"/>
                <a:gd name="T44" fmla="*/ 290 w 307"/>
                <a:gd name="T45" fmla="*/ 172 h 418"/>
                <a:gd name="T46" fmla="*/ 306 w 307"/>
                <a:gd name="T47" fmla="*/ 157 h 418"/>
                <a:gd name="T48" fmla="*/ 302 w 307"/>
                <a:gd name="T49" fmla="*/ 11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418">
                  <a:moveTo>
                    <a:pt x="302" y="112"/>
                  </a:moveTo>
                  <a:cubicBezTo>
                    <a:pt x="296" y="89"/>
                    <a:pt x="279" y="60"/>
                    <a:pt x="270" y="50"/>
                  </a:cubicBezTo>
                  <a:cubicBezTo>
                    <a:pt x="263" y="41"/>
                    <a:pt x="219" y="0"/>
                    <a:pt x="154" y="0"/>
                  </a:cubicBezTo>
                  <a:cubicBezTo>
                    <a:pt x="88" y="0"/>
                    <a:pt x="44" y="41"/>
                    <a:pt x="37" y="50"/>
                  </a:cubicBezTo>
                  <a:cubicBezTo>
                    <a:pt x="28" y="60"/>
                    <a:pt x="11" y="89"/>
                    <a:pt x="6" y="112"/>
                  </a:cubicBezTo>
                  <a:cubicBezTo>
                    <a:pt x="2" y="127"/>
                    <a:pt x="0" y="142"/>
                    <a:pt x="1" y="157"/>
                  </a:cubicBezTo>
                  <a:cubicBezTo>
                    <a:pt x="1" y="166"/>
                    <a:pt x="8" y="172"/>
                    <a:pt x="17" y="172"/>
                  </a:cubicBezTo>
                  <a:cubicBezTo>
                    <a:pt x="25" y="171"/>
                    <a:pt x="32" y="164"/>
                    <a:pt x="31" y="156"/>
                  </a:cubicBezTo>
                  <a:cubicBezTo>
                    <a:pt x="32" y="145"/>
                    <a:pt x="34" y="133"/>
                    <a:pt x="38" y="121"/>
                  </a:cubicBezTo>
                  <a:cubicBezTo>
                    <a:pt x="40" y="114"/>
                    <a:pt x="49" y="97"/>
                    <a:pt x="53" y="91"/>
                  </a:cubicBezTo>
                  <a:cubicBezTo>
                    <a:pt x="64" y="83"/>
                    <a:pt x="79" y="72"/>
                    <a:pt x="96" y="69"/>
                  </a:cubicBezTo>
                  <a:cubicBezTo>
                    <a:pt x="106" y="398"/>
                    <a:pt x="106" y="398"/>
                    <a:pt x="106" y="398"/>
                  </a:cubicBezTo>
                  <a:cubicBezTo>
                    <a:pt x="106" y="409"/>
                    <a:pt x="115" y="418"/>
                    <a:pt x="126" y="418"/>
                  </a:cubicBezTo>
                  <a:cubicBezTo>
                    <a:pt x="137" y="418"/>
                    <a:pt x="146" y="409"/>
                    <a:pt x="146" y="398"/>
                  </a:cubicBezTo>
                  <a:cubicBezTo>
                    <a:pt x="154" y="220"/>
                    <a:pt x="154" y="220"/>
                    <a:pt x="154" y="220"/>
                  </a:cubicBezTo>
                  <a:cubicBezTo>
                    <a:pt x="161" y="398"/>
                    <a:pt x="161" y="398"/>
                    <a:pt x="161" y="398"/>
                  </a:cubicBezTo>
                  <a:cubicBezTo>
                    <a:pt x="161" y="409"/>
                    <a:pt x="170" y="418"/>
                    <a:pt x="181" y="418"/>
                  </a:cubicBezTo>
                  <a:cubicBezTo>
                    <a:pt x="192" y="418"/>
                    <a:pt x="201" y="409"/>
                    <a:pt x="201" y="398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28" y="72"/>
                    <a:pt x="244" y="83"/>
                    <a:pt x="254" y="91"/>
                  </a:cubicBezTo>
                  <a:cubicBezTo>
                    <a:pt x="258" y="97"/>
                    <a:pt x="267" y="114"/>
                    <a:pt x="269" y="121"/>
                  </a:cubicBezTo>
                  <a:cubicBezTo>
                    <a:pt x="273" y="133"/>
                    <a:pt x="276" y="145"/>
                    <a:pt x="276" y="156"/>
                  </a:cubicBezTo>
                  <a:cubicBezTo>
                    <a:pt x="276" y="164"/>
                    <a:pt x="282" y="171"/>
                    <a:pt x="290" y="172"/>
                  </a:cubicBezTo>
                  <a:cubicBezTo>
                    <a:pt x="299" y="172"/>
                    <a:pt x="306" y="166"/>
                    <a:pt x="306" y="157"/>
                  </a:cubicBezTo>
                  <a:cubicBezTo>
                    <a:pt x="307" y="142"/>
                    <a:pt x="305" y="127"/>
                    <a:pt x="302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361"/>
            <p:cNvSpPr>
              <a:spLocks noEditPoints="1"/>
            </p:cNvSpPr>
            <p:nvPr/>
          </p:nvSpPr>
          <p:spPr bwMode="auto">
            <a:xfrm>
              <a:off x="2803187" y="2725738"/>
              <a:ext cx="166688" cy="360363"/>
            </a:xfrm>
            <a:custGeom>
              <a:avLst/>
              <a:gdLst>
                <a:gd name="T0" fmla="*/ 81 w 105"/>
                <a:gd name="T1" fmla="*/ 21 h 227"/>
                <a:gd name="T2" fmla="*/ 85 w 105"/>
                <a:gd name="T3" fmla="*/ 206 h 227"/>
                <a:gd name="T4" fmla="*/ 20 w 105"/>
                <a:gd name="T5" fmla="*/ 206 h 227"/>
                <a:gd name="T6" fmla="*/ 24 w 105"/>
                <a:gd name="T7" fmla="*/ 21 h 227"/>
                <a:gd name="T8" fmla="*/ 81 w 105"/>
                <a:gd name="T9" fmla="*/ 21 h 227"/>
                <a:gd name="T10" fmla="*/ 100 w 105"/>
                <a:gd name="T11" fmla="*/ 0 h 227"/>
                <a:gd name="T12" fmla="*/ 5 w 105"/>
                <a:gd name="T13" fmla="*/ 0 h 227"/>
                <a:gd name="T14" fmla="*/ 0 w 105"/>
                <a:gd name="T15" fmla="*/ 227 h 227"/>
                <a:gd name="T16" fmla="*/ 105 w 105"/>
                <a:gd name="T17" fmla="*/ 227 h 227"/>
                <a:gd name="T18" fmla="*/ 100 w 105"/>
                <a:gd name="T19" fmla="*/ 0 h 227"/>
                <a:gd name="T20" fmla="*/ 100 w 105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227">
                  <a:moveTo>
                    <a:pt x="81" y="21"/>
                  </a:moveTo>
                  <a:lnTo>
                    <a:pt x="85" y="206"/>
                  </a:lnTo>
                  <a:lnTo>
                    <a:pt x="20" y="206"/>
                  </a:lnTo>
                  <a:lnTo>
                    <a:pt x="24" y="21"/>
                  </a:lnTo>
                  <a:lnTo>
                    <a:pt x="81" y="21"/>
                  </a:lnTo>
                  <a:close/>
                  <a:moveTo>
                    <a:pt x="100" y="0"/>
                  </a:moveTo>
                  <a:lnTo>
                    <a:pt x="5" y="0"/>
                  </a:lnTo>
                  <a:lnTo>
                    <a:pt x="0" y="227"/>
                  </a:lnTo>
                  <a:lnTo>
                    <a:pt x="105" y="227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362"/>
            <p:cNvSpPr>
              <a:spLocks noEditPoints="1"/>
            </p:cNvSpPr>
            <p:nvPr/>
          </p:nvSpPr>
          <p:spPr bwMode="auto">
            <a:xfrm>
              <a:off x="2803187" y="2725738"/>
              <a:ext cx="166688" cy="360363"/>
            </a:xfrm>
            <a:custGeom>
              <a:avLst/>
              <a:gdLst>
                <a:gd name="T0" fmla="*/ 81 w 105"/>
                <a:gd name="T1" fmla="*/ 21 h 227"/>
                <a:gd name="T2" fmla="*/ 85 w 105"/>
                <a:gd name="T3" fmla="*/ 206 h 227"/>
                <a:gd name="T4" fmla="*/ 20 w 105"/>
                <a:gd name="T5" fmla="*/ 206 h 227"/>
                <a:gd name="T6" fmla="*/ 24 w 105"/>
                <a:gd name="T7" fmla="*/ 21 h 227"/>
                <a:gd name="T8" fmla="*/ 81 w 105"/>
                <a:gd name="T9" fmla="*/ 21 h 227"/>
                <a:gd name="T10" fmla="*/ 100 w 105"/>
                <a:gd name="T11" fmla="*/ 0 h 227"/>
                <a:gd name="T12" fmla="*/ 5 w 105"/>
                <a:gd name="T13" fmla="*/ 0 h 227"/>
                <a:gd name="T14" fmla="*/ 0 w 105"/>
                <a:gd name="T15" fmla="*/ 227 h 227"/>
                <a:gd name="T16" fmla="*/ 105 w 105"/>
                <a:gd name="T17" fmla="*/ 227 h 227"/>
                <a:gd name="T18" fmla="*/ 100 w 105"/>
                <a:gd name="T19" fmla="*/ 0 h 227"/>
                <a:gd name="T20" fmla="*/ 100 w 105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227">
                  <a:moveTo>
                    <a:pt x="81" y="21"/>
                  </a:moveTo>
                  <a:lnTo>
                    <a:pt x="85" y="206"/>
                  </a:lnTo>
                  <a:lnTo>
                    <a:pt x="20" y="206"/>
                  </a:lnTo>
                  <a:lnTo>
                    <a:pt x="24" y="21"/>
                  </a:lnTo>
                  <a:lnTo>
                    <a:pt x="81" y="21"/>
                  </a:lnTo>
                  <a:moveTo>
                    <a:pt x="100" y="0"/>
                  </a:moveTo>
                  <a:lnTo>
                    <a:pt x="5" y="0"/>
                  </a:lnTo>
                  <a:lnTo>
                    <a:pt x="0" y="227"/>
                  </a:lnTo>
                  <a:lnTo>
                    <a:pt x="105" y="227"/>
                  </a:lnTo>
                  <a:lnTo>
                    <a:pt x="100" y="0"/>
                  </a:lnTo>
                  <a:lnTo>
                    <a:pt x="100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363"/>
            <p:cNvSpPr>
              <a:spLocks/>
            </p:cNvSpPr>
            <p:nvPr/>
          </p:nvSpPr>
          <p:spPr bwMode="auto">
            <a:xfrm>
              <a:off x="2699999" y="2432051"/>
              <a:ext cx="120650" cy="285750"/>
            </a:xfrm>
            <a:custGeom>
              <a:avLst/>
              <a:gdLst>
                <a:gd name="T0" fmla="*/ 76 w 76"/>
                <a:gd name="T1" fmla="*/ 180 h 180"/>
                <a:gd name="T2" fmla="*/ 0 w 76"/>
                <a:gd name="T3" fmla="*/ 180 h 180"/>
                <a:gd name="T4" fmla="*/ 5 w 76"/>
                <a:gd name="T5" fmla="*/ 0 h 180"/>
                <a:gd name="T6" fmla="*/ 70 w 76"/>
                <a:gd name="T7" fmla="*/ 0 h 180"/>
                <a:gd name="T8" fmla="*/ 76 w 76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80">
                  <a:moveTo>
                    <a:pt x="76" y="180"/>
                  </a:moveTo>
                  <a:lnTo>
                    <a:pt x="0" y="180"/>
                  </a:lnTo>
                  <a:lnTo>
                    <a:pt x="5" y="0"/>
                  </a:lnTo>
                  <a:lnTo>
                    <a:pt x="70" y="0"/>
                  </a:lnTo>
                  <a:lnTo>
                    <a:pt x="76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364"/>
            <p:cNvSpPr>
              <a:spLocks/>
            </p:cNvSpPr>
            <p:nvPr/>
          </p:nvSpPr>
          <p:spPr bwMode="auto">
            <a:xfrm>
              <a:off x="2979399" y="2725738"/>
              <a:ext cx="138113" cy="298450"/>
            </a:xfrm>
            <a:custGeom>
              <a:avLst/>
              <a:gdLst>
                <a:gd name="T0" fmla="*/ 87 w 87"/>
                <a:gd name="T1" fmla="*/ 178 h 188"/>
                <a:gd name="T2" fmla="*/ 13 w 87"/>
                <a:gd name="T3" fmla="*/ 188 h 188"/>
                <a:gd name="T4" fmla="*/ 0 w 87"/>
                <a:gd name="T5" fmla="*/ 8 h 188"/>
                <a:gd name="T6" fmla="*/ 65 w 87"/>
                <a:gd name="T7" fmla="*/ 0 h 188"/>
                <a:gd name="T8" fmla="*/ 87 w 87"/>
                <a:gd name="T9" fmla="*/ 17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88">
                  <a:moveTo>
                    <a:pt x="87" y="178"/>
                  </a:moveTo>
                  <a:lnTo>
                    <a:pt x="13" y="188"/>
                  </a:lnTo>
                  <a:lnTo>
                    <a:pt x="0" y="8"/>
                  </a:lnTo>
                  <a:lnTo>
                    <a:pt x="65" y="0"/>
                  </a:lnTo>
                  <a:lnTo>
                    <a:pt x="87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365"/>
            <p:cNvSpPr>
              <a:spLocks/>
            </p:cNvSpPr>
            <p:nvPr/>
          </p:nvSpPr>
          <p:spPr bwMode="auto">
            <a:xfrm>
              <a:off x="2084049" y="2725738"/>
              <a:ext cx="165100" cy="312738"/>
            </a:xfrm>
            <a:custGeom>
              <a:avLst/>
              <a:gdLst>
                <a:gd name="T0" fmla="*/ 104 w 104"/>
                <a:gd name="T1" fmla="*/ 197 h 197"/>
                <a:gd name="T2" fmla="*/ 0 w 104"/>
                <a:gd name="T3" fmla="*/ 197 h 197"/>
                <a:gd name="T4" fmla="*/ 6 w 104"/>
                <a:gd name="T5" fmla="*/ 0 h 197"/>
                <a:gd name="T6" fmla="*/ 98 w 104"/>
                <a:gd name="T7" fmla="*/ 0 h 197"/>
                <a:gd name="T8" fmla="*/ 104 w 104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97">
                  <a:moveTo>
                    <a:pt x="104" y="197"/>
                  </a:moveTo>
                  <a:lnTo>
                    <a:pt x="0" y="197"/>
                  </a:lnTo>
                  <a:lnTo>
                    <a:pt x="6" y="0"/>
                  </a:lnTo>
                  <a:lnTo>
                    <a:pt x="98" y="0"/>
                  </a:lnTo>
                  <a:lnTo>
                    <a:pt x="104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366"/>
            <p:cNvSpPr>
              <a:spLocks/>
            </p:cNvSpPr>
            <p:nvPr/>
          </p:nvSpPr>
          <p:spPr bwMode="auto">
            <a:xfrm>
              <a:off x="1888787" y="2722563"/>
              <a:ext cx="184150" cy="366713"/>
            </a:xfrm>
            <a:custGeom>
              <a:avLst/>
              <a:gdLst>
                <a:gd name="T0" fmla="*/ 104 w 116"/>
                <a:gd name="T1" fmla="*/ 231 h 231"/>
                <a:gd name="T2" fmla="*/ 0 w 116"/>
                <a:gd name="T3" fmla="*/ 225 h 231"/>
                <a:gd name="T4" fmla="*/ 21 w 116"/>
                <a:gd name="T5" fmla="*/ 0 h 231"/>
                <a:gd name="T6" fmla="*/ 116 w 116"/>
                <a:gd name="T7" fmla="*/ 6 h 231"/>
                <a:gd name="T8" fmla="*/ 104 w 116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31">
                  <a:moveTo>
                    <a:pt x="104" y="231"/>
                  </a:moveTo>
                  <a:lnTo>
                    <a:pt x="0" y="225"/>
                  </a:lnTo>
                  <a:lnTo>
                    <a:pt x="21" y="0"/>
                  </a:lnTo>
                  <a:lnTo>
                    <a:pt x="116" y="6"/>
                  </a:lnTo>
                  <a:lnTo>
                    <a:pt x="104" y="231"/>
                  </a:lnTo>
                  <a:close/>
                </a:path>
              </a:pathLst>
            </a:custGeom>
            <a:grpFill/>
            <a:ln w="30163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367"/>
            <p:cNvSpPr>
              <a:spLocks/>
            </p:cNvSpPr>
            <p:nvPr/>
          </p:nvSpPr>
          <p:spPr bwMode="auto">
            <a:xfrm>
              <a:off x="2104687" y="2546351"/>
              <a:ext cx="44450" cy="227013"/>
            </a:xfrm>
            <a:custGeom>
              <a:avLst/>
              <a:gdLst>
                <a:gd name="T0" fmla="*/ 13 w 28"/>
                <a:gd name="T1" fmla="*/ 143 h 143"/>
                <a:gd name="T2" fmla="*/ 0 w 28"/>
                <a:gd name="T3" fmla="*/ 141 h 143"/>
                <a:gd name="T4" fmla="*/ 17 w 28"/>
                <a:gd name="T5" fmla="*/ 0 h 143"/>
                <a:gd name="T6" fmla="*/ 28 w 28"/>
                <a:gd name="T7" fmla="*/ 2 h 143"/>
                <a:gd name="T8" fmla="*/ 13 w 28"/>
                <a:gd name="T9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43">
                  <a:moveTo>
                    <a:pt x="13" y="143"/>
                  </a:moveTo>
                  <a:lnTo>
                    <a:pt x="0" y="141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13" y="1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368"/>
            <p:cNvSpPr>
              <a:spLocks/>
            </p:cNvSpPr>
            <p:nvPr/>
          </p:nvSpPr>
          <p:spPr bwMode="auto">
            <a:xfrm>
              <a:off x="2128499" y="2557463"/>
              <a:ext cx="111125" cy="212725"/>
            </a:xfrm>
            <a:custGeom>
              <a:avLst/>
              <a:gdLst>
                <a:gd name="T0" fmla="*/ 59 w 70"/>
                <a:gd name="T1" fmla="*/ 134 h 134"/>
                <a:gd name="T2" fmla="*/ 0 w 70"/>
                <a:gd name="T3" fmla="*/ 6 h 134"/>
                <a:gd name="T4" fmla="*/ 11 w 70"/>
                <a:gd name="T5" fmla="*/ 0 h 134"/>
                <a:gd name="T6" fmla="*/ 70 w 70"/>
                <a:gd name="T7" fmla="*/ 129 h 134"/>
                <a:gd name="T8" fmla="*/ 59 w 70"/>
                <a:gd name="T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4">
                  <a:moveTo>
                    <a:pt x="59" y="134"/>
                  </a:moveTo>
                  <a:lnTo>
                    <a:pt x="0" y="6"/>
                  </a:lnTo>
                  <a:lnTo>
                    <a:pt x="11" y="0"/>
                  </a:lnTo>
                  <a:lnTo>
                    <a:pt x="70" y="129"/>
                  </a:lnTo>
                  <a:lnTo>
                    <a:pt x="59" y="1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369"/>
            <p:cNvSpPr>
              <a:spLocks/>
            </p:cNvSpPr>
            <p:nvPr/>
          </p:nvSpPr>
          <p:spPr bwMode="auto">
            <a:xfrm>
              <a:off x="2744449" y="2232026"/>
              <a:ext cx="31750" cy="223838"/>
            </a:xfrm>
            <a:custGeom>
              <a:avLst/>
              <a:gdLst>
                <a:gd name="T0" fmla="*/ 7 w 20"/>
                <a:gd name="T1" fmla="*/ 141 h 141"/>
                <a:gd name="T2" fmla="*/ 0 w 20"/>
                <a:gd name="T3" fmla="*/ 0 h 141"/>
                <a:gd name="T4" fmla="*/ 12 w 20"/>
                <a:gd name="T5" fmla="*/ 0 h 141"/>
                <a:gd name="T6" fmla="*/ 20 w 20"/>
                <a:gd name="T7" fmla="*/ 141 h 141"/>
                <a:gd name="T8" fmla="*/ 7 w 20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41">
                  <a:moveTo>
                    <a:pt x="7" y="141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0" y="141"/>
                  </a:lnTo>
                  <a:lnTo>
                    <a:pt x="7" y="1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370"/>
            <p:cNvSpPr>
              <a:spLocks/>
            </p:cNvSpPr>
            <p:nvPr/>
          </p:nvSpPr>
          <p:spPr bwMode="auto">
            <a:xfrm>
              <a:off x="2914312" y="2543176"/>
              <a:ext cx="155575" cy="200025"/>
            </a:xfrm>
            <a:custGeom>
              <a:avLst/>
              <a:gdLst>
                <a:gd name="T0" fmla="*/ 89 w 98"/>
                <a:gd name="T1" fmla="*/ 126 h 126"/>
                <a:gd name="T2" fmla="*/ 0 w 98"/>
                <a:gd name="T3" fmla="*/ 8 h 126"/>
                <a:gd name="T4" fmla="*/ 11 w 98"/>
                <a:gd name="T5" fmla="*/ 0 h 126"/>
                <a:gd name="T6" fmla="*/ 98 w 98"/>
                <a:gd name="T7" fmla="*/ 119 h 126"/>
                <a:gd name="T8" fmla="*/ 89 w 98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26">
                  <a:moveTo>
                    <a:pt x="89" y="126"/>
                  </a:moveTo>
                  <a:lnTo>
                    <a:pt x="0" y="8"/>
                  </a:lnTo>
                  <a:lnTo>
                    <a:pt x="11" y="0"/>
                  </a:lnTo>
                  <a:lnTo>
                    <a:pt x="98" y="119"/>
                  </a:lnTo>
                  <a:lnTo>
                    <a:pt x="89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371"/>
            <p:cNvSpPr>
              <a:spLocks/>
            </p:cNvSpPr>
            <p:nvPr/>
          </p:nvSpPr>
          <p:spPr bwMode="auto">
            <a:xfrm>
              <a:off x="2914312" y="2570163"/>
              <a:ext cx="112713" cy="203200"/>
            </a:xfrm>
            <a:custGeom>
              <a:avLst/>
              <a:gdLst>
                <a:gd name="T0" fmla="*/ 59 w 71"/>
                <a:gd name="T1" fmla="*/ 128 h 128"/>
                <a:gd name="T2" fmla="*/ 0 w 71"/>
                <a:gd name="T3" fmla="*/ 5 h 128"/>
                <a:gd name="T4" fmla="*/ 11 w 71"/>
                <a:gd name="T5" fmla="*/ 0 h 128"/>
                <a:gd name="T6" fmla="*/ 71 w 71"/>
                <a:gd name="T7" fmla="*/ 122 h 128"/>
                <a:gd name="T8" fmla="*/ 59 w 71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28">
                  <a:moveTo>
                    <a:pt x="59" y="128"/>
                  </a:moveTo>
                  <a:lnTo>
                    <a:pt x="0" y="5"/>
                  </a:lnTo>
                  <a:lnTo>
                    <a:pt x="11" y="0"/>
                  </a:lnTo>
                  <a:lnTo>
                    <a:pt x="71" y="122"/>
                  </a:lnTo>
                  <a:lnTo>
                    <a:pt x="59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372"/>
            <p:cNvSpPr>
              <a:spLocks/>
            </p:cNvSpPr>
            <p:nvPr/>
          </p:nvSpPr>
          <p:spPr bwMode="auto">
            <a:xfrm>
              <a:off x="2828587" y="2546351"/>
              <a:ext cx="74613" cy="179388"/>
            </a:xfrm>
            <a:custGeom>
              <a:avLst/>
              <a:gdLst>
                <a:gd name="T0" fmla="*/ 13 w 47"/>
                <a:gd name="T1" fmla="*/ 113 h 113"/>
                <a:gd name="T2" fmla="*/ 47 w 47"/>
                <a:gd name="T3" fmla="*/ 4 h 113"/>
                <a:gd name="T4" fmla="*/ 34 w 47"/>
                <a:gd name="T5" fmla="*/ 0 h 113"/>
                <a:gd name="T6" fmla="*/ 0 w 47"/>
                <a:gd name="T7" fmla="*/ 113 h 113"/>
                <a:gd name="T8" fmla="*/ 13 w 47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13">
                  <a:moveTo>
                    <a:pt x="13" y="113"/>
                  </a:moveTo>
                  <a:lnTo>
                    <a:pt x="47" y="4"/>
                  </a:lnTo>
                  <a:lnTo>
                    <a:pt x="34" y="0"/>
                  </a:lnTo>
                  <a:lnTo>
                    <a:pt x="0" y="113"/>
                  </a:lnTo>
                  <a:lnTo>
                    <a:pt x="13" y="1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373"/>
            <p:cNvSpPr>
              <a:spLocks/>
            </p:cNvSpPr>
            <p:nvPr/>
          </p:nvSpPr>
          <p:spPr bwMode="auto">
            <a:xfrm>
              <a:off x="2914312" y="2549526"/>
              <a:ext cx="38100" cy="176213"/>
            </a:xfrm>
            <a:custGeom>
              <a:avLst/>
              <a:gdLst>
                <a:gd name="T0" fmla="*/ 24 w 24"/>
                <a:gd name="T1" fmla="*/ 111 h 111"/>
                <a:gd name="T2" fmla="*/ 11 w 24"/>
                <a:gd name="T3" fmla="*/ 0 h 111"/>
                <a:gd name="T4" fmla="*/ 0 w 24"/>
                <a:gd name="T5" fmla="*/ 2 h 111"/>
                <a:gd name="T6" fmla="*/ 11 w 24"/>
                <a:gd name="T7" fmla="*/ 111 h 111"/>
                <a:gd name="T8" fmla="*/ 24 w 24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1">
                  <a:moveTo>
                    <a:pt x="24" y="111"/>
                  </a:moveTo>
                  <a:lnTo>
                    <a:pt x="11" y="0"/>
                  </a:lnTo>
                  <a:lnTo>
                    <a:pt x="0" y="2"/>
                  </a:lnTo>
                  <a:lnTo>
                    <a:pt x="11" y="111"/>
                  </a:lnTo>
                  <a:lnTo>
                    <a:pt x="24" y="1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374"/>
            <p:cNvSpPr>
              <a:spLocks/>
            </p:cNvSpPr>
            <p:nvPr/>
          </p:nvSpPr>
          <p:spPr bwMode="auto">
            <a:xfrm>
              <a:off x="1942762" y="2552701"/>
              <a:ext cx="168275" cy="173038"/>
            </a:xfrm>
            <a:custGeom>
              <a:avLst/>
              <a:gdLst>
                <a:gd name="T0" fmla="*/ 15 w 106"/>
                <a:gd name="T1" fmla="*/ 109 h 109"/>
                <a:gd name="T2" fmla="*/ 106 w 106"/>
                <a:gd name="T3" fmla="*/ 9 h 109"/>
                <a:gd name="T4" fmla="*/ 96 w 106"/>
                <a:gd name="T5" fmla="*/ 0 h 109"/>
                <a:gd name="T6" fmla="*/ 0 w 106"/>
                <a:gd name="T7" fmla="*/ 107 h 109"/>
                <a:gd name="T8" fmla="*/ 15 w 106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9">
                  <a:moveTo>
                    <a:pt x="15" y="109"/>
                  </a:moveTo>
                  <a:lnTo>
                    <a:pt x="106" y="9"/>
                  </a:lnTo>
                  <a:lnTo>
                    <a:pt x="96" y="0"/>
                  </a:lnTo>
                  <a:lnTo>
                    <a:pt x="0" y="107"/>
                  </a:lnTo>
                  <a:lnTo>
                    <a:pt x="15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375"/>
            <p:cNvSpPr>
              <a:spLocks/>
            </p:cNvSpPr>
            <p:nvPr/>
          </p:nvSpPr>
          <p:spPr bwMode="auto">
            <a:xfrm>
              <a:off x="2052299" y="2546351"/>
              <a:ext cx="66675" cy="192088"/>
            </a:xfrm>
            <a:custGeom>
              <a:avLst/>
              <a:gdLst>
                <a:gd name="T0" fmla="*/ 13 w 42"/>
                <a:gd name="T1" fmla="*/ 117 h 121"/>
                <a:gd name="T2" fmla="*/ 13 w 42"/>
                <a:gd name="T3" fmla="*/ 121 h 121"/>
                <a:gd name="T4" fmla="*/ 42 w 42"/>
                <a:gd name="T5" fmla="*/ 4 h 121"/>
                <a:gd name="T6" fmla="*/ 29 w 42"/>
                <a:gd name="T7" fmla="*/ 0 h 121"/>
                <a:gd name="T8" fmla="*/ 0 w 42"/>
                <a:gd name="T9" fmla="*/ 115 h 121"/>
                <a:gd name="T10" fmla="*/ 13 w 42"/>
                <a:gd name="T11" fmla="*/ 1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21">
                  <a:moveTo>
                    <a:pt x="13" y="117"/>
                  </a:moveTo>
                  <a:lnTo>
                    <a:pt x="13" y="121"/>
                  </a:lnTo>
                  <a:lnTo>
                    <a:pt x="42" y="4"/>
                  </a:lnTo>
                  <a:lnTo>
                    <a:pt x="29" y="0"/>
                  </a:lnTo>
                  <a:lnTo>
                    <a:pt x="0" y="115"/>
                  </a:lnTo>
                  <a:lnTo>
                    <a:pt x="13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Freeform 359"/>
          <p:cNvSpPr>
            <a:spLocks/>
          </p:cNvSpPr>
          <p:nvPr/>
        </p:nvSpPr>
        <p:spPr bwMode="auto">
          <a:xfrm>
            <a:off x="3701704" y="2939355"/>
            <a:ext cx="1976438" cy="80963"/>
          </a:xfrm>
          <a:custGeom>
            <a:avLst/>
            <a:gdLst>
              <a:gd name="T0" fmla="*/ 622 w 1245"/>
              <a:gd name="T1" fmla="*/ 0 h 51"/>
              <a:gd name="T2" fmla="*/ 0 w 1245"/>
              <a:gd name="T3" fmla="*/ 0 h 51"/>
              <a:gd name="T4" fmla="*/ 0 w 1245"/>
              <a:gd name="T5" fmla="*/ 51 h 51"/>
              <a:gd name="T6" fmla="*/ 622 w 1245"/>
              <a:gd name="T7" fmla="*/ 51 h 51"/>
              <a:gd name="T8" fmla="*/ 1245 w 1245"/>
              <a:gd name="T9" fmla="*/ 51 h 51"/>
              <a:gd name="T10" fmla="*/ 1245 w 1245"/>
              <a:gd name="T11" fmla="*/ 0 h 51"/>
              <a:gd name="T12" fmla="*/ 622 w 1245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1">
                <a:moveTo>
                  <a:pt x="622" y="0"/>
                </a:moveTo>
                <a:lnTo>
                  <a:pt x="0" y="0"/>
                </a:lnTo>
                <a:lnTo>
                  <a:pt x="0" y="51"/>
                </a:lnTo>
                <a:lnTo>
                  <a:pt x="622" y="51"/>
                </a:lnTo>
                <a:lnTo>
                  <a:pt x="1245" y="51"/>
                </a:lnTo>
                <a:lnTo>
                  <a:pt x="1245" y="0"/>
                </a:lnTo>
                <a:lnTo>
                  <a:pt x="622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9" name="Freeform 360"/>
          <p:cNvSpPr>
            <a:spLocks/>
          </p:cNvSpPr>
          <p:nvPr/>
        </p:nvSpPr>
        <p:spPr bwMode="auto">
          <a:xfrm>
            <a:off x="4309716" y="3596580"/>
            <a:ext cx="762000" cy="433388"/>
          </a:xfrm>
          <a:custGeom>
            <a:avLst/>
            <a:gdLst>
              <a:gd name="T0" fmla="*/ 259 w 259"/>
              <a:gd name="T1" fmla="*/ 147 h 147"/>
              <a:gd name="T2" fmla="*/ 259 w 259"/>
              <a:gd name="T3" fmla="*/ 79 h 147"/>
              <a:gd name="T4" fmla="*/ 129 w 259"/>
              <a:gd name="T5" fmla="*/ 0 h 147"/>
              <a:gd name="T6" fmla="*/ 0 w 259"/>
              <a:gd name="T7" fmla="*/ 79 h 147"/>
              <a:gd name="T8" fmla="*/ 0 w 259"/>
              <a:gd name="T9" fmla="*/ 147 h 147"/>
              <a:gd name="T10" fmla="*/ 259 w 259"/>
              <a:gd name="T11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9" h="147">
                <a:moveTo>
                  <a:pt x="259" y="147"/>
                </a:moveTo>
                <a:cubicBezTo>
                  <a:pt x="259" y="79"/>
                  <a:pt x="259" y="79"/>
                  <a:pt x="259" y="79"/>
                </a:cubicBezTo>
                <a:cubicBezTo>
                  <a:pt x="259" y="4"/>
                  <a:pt x="168" y="0"/>
                  <a:pt x="129" y="0"/>
                </a:cubicBezTo>
                <a:cubicBezTo>
                  <a:pt x="91" y="0"/>
                  <a:pt x="0" y="4"/>
                  <a:pt x="0" y="79"/>
                </a:cubicBezTo>
                <a:cubicBezTo>
                  <a:pt x="0" y="147"/>
                  <a:pt x="0" y="147"/>
                  <a:pt x="0" y="147"/>
                </a:cubicBezTo>
                <a:lnTo>
                  <a:pt x="259" y="14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0" name="Oval 361"/>
          <p:cNvSpPr>
            <a:spLocks noChangeArrowheads="1"/>
          </p:cNvSpPr>
          <p:nvPr/>
        </p:nvSpPr>
        <p:spPr bwMode="auto">
          <a:xfrm>
            <a:off x="4530379" y="3220342"/>
            <a:ext cx="320675" cy="3175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1" name="Oval 362"/>
          <p:cNvSpPr>
            <a:spLocks noChangeArrowheads="1"/>
          </p:cNvSpPr>
          <p:nvPr/>
        </p:nvSpPr>
        <p:spPr bwMode="auto">
          <a:xfrm>
            <a:off x="3973166" y="2366267"/>
            <a:ext cx="212725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2" name="Rectangle 363"/>
          <p:cNvSpPr>
            <a:spLocks noChangeArrowheads="1"/>
          </p:cNvSpPr>
          <p:nvPr/>
        </p:nvSpPr>
        <p:spPr bwMode="auto">
          <a:xfrm>
            <a:off x="4055716" y="2618680"/>
            <a:ext cx="47625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3" name="Freeform 364"/>
          <p:cNvSpPr>
            <a:spLocks/>
          </p:cNvSpPr>
          <p:nvPr/>
        </p:nvSpPr>
        <p:spPr bwMode="auto">
          <a:xfrm>
            <a:off x="4055716" y="2653605"/>
            <a:ext cx="47625" cy="88900"/>
          </a:xfrm>
          <a:custGeom>
            <a:avLst/>
            <a:gdLst>
              <a:gd name="T0" fmla="*/ 15 w 30"/>
              <a:gd name="T1" fmla="*/ 56 h 56"/>
              <a:gd name="T2" fmla="*/ 30 w 30"/>
              <a:gd name="T3" fmla="*/ 38 h 56"/>
              <a:gd name="T4" fmla="*/ 30 w 30"/>
              <a:gd name="T5" fmla="*/ 0 h 56"/>
              <a:gd name="T6" fmla="*/ 0 w 30"/>
              <a:gd name="T7" fmla="*/ 0 h 56"/>
              <a:gd name="T8" fmla="*/ 0 w 30"/>
              <a:gd name="T9" fmla="*/ 38 h 56"/>
              <a:gd name="T10" fmla="*/ 15 w 30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6">
                <a:moveTo>
                  <a:pt x="15" y="56"/>
                </a:moveTo>
                <a:lnTo>
                  <a:pt x="30" y="38"/>
                </a:lnTo>
                <a:lnTo>
                  <a:pt x="30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4" name="Freeform 365"/>
          <p:cNvSpPr>
            <a:spLocks noEditPoints="1"/>
          </p:cNvSpPr>
          <p:nvPr/>
        </p:nvSpPr>
        <p:spPr bwMode="auto">
          <a:xfrm>
            <a:off x="3828704" y="2625030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5" name="Oval 366"/>
          <p:cNvSpPr>
            <a:spLocks noChangeArrowheads="1"/>
          </p:cNvSpPr>
          <p:nvPr/>
        </p:nvSpPr>
        <p:spPr bwMode="auto">
          <a:xfrm>
            <a:off x="4582766" y="2366267"/>
            <a:ext cx="212725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6" name="Rectangle 367"/>
          <p:cNvSpPr>
            <a:spLocks noChangeArrowheads="1"/>
          </p:cNvSpPr>
          <p:nvPr/>
        </p:nvSpPr>
        <p:spPr bwMode="auto">
          <a:xfrm>
            <a:off x="4665316" y="2618680"/>
            <a:ext cx="47625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7" name="Freeform 368"/>
          <p:cNvSpPr>
            <a:spLocks/>
          </p:cNvSpPr>
          <p:nvPr/>
        </p:nvSpPr>
        <p:spPr bwMode="auto">
          <a:xfrm>
            <a:off x="4665316" y="2653605"/>
            <a:ext cx="47625" cy="88900"/>
          </a:xfrm>
          <a:custGeom>
            <a:avLst/>
            <a:gdLst>
              <a:gd name="T0" fmla="*/ 15 w 30"/>
              <a:gd name="T1" fmla="*/ 56 h 56"/>
              <a:gd name="T2" fmla="*/ 30 w 30"/>
              <a:gd name="T3" fmla="*/ 38 h 56"/>
              <a:gd name="T4" fmla="*/ 30 w 30"/>
              <a:gd name="T5" fmla="*/ 0 h 56"/>
              <a:gd name="T6" fmla="*/ 0 w 30"/>
              <a:gd name="T7" fmla="*/ 0 h 56"/>
              <a:gd name="T8" fmla="*/ 0 w 30"/>
              <a:gd name="T9" fmla="*/ 38 h 56"/>
              <a:gd name="T10" fmla="*/ 15 w 30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6">
                <a:moveTo>
                  <a:pt x="15" y="56"/>
                </a:moveTo>
                <a:lnTo>
                  <a:pt x="30" y="38"/>
                </a:lnTo>
                <a:lnTo>
                  <a:pt x="30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8" name="Freeform 369"/>
          <p:cNvSpPr>
            <a:spLocks noEditPoints="1"/>
          </p:cNvSpPr>
          <p:nvPr/>
        </p:nvSpPr>
        <p:spPr bwMode="auto">
          <a:xfrm>
            <a:off x="4438304" y="2625030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9" name="Oval 370"/>
          <p:cNvSpPr>
            <a:spLocks noChangeArrowheads="1"/>
          </p:cNvSpPr>
          <p:nvPr/>
        </p:nvSpPr>
        <p:spPr bwMode="auto">
          <a:xfrm>
            <a:off x="5192366" y="2366267"/>
            <a:ext cx="212725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0" name="Rectangle 371"/>
          <p:cNvSpPr>
            <a:spLocks noChangeArrowheads="1"/>
          </p:cNvSpPr>
          <p:nvPr/>
        </p:nvSpPr>
        <p:spPr bwMode="auto">
          <a:xfrm>
            <a:off x="5274916" y="2618680"/>
            <a:ext cx="50800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1" name="Freeform 372"/>
          <p:cNvSpPr>
            <a:spLocks/>
          </p:cNvSpPr>
          <p:nvPr/>
        </p:nvSpPr>
        <p:spPr bwMode="auto">
          <a:xfrm>
            <a:off x="5274916" y="2653605"/>
            <a:ext cx="50800" cy="88900"/>
          </a:xfrm>
          <a:custGeom>
            <a:avLst/>
            <a:gdLst>
              <a:gd name="T0" fmla="*/ 15 w 32"/>
              <a:gd name="T1" fmla="*/ 56 h 56"/>
              <a:gd name="T2" fmla="*/ 32 w 32"/>
              <a:gd name="T3" fmla="*/ 38 h 56"/>
              <a:gd name="T4" fmla="*/ 32 w 32"/>
              <a:gd name="T5" fmla="*/ 0 h 56"/>
              <a:gd name="T6" fmla="*/ 0 w 32"/>
              <a:gd name="T7" fmla="*/ 0 h 56"/>
              <a:gd name="T8" fmla="*/ 0 w 32"/>
              <a:gd name="T9" fmla="*/ 38 h 56"/>
              <a:gd name="T10" fmla="*/ 15 w 32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56">
                <a:moveTo>
                  <a:pt x="15" y="56"/>
                </a:moveTo>
                <a:lnTo>
                  <a:pt x="32" y="38"/>
                </a:lnTo>
                <a:lnTo>
                  <a:pt x="32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2" name="Freeform 373"/>
          <p:cNvSpPr>
            <a:spLocks noEditPoints="1"/>
          </p:cNvSpPr>
          <p:nvPr/>
        </p:nvSpPr>
        <p:spPr bwMode="auto">
          <a:xfrm>
            <a:off x="5047904" y="2625030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3" name="Freeform 374"/>
          <p:cNvSpPr>
            <a:spLocks/>
          </p:cNvSpPr>
          <p:nvPr/>
        </p:nvSpPr>
        <p:spPr bwMode="auto">
          <a:xfrm>
            <a:off x="6171059" y="2939355"/>
            <a:ext cx="1976438" cy="80963"/>
          </a:xfrm>
          <a:custGeom>
            <a:avLst/>
            <a:gdLst>
              <a:gd name="T0" fmla="*/ 621 w 1245"/>
              <a:gd name="T1" fmla="*/ 0 h 51"/>
              <a:gd name="T2" fmla="*/ 0 w 1245"/>
              <a:gd name="T3" fmla="*/ 0 h 51"/>
              <a:gd name="T4" fmla="*/ 0 w 1245"/>
              <a:gd name="T5" fmla="*/ 51 h 51"/>
              <a:gd name="T6" fmla="*/ 621 w 1245"/>
              <a:gd name="T7" fmla="*/ 51 h 51"/>
              <a:gd name="T8" fmla="*/ 1245 w 1245"/>
              <a:gd name="T9" fmla="*/ 51 h 51"/>
              <a:gd name="T10" fmla="*/ 1245 w 1245"/>
              <a:gd name="T11" fmla="*/ 0 h 51"/>
              <a:gd name="T12" fmla="*/ 621 w 1245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1">
                <a:moveTo>
                  <a:pt x="621" y="0"/>
                </a:moveTo>
                <a:lnTo>
                  <a:pt x="0" y="0"/>
                </a:lnTo>
                <a:lnTo>
                  <a:pt x="0" y="51"/>
                </a:lnTo>
                <a:lnTo>
                  <a:pt x="621" y="51"/>
                </a:lnTo>
                <a:lnTo>
                  <a:pt x="1245" y="51"/>
                </a:lnTo>
                <a:lnTo>
                  <a:pt x="1245" y="0"/>
                </a:lnTo>
                <a:lnTo>
                  <a:pt x="621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4" name="Freeform 375"/>
          <p:cNvSpPr>
            <a:spLocks/>
          </p:cNvSpPr>
          <p:nvPr/>
        </p:nvSpPr>
        <p:spPr bwMode="auto">
          <a:xfrm>
            <a:off x="6777484" y="3596580"/>
            <a:ext cx="760413" cy="433388"/>
          </a:xfrm>
          <a:custGeom>
            <a:avLst/>
            <a:gdLst>
              <a:gd name="T0" fmla="*/ 258 w 258"/>
              <a:gd name="T1" fmla="*/ 147 h 147"/>
              <a:gd name="T2" fmla="*/ 258 w 258"/>
              <a:gd name="T3" fmla="*/ 79 h 147"/>
              <a:gd name="T4" fmla="*/ 129 w 258"/>
              <a:gd name="T5" fmla="*/ 0 h 147"/>
              <a:gd name="T6" fmla="*/ 0 w 258"/>
              <a:gd name="T7" fmla="*/ 79 h 147"/>
              <a:gd name="T8" fmla="*/ 0 w 258"/>
              <a:gd name="T9" fmla="*/ 147 h 147"/>
              <a:gd name="T10" fmla="*/ 258 w 258"/>
              <a:gd name="T11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" h="147">
                <a:moveTo>
                  <a:pt x="258" y="147"/>
                </a:moveTo>
                <a:cubicBezTo>
                  <a:pt x="258" y="79"/>
                  <a:pt x="258" y="79"/>
                  <a:pt x="258" y="79"/>
                </a:cubicBezTo>
                <a:cubicBezTo>
                  <a:pt x="258" y="4"/>
                  <a:pt x="168" y="0"/>
                  <a:pt x="129" y="0"/>
                </a:cubicBezTo>
                <a:cubicBezTo>
                  <a:pt x="91" y="0"/>
                  <a:pt x="0" y="4"/>
                  <a:pt x="0" y="79"/>
                </a:cubicBezTo>
                <a:cubicBezTo>
                  <a:pt x="0" y="147"/>
                  <a:pt x="0" y="147"/>
                  <a:pt x="0" y="147"/>
                </a:cubicBezTo>
                <a:lnTo>
                  <a:pt x="258" y="14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5" name="Oval 376"/>
          <p:cNvSpPr>
            <a:spLocks noChangeArrowheads="1"/>
          </p:cNvSpPr>
          <p:nvPr/>
        </p:nvSpPr>
        <p:spPr bwMode="auto">
          <a:xfrm>
            <a:off x="6442521" y="2366267"/>
            <a:ext cx="211138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6" name="Rectangle 377"/>
          <p:cNvSpPr>
            <a:spLocks noChangeArrowheads="1"/>
          </p:cNvSpPr>
          <p:nvPr/>
        </p:nvSpPr>
        <p:spPr bwMode="auto">
          <a:xfrm>
            <a:off x="6525071" y="2618680"/>
            <a:ext cx="46038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7" name="Freeform 378"/>
          <p:cNvSpPr>
            <a:spLocks/>
          </p:cNvSpPr>
          <p:nvPr/>
        </p:nvSpPr>
        <p:spPr bwMode="auto">
          <a:xfrm>
            <a:off x="6525071" y="2653605"/>
            <a:ext cx="46038" cy="88900"/>
          </a:xfrm>
          <a:custGeom>
            <a:avLst/>
            <a:gdLst>
              <a:gd name="T0" fmla="*/ 14 w 29"/>
              <a:gd name="T1" fmla="*/ 56 h 56"/>
              <a:gd name="T2" fmla="*/ 29 w 29"/>
              <a:gd name="T3" fmla="*/ 38 h 56"/>
              <a:gd name="T4" fmla="*/ 29 w 29"/>
              <a:gd name="T5" fmla="*/ 0 h 56"/>
              <a:gd name="T6" fmla="*/ 0 w 29"/>
              <a:gd name="T7" fmla="*/ 0 h 56"/>
              <a:gd name="T8" fmla="*/ 0 w 29"/>
              <a:gd name="T9" fmla="*/ 38 h 56"/>
              <a:gd name="T10" fmla="*/ 14 w 29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14" y="56"/>
                </a:moveTo>
                <a:lnTo>
                  <a:pt x="29" y="38"/>
                </a:lnTo>
                <a:lnTo>
                  <a:pt x="29" y="0"/>
                </a:lnTo>
                <a:lnTo>
                  <a:pt x="0" y="0"/>
                </a:lnTo>
                <a:lnTo>
                  <a:pt x="0" y="38"/>
                </a:lnTo>
                <a:lnTo>
                  <a:pt x="14" y="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8" name="Freeform 379"/>
          <p:cNvSpPr>
            <a:spLocks noEditPoints="1"/>
          </p:cNvSpPr>
          <p:nvPr/>
        </p:nvSpPr>
        <p:spPr bwMode="auto">
          <a:xfrm>
            <a:off x="6298059" y="2625030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6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9" name="Oval 380"/>
          <p:cNvSpPr>
            <a:spLocks noChangeArrowheads="1"/>
          </p:cNvSpPr>
          <p:nvPr/>
        </p:nvSpPr>
        <p:spPr bwMode="auto">
          <a:xfrm>
            <a:off x="7052121" y="2366267"/>
            <a:ext cx="211138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0" name="Rectangle 381"/>
          <p:cNvSpPr>
            <a:spLocks noChangeArrowheads="1"/>
          </p:cNvSpPr>
          <p:nvPr/>
        </p:nvSpPr>
        <p:spPr bwMode="auto">
          <a:xfrm>
            <a:off x="7134671" y="2618680"/>
            <a:ext cx="46038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1" name="Freeform 382"/>
          <p:cNvSpPr>
            <a:spLocks/>
          </p:cNvSpPr>
          <p:nvPr/>
        </p:nvSpPr>
        <p:spPr bwMode="auto">
          <a:xfrm>
            <a:off x="7134671" y="2653605"/>
            <a:ext cx="46038" cy="88900"/>
          </a:xfrm>
          <a:custGeom>
            <a:avLst/>
            <a:gdLst>
              <a:gd name="T0" fmla="*/ 14 w 29"/>
              <a:gd name="T1" fmla="*/ 56 h 56"/>
              <a:gd name="T2" fmla="*/ 29 w 29"/>
              <a:gd name="T3" fmla="*/ 38 h 56"/>
              <a:gd name="T4" fmla="*/ 29 w 29"/>
              <a:gd name="T5" fmla="*/ 0 h 56"/>
              <a:gd name="T6" fmla="*/ 0 w 29"/>
              <a:gd name="T7" fmla="*/ 0 h 56"/>
              <a:gd name="T8" fmla="*/ 0 w 29"/>
              <a:gd name="T9" fmla="*/ 38 h 56"/>
              <a:gd name="T10" fmla="*/ 14 w 29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14" y="56"/>
                </a:moveTo>
                <a:lnTo>
                  <a:pt x="29" y="38"/>
                </a:lnTo>
                <a:lnTo>
                  <a:pt x="29" y="0"/>
                </a:lnTo>
                <a:lnTo>
                  <a:pt x="0" y="0"/>
                </a:lnTo>
                <a:lnTo>
                  <a:pt x="0" y="38"/>
                </a:lnTo>
                <a:lnTo>
                  <a:pt x="14" y="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2" name="Freeform 383"/>
          <p:cNvSpPr>
            <a:spLocks noEditPoints="1"/>
          </p:cNvSpPr>
          <p:nvPr/>
        </p:nvSpPr>
        <p:spPr bwMode="auto">
          <a:xfrm>
            <a:off x="6907659" y="2625030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6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3" name="Oval 384"/>
          <p:cNvSpPr>
            <a:spLocks noChangeArrowheads="1"/>
          </p:cNvSpPr>
          <p:nvPr/>
        </p:nvSpPr>
        <p:spPr bwMode="auto">
          <a:xfrm>
            <a:off x="7661721" y="2366267"/>
            <a:ext cx="211138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4" name="Rectangle 385"/>
          <p:cNvSpPr>
            <a:spLocks noChangeArrowheads="1"/>
          </p:cNvSpPr>
          <p:nvPr/>
        </p:nvSpPr>
        <p:spPr bwMode="auto">
          <a:xfrm>
            <a:off x="7744271" y="2618680"/>
            <a:ext cx="46038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5" name="Freeform 386"/>
          <p:cNvSpPr>
            <a:spLocks/>
          </p:cNvSpPr>
          <p:nvPr/>
        </p:nvSpPr>
        <p:spPr bwMode="auto">
          <a:xfrm>
            <a:off x="7744271" y="2653605"/>
            <a:ext cx="46038" cy="88900"/>
          </a:xfrm>
          <a:custGeom>
            <a:avLst/>
            <a:gdLst>
              <a:gd name="T0" fmla="*/ 15 w 29"/>
              <a:gd name="T1" fmla="*/ 56 h 56"/>
              <a:gd name="T2" fmla="*/ 29 w 29"/>
              <a:gd name="T3" fmla="*/ 38 h 56"/>
              <a:gd name="T4" fmla="*/ 29 w 29"/>
              <a:gd name="T5" fmla="*/ 0 h 56"/>
              <a:gd name="T6" fmla="*/ 0 w 29"/>
              <a:gd name="T7" fmla="*/ 0 h 56"/>
              <a:gd name="T8" fmla="*/ 0 w 29"/>
              <a:gd name="T9" fmla="*/ 38 h 56"/>
              <a:gd name="T10" fmla="*/ 15 w 29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15" y="56"/>
                </a:moveTo>
                <a:lnTo>
                  <a:pt x="29" y="38"/>
                </a:lnTo>
                <a:lnTo>
                  <a:pt x="29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6" name="Freeform 387"/>
          <p:cNvSpPr>
            <a:spLocks noEditPoints="1"/>
          </p:cNvSpPr>
          <p:nvPr/>
        </p:nvSpPr>
        <p:spPr bwMode="auto">
          <a:xfrm>
            <a:off x="7517259" y="2625030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7" name="Freeform 388"/>
          <p:cNvSpPr>
            <a:spLocks noEditPoints="1"/>
          </p:cNvSpPr>
          <p:nvPr/>
        </p:nvSpPr>
        <p:spPr bwMode="auto">
          <a:xfrm>
            <a:off x="6998146" y="3220342"/>
            <a:ext cx="322263" cy="317500"/>
          </a:xfrm>
          <a:custGeom>
            <a:avLst/>
            <a:gdLst>
              <a:gd name="T0" fmla="*/ 54 w 109"/>
              <a:gd name="T1" fmla="*/ 0 h 108"/>
              <a:gd name="T2" fmla="*/ 0 w 109"/>
              <a:gd name="T3" fmla="*/ 54 h 108"/>
              <a:gd name="T4" fmla="*/ 54 w 109"/>
              <a:gd name="T5" fmla="*/ 108 h 108"/>
              <a:gd name="T6" fmla="*/ 109 w 109"/>
              <a:gd name="T7" fmla="*/ 54 h 108"/>
              <a:gd name="T8" fmla="*/ 54 w 109"/>
              <a:gd name="T9" fmla="*/ 0 h 108"/>
              <a:gd name="T10" fmla="*/ 79 w 109"/>
              <a:gd name="T11" fmla="*/ 78 h 108"/>
              <a:gd name="T12" fmla="*/ 68 w 109"/>
              <a:gd name="T13" fmla="*/ 67 h 108"/>
              <a:gd name="T14" fmla="*/ 79 w 109"/>
              <a:gd name="T15" fmla="*/ 46 h 108"/>
              <a:gd name="T16" fmla="*/ 90 w 109"/>
              <a:gd name="T17" fmla="*/ 67 h 108"/>
              <a:gd name="T18" fmla="*/ 79 w 109"/>
              <a:gd name="T19" fmla="*/ 7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9" h="108">
                <a:moveTo>
                  <a:pt x="54" y="0"/>
                </a:moveTo>
                <a:cubicBezTo>
                  <a:pt x="24" y="0"/>
                  <a:pt x="0" y="24"/>
                  <a:pt x="0" y="54"/>
                </a:cubicBezTo>
                <a:cubicBezTo>
                  <a:pt x="0" y="84"/>
                  <a:pt x="24" y="108"/>
                  <a:pt x="54" y="108"/>
                </a:cubicBezTo>
                <a:cubicBezTo>
                  <a:pt x="84" y="108"/>
                  <a:pt x="109" y="84"/>
                  <a:pt x="109" y="54"/>
                </a:cubicBezTo>
                <a:cubicBezTo>
                  <a:pt x="109" y="24"/>
                  <a:pt x="84" y="0"/>
                  <a:pt x="54" y="0"/>
                </a:cubicBezTo>
                <a:close/>
                <a:moveTo>
                  <a:pt x="79" y="78"/>
                </a:moveTo>
                <a:cubicBezTo>
                  <a:pt x="73" y="78"/>
                  <a:pt x="68" y="73"/>
                  <a:pt x="68" y="67"/>
                </a:cubicBezTo>
                <a:cubicBezTo>
                  <a:pt x="68" y="61"/>
                  <a:pt x="78" y="46"/>
                  <a:pt x="79" y="46"/>
                </a:cubicBezTo>
                <a:cubicBezTo>
                  <a:pt x="79" y="46"/>
                  <a:pt x="90" y="61"/>
                  <a:pt x="90" y="67"/>
                </a:cubicBezTo>
                <a:cubicBezTo>
                  <a:pt x="90" y="73"/>
                  <a:pt x="85" y="78"/>
                  <a:pt x="79" y="7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8" name="Freeform 389"/>
          <p:cNvSpPr>
            <a:spLocks/>
          </p:cNvSpPr>
          <p:nvPr/>
        </p:nvSpPr>
        <p:spPr bwMode="auto">
          <a:xfrm>
            <a:off x="10142304" y="3063180"/>
            <a:ext cx="131763" cy="425450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Freeform 390"/>
          <p:cNvSpPr>
            <a:spLocks/>
          </p:cNvSpPr>
          <p:nvPr/>
        </p:nvSpPr>
        <p:spPr bwMode="auto">
          <a:xfrm>
            <a:off x="10312167" y="3063180"/>
            <a:ext cx="133350" cy="425450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0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0" name="Oval 391"/>
          <p:cNvSpPr>
            <a:spLocks noChangeArrowheads="1"/>
          </p:cNvSpPr>
          <p:nvPr/>
        </p:nvSpPr>
        <p:spPr bwMode="auto">
          <a:xfrm>
            <a:off x="10185167" y="2366267"/>
            <a:ext cx="212725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1" name="Rectangle 392"/>
          <p:cNvSpPr>
            <a:spLocks noChangeArrowheads="1"/>
          </p:cNvSpPr>
          <p:nvPr/>
        </p:nvSpPr>
        <p:spPr bwMode="auto">
          <a:xfrm>
            <a:off x="10267717" y="2618680"/>
            <a:ext cx="47625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2" name="Freeform 393"/>
          <p:cNvSpPr>
            <a:spLocks/>
          </p:cNvSpPr>
          <p:nvPr/>
        </p:nvSpPr>
        <p:spPr bwMode="auto">
          <a:xfrm>
            <a:off x="10267717" y="2653605"/>
            <a:ext cx="47625" cy="88900"/>
          </a:xfrm>
          <a:custGeom>
            <a:avLst/>
            <a:gdLst>
              <a:gd name="T0" fmla="*/ 15 w 30"/>
              <a:gd name="T1" fmla="*/ 56 h 56"/>
              <a:gd name="T2" fmla="*/ 30 w 30"/>
              <a:gd name="T3" fmla="*/ 38 h 56"/>
              <a:gd name="T4" fmla="*/ 30 w 30"/>
              <a:gd name="T5" fmla="*/ 0 h 56"/>
              <a:gd name="T6" fmla="*/ 0 w 30"/>
              <a:gd name="T7" fmla="*/ 0 h 56"/>
              <a:gd name="T8" fmla="*/ 0 w 30"/>
              <a:gd name="T9" fmla="*/ 38 h 56"/>
              <a:gd name="T10" fmla="*/ 15 w 30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6">
                <a:moveTo>
                  <a:pt x="15" y="56"/>
                </a:moveTo>
                <a:lnTo>
                  <a:pt x="30" y="38"/>
                </a:lnTo>
                <a:lnTo>
                  <a:pt x="30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3" name="Freeform 394"/>
          <p:cNvSpPr>
            <a:spLocks noEditPoints="1"/>
          </p:cNvSpPr>
          <p:nvPr/>
        </p:nvSpPr>
        <p:spPr bwMode="auto">
          <a:xfrm>
            <a:off x="10042292" y="2625030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4" name="Freeform 395"/>
          <p:cNvSpPr>
            <a:spLocks/>
          </p:cNvSpPr>
          <p:nvPr/>
        </p:nvSpPr>
        <p:spPr bwMode="auto">
          <a:xfrm>
            <a:off x="8923104" y="3063180"/>
            <a:ext cx="131763" cy="425450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0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5" name="Freeform 396"/>
          <p:cNvSpPr>
            <a:spLocks/>
          </p:cNvSpPr>
          <p:nvPr/>
        </p:nvSpPr>
        <p:spPr bwMode="auto">
          <a:xfrm>
            <a:off x="9092967" y="3063180"/>
            <a:ext cx="130175" cy="425450"/>
          </a:xfrm>
          <a:custGeom>
            <a:avLst/>
            <a:gdLst>
              <a:gd name="T0" fmla="*/ 22 w 44"/>
              <a:gd name="T1" fmla="*/ 0 h 144"/>
              <a:gd name="T2" fmla="*/ 0 w 44"/>
              <a:gd name="T3" fmla="*/ 22 h 144"/>
              <a:gd name="T4" fmla="*/ 4 w 44"/>
              <a:gd name="T5" fmla="*/ 126 h 144"/>
              <a:gd name="T6" fmla="*/ 22 w 44"/>
              <a:gd name="T7" fmla="*/ 144 h 144"/>
              <a:gd name="T8" fmla="*/ 40 w 44"/>
              <a:gd name="T9" fmla="*/ 126 h 144"/>
              <a:gd name="T10" fmla="*/ 44 w 44"/>
              <a:gd name="T11" fmla="*/ 22 h 144"/>
              <a:gd name="T12" fmla="*/ 22 w 44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10"/>
                  <a:pt x="34" y="0"/>
                  <a:pt x="2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6" name="Freeform 397"/>
          <p:cNvSpPr>
            <a:spLocks/>
          </p:cNvSpPr>
          <p:nvPr/>
        </p:nvSpPr>
        <p:spPr bwMode="auto">
          <a:xfrm>
            <a:off x="9532704" y="3063180"/>
            <a:ext cx="131763" cy="425450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7" name="Freeform 398"/>
          <p:cNvSpPr>
            <a:spLocks/>
          </p:cNvSpPr>
          <p:nvPr/>
        </p:nvSpPr>
        <p:spPr bwMode="auto">
          <a:xfrm>
            <a:off x="9702567" y="3063180"/>
            <a:ext cx="130175" cy="425450"/>
          </a:xfrm>
          <a:custGeom>
            <a:avLst/>
            <a:gdLst>
              <a:gd name="T0" fmla="*/ 22 w 44"/>
              <a:gd name="T1" fmla="*/ 0 h 144"/>
              <a:gd name="T2" fmla="*/ 0 w 44"/>
              <a:gd name="T3" fmla="*/ 22 h 144"/>
              <a:gd name="T4" fmla="*/ 4 w 44"/>
              <a:gd name="T5" fmla="*/ 126 h 144"/>
              <a:gd name="T6" fmla="*/ 22 w 44"/>
              <a:gd name="T7" fmla="*/ 144 h 144"/>
              <a:gd name="T8" fmla="*/ 40 w 44"/>
              <a:gd name="T9" fmla="*/ 126 h 144"/>
              <a:gd name="T10" fmla="*/ 44 w 44"/>
              <a:gd name="T11" fmla="*/ 22 h 144"/>
              <a:gd name="T12" fmla="*/ 22 w 44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10"/>
                  <a:pt x="34" y="0"/>
                  <a:pt x="2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8" name="Freeform 399"/>
          <p:cNvSpPr>
            <a:spLocks/>
          </p:cNvSpPr>
          <p:nvPr/>
        </p:nvSpPr>
        <p:spPr bwMode="auto">
          <a:xfrm>
            <a:off x="8696092" y="2939355"/>
            <a:ext cx="1976438" cy="80963"/>
          </a:xfrm>
          <a:custGeom>
            <a:avLst/>
            <a:gdLst>
              <a:gd name="T0" fmla="*/ 621 w 1245"/>
              <a:gd name="T1" fmla="*/ 0 h 51"/>
              <a:gd name="T2" fmla="*/ 0 w 1245"/>
              <a:gd name="T3" fmla="*/ 0 h 51"/>
              <a:gd name="T4" fmla="*/ 0 w 1245"/>
              <a:gd name="T5" fmla="*/ 51 h 51"/>
              <a:gd name="T6" fmla="*/ 621 w 1245"/>
              <a:gd name="T7" fmla="*/ 51 h 51"/>
              <a:gd name="T8" fmla="*/ 1245 w 1245"/>
              <a:gd name="T9" fmla="*/ 51 h 51"/>
              <a:gd name="T10" fmla="*/ 1245 w 1245"/>
              <a:gd name="T11" fmla="*/ 0 h 51"/>
              <a:gd name="T12" fmla="*/ 621 w 1245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1">
                <a:moveTo>
                  <a:pt x="621" y="0"/>
                </a:moveTo>
                <a:lnTo>
                  <a:pt x="0" y="0"/>
                </a:lnTo>
                <a:lnTo>
                  <a:pt x="0" y="51"/>
                </a:lnTo>
                <a:lnTo>
                  <a:pt x="621" y="51"/>
                </a:lnTo>
                <a:lnTo>
                  <a:pt x="1245" y="51"/>
                </a:lnTo>
                <a:lnTo>
                  <a:pt x="1245" y="0"/>
                </a:lnTo>
                <a:lnTo>
                  <a:pt x="621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9" name="Oval 400"/>
          <p:cNvSpPr>
            <a:spLocks noChangeArrowheads="1"/>
          </p:cNvSpPr>
          <p:nvPr/>
        </p:nvSpPr>
        <p:spPr bwMode="auto">
          <a:xfrm>
            <a:off x="8965967" y="2366267"/>
            <a:ext cx="212725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0" name="Rectangle 401"/>
          <p:cNvSpPr>
            <a:spLocks noChangeArrowheads="1"/>
          </p:cNvSpPr>
          <p:nvPr/>
        </p:nvSpPr>
        <p:spPr bwMode="auto">
          <a:xfrm>
            <a:off x="9048517" y="2618680"/>
            <a:ext cx="47625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1" name="Freeform 402"/>
          <p:cNvSpPr>
            <a:spLocks/>
          </p:cNvSpPr>
          <p:nvPr/>
        </p:nvSpPr>
        <p:spPr bwMode="auto">
          <a:xfrm>
            <a:off x="9048517" y="2653605"/>
            <a:ext cx="47625" cy="88900"/>
          </a:xfrm>
          <a:custGeom>
            <a:avLst/>
            <a:gdLst>
              <a:gd name="T0" fmla="*/ 15 w 30"/>
              <a:gd name="T1" fmla="*/ 56 h 56"/>
              <a:gd name="T2" fmla="*/ 30 w 30"/>
              <a:gd name="T3" fmla="*/ 38 h 56"/>
              <a:gd name="T4" fmla="*/ 30 w 30"/>
              <a:gd name="T5" fmla="*/ 0 h 56"/>
              <a:gd name="T6" fmla="*/ 0 w 30"/>
              <a:gd name="T7" fmla="*/ 0 h 56"/>
              <a:gd name="T8" fmla="*/ 0 w 30"/>
              <a:gd name="T9" fmla="*/ 38 h 56"/>
              <a:gd name="T10" fmla="*/ 15 w 30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6">
                <a:moveTo>
                  <a:pt x="15" y="56"/>
                </a:moveTo>
                <a:lnTo>
                  <a:pt x="30" y="38"/>
                </a:lnTo>
                <a:lnTo>
                  <a:pt x="30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2" name="Freeform 403"/>
          <p:cNvSpPr>
            <a:spLocks noEditPoints="1"/>
          </p:cNvSpPr>
          <p:nvPr/>
        </p:nvSpPr>
        <p:spPr bwMode="auto">
          <a:xfrm>
            <a:off x="8821504" y="2625030"/>
            <a:ext cx="504825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6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3" name="Oval 404"/>
          <p:cNvSpPr>
            <a:spLocks noChangeArrowheads="1"/>
          </p:cNvSpPr>
          <p:nvPr/>
        </p:nvSpPr>
        <p:spPr bwMode="auto">
          <a:xfrm>
            <a:off x="9575567" y="2366267"/>
            <a:ext cx="212725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4" name="Rectangle 405"/>
          <p:cNvSpPr>
            <a:spLocks noChangeArrowheads="1"/>
          </p:cNvSpPr>
          <p:nvPr/>
        </p:nvSpPr>
        <p:spPr bwMode="auto">
          <a:xfrm>
            <a:off x="9658117" y="2618680"/>
            <a:ext cx="47625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5" name="Freeform 407"/>
          <p:cNvSpPr>
            <a:spLocks/>
          </p:cNvSpPr>
          <p:nvPr/>
        </p:nvSpPr>
        <p:spPr bwMode="auto">
          <a:xfrm>
            <a:off x="9658117" y="2653605"/>
            <a:ext cx="47625" cy="88900"/>
          </a:xfrm>
          <a:custGeom>
            <a:avLst/>
            <a:gdLst>
              <a:gd name="T0" fmla="*/ 15 w 30"/>
              <a:gd name="T1" fmla="*/ 56 h 56"/>
              <a:gd name="T2" fmla="*/ 30 w 30"/>
              <a:gd name="T3" fmla="*/ 38 h 56"/>
              <a:gd name="T4" fmla="*/ 30 w 30"/>
              <a:gd name="T5" fmla="*/ 0 h 56"/>
              <a:gd name="T6" fmla="*/ 0 w 30"/>
              <a:gd name="T7" fmla="*/ 0 h 56"/>
              <a:gd name="T8" fmla="*/ 0 w 30"/>
              <a:gd name="T9" fmla="*/ 38 h 56"/>
              <a:gd name="T10" fmla="*/ 15 w 30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6">
                <a:moveTo>
                  <a:pt x="15" y="56"/>
                </a:moveTo>
                <a:lnTo>
                  <a:pt x="30" y="38"/>
                </a:lnTo>
                <a:lnTo>
                  <a:pt x="30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6" name="Freeform 408"/>
          <p:cNvSpPr>
            <a:spLocks noEditPoints="1"/>
          </p:cNvSpPr>
          <p:nvPr/>
        </p:nvSpPr>
        <p:spPr bwMode="auto">
          <a:xfrm>
            <a:off x="9431104" y="2625030"/>
            <a:ext cx="504825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6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7" name="Oval 409"/>
          <p:cNvSpPr>
            <a:spLocks noChangeArrowheads="1"/>
          </p:cNvSpPr>
          <p:nvPr/>
        </p:nvSpPr>
        <p:spPr bwMode="auto">
          <a:xfrm>
            <a:off x="2503140" y="2366267"/>
            <a:ext cx="211138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8" name="Rectangle 410"/>
          <p:cNvSpPr>
            <a:spLocks noChangeArrowheads="1"/>
          </p:cNvSpPr>
          <p:nvPr/>
        </p:nvSpPr>
        <p:spPr bwMode="auto">
          <a:xfrm>
            <a:off x="2585690" y="2618680"/>
            <a:ext cx="46038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9" name="Freeform 411"/>
          <p:cNvSpPr>
            <a:spLocks/>
          </p:cNvSpPr>
          <p:nvPr/>
        </p:nvSpPr>
        <p:spPr bwMode="auto">
          <a:xfrm>
            <a:off x="2585690" y="2653605"/>
            <a:ext cx="46038" cy="88900"/>
          </a:xfrm>
          <a:custGeom>
            <a:avLst/>
            <a:gdLst>
              <a:gd name="T0" fmla="*/ 15 w 29"/>
              <a:gd name="T1" fmla="*/ 56 h 56"/>
              <a:gd name="T2" fmla="*/ 29 w 29"/>
              <a:gd name="T3" fmla="*/ 38 h 56"/>
              <a:gd name="T4" fmla="*/ 29 w 29"/>
              <a:gd name="T5" fmla="*/ 0 h 56"/>
              <a:gd name="T6" fmla="*/ 0 w 29"/>
              <a:gd name="T7" fmla="*/ 0 h 56"/>
              <a:gd name="T8" fmla="*/ 0 w 29"/>
              <a:gd name="T9" fmla="*/ 38 h 56"/>
              <a:gd name="T10" fmla="*/ 15 w 29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15" y="56"/>
                </a:moveTo>
                <a:lnTo>
                  <a:pt x="29" y="38"/>
                </a:lnTo>
                <a:lnTo>
                  <a:pt x="29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0" name="Freeform 412"/>
          <p:cNvSpPr>
            <a:spLocks noEditPoints="1"/>
          </p:cNvSpPr>
          <p:nvPr/>
        </p:nvSpPr>
        <p:spPr bwMode="auto">
          <a:xfrm>
            <a:off x="2358678" y="2625030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1" name="Freeform 413"/>
          <p:cNvSpPr>
            <a:spLocks/>
          </p:cNvSpPr>
          <p:nvPr/>
        </p:nvSpPr>
        <p:spPr bwMode="auto">
          <a:xfrm>
            <a:off x="1012478" y="2939355"/>
            <a:ext cx="1976438" cy="80963"/>
          </a:xfrm>
          <a:custGeom>
            <a:avLst/>
            <a:gdLst>
              <a:gd name="T0" fmla="*/ 622 w 1245"/>
              <a:gd name="T1" fmla="*/ 0 h 51"/>
              <a:gd name="T2" fmla="*/ 0 w 1245"/>
              <a:gd name="T3" fmla="*/ 0 h 51"/>
              <a:gd name="T4" fmla="*/ 0 w 1245"/>
              <a:gd name="T5" fmla="*/ 51 h 51"/>
              <a:gd name="T6" fmla="*/ 622 w 1245"/>
              <a:gd name="T7" fmla="*/ 51 h 51"/>
              <a:gd name="T8" fmla="*/ 1245 w 1245"/>
              <a:gd name="T9" fmla="*/ 51 h 51"/>
              <a:gd name="T10" fmla="*/ 1245 w 1245"/>
              <a:gd name="T11" fmla="*/ 0 h 51"/>
              <a:gd name="T12" fmla="*/ 622 w 1245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1">
                <a:moveTo>
                  <a:pt x="622" y="0"/>
                </a:moveTo>
                <a:lnTo>
                  <a:pt x="0" y="0"/>
                </a:lnTo>
                <a:lnTo>
                  <a:pt x="0" y="51"/>
                </a:lnTo>
                <a:lnTo>
                  <a:pt x="622" y="51"/>
                </a:lnTo>
                <a:lnTo>
                  <a:pt x="1245" y="51"/>
                </a:lnTo>
                <a:lnTo>
                  <a:pt x="1245" y="0"/>
                </a:lnTo>
                <a:lnTo>
                  <a:pt x="622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2" name="Oval 414"/>
          <p:cNvSpPr>
            <a:spLocks noChangeArrowheads="1"/>
          </p:cNvSpPr>
          <p:nvPr/>
        </p:nvSpPr>
        <p:spPr bwMode="auto">
          <a:xfrm>
            <a:off x="1283940" y="2366267"/>
            <a:ext cx="211138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3" name="Rectangle 415"/>
          <p:cNvSpPr>
            <a:spLocks noChangeArrowheads="1"/>
          </p:cNvSpPr>
          <p:nvPr/>
        </p:nvSpPr>
        <p:spPr bwMode="auto">
          <a:xfrm>
            <a:off x="1366490" y="2618680"/>
            <a:ext cx="46038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4" name="Freeform 416"/>
          <p:cNvSpPr>
            <a:spLocks/>
          </p:cNvSpPr>
          <p:nvPr/>
        </p:nvSpPr>
        <p:spPr bwMode="auto">
          <a:xfrm>
            <a:off x="1366490" y="2653605"/>
            <a:ext cx="46038" cy="88900"/>
          </a:xfrm>
          <a:custGeom>
            <a:avLst/>
            <a:gdLst>
              <a:gd name="T0" fmla="*/ 15 w 29"/>
              <a:gd name="T1" fmla="*/ 56 h 56"/>
              <a:gd name="T2" fmla="*/ 29 w 29"/>
              <a:gd name="T3" fmla="*/ 38 h 56"/>
              <a:gd name="T4" fmla="*/ 29 w 29"/>
              <a:gd name="T5" fmla="*/ 0 h 56"/>
              <a:gd name="T6" fmla="*/ 0 w 29"/>
              <a:gd name="T7" fmla="*/ 0 h 56"/>
              <a:gd name="T8" fmla="*/ 0 w 29"/>
              <a:gd name="T9" fmla="*/ 38 h 56"/>
              <a:gd name="T10" fmla="*/ 15 w 29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15" y="56"/>
                </a:moveTo>
                <a:lnTo>
                  <a:pt x="29" y="38"/>
                </a:lnTo>
                <a:lnTo>
                  <a:pt x="29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5" name="Freeform 417"/>
          <p:cNvSpPr>
            <a:spLocks noEditPoints="1"/>
          </p:cNvSpPr>
          <p:nvPr/>
        </p:nvSpPr>
        <p:spPr bwMode="auto">
          <a:xfrm>
            <a:off x="1139478" y="2625030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6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6" name="Oval 418"/>
          <p:cNvSpPr>
            <a:spLocks noChangeArrowheads="1"/>
          </p:cNvSpPr>
          <p:nvPr/>
        </p:nvSpPr>
        <p:spPr bwMode="auto">
          <a:xfrm>
            <a:off x="1893540" y="2366267"/>
            <a:ext cx="211138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7" name="Rectangle 419"/>
          <p:cNvSpPr>
            <a:spLocks noChangeArrowheads="1"/>
          </p:cNvSpPr>
          <p:nvPr/>
        </p:nvSpPr>
        <p:spPr bwMode="auto">
          <a:xfrm>
            <a:off x="1976090" y="2618680"/>
            <a:ext cx="46038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8" name="Freeform 420"/>
          <p:cNvSpPr>
            <a:spLocks/>
          </p:cNvSpPr>
          <p:nvPr/>
        </p:nvSpPr>
        <p:spPr bwMode="auto">
          <a:xfrm>
            <a:off x="1976090" y="2653605"/>
            <a:ext cx="46038" cy="88900"/>
          </a:xfrm>
          <a:custGeom>
            <a:avLst/>
            <a:gdLst>
              <a:gd name="T0" fmla="*/ 15 w 29"/>
              <a:gd name="T1" fmla="*/ 56 h 56"/>
              <a:gd name="T2" fmla="*/ 29 w 29"/>
              <a:gd name="T3" fmla="*/ 38 h 56"/>
              <a:gd name="T4" fmla="*/ 29 w 29"/>
              <a:gd name="T5" fmla="*/ 0 h 56"/>
              <a:gd name="T6" fmla="*/ 0 w 29"/>
              <a:gd name="T7" fmla="*/ 0 h 56"/>
              <a:gd name="T8" fmla="*/ 0 w 29"/>
              <a:gd name="T9" fmla="*/ 38 h 56"/>
              <a:gd name="T10" fmla="*/ 15 w 29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15" y="56"/>
                </a:moveTo>
                <a:lnTo>
                  <a:pt x="29" y="38"/>
                </a:lnTo>
                <a:lnTo>
                  <a:pt x="29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9" name="Freeform 421"/>
          <p:cNvSpPr>
            <a:spLocks noEditPoints="1"/>
          </p:cNvSpPr>
          <p:nvPr/>
        </p:nvSpPr>
        <p:spPr bwMode="auto">
          <a:xfrm>
            <a:off x="1749078" y="2625030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0" name="Freeform 422"/>
          <p:cNvSpPr>
            <a:spLocks/>
          </p:cNvSpPr>
          <p:nvPr/>
        </p:nvSpPr>
        <p:spPr bwMode="auto">
          <a:xfrm>
            <a:off x="6171059" y="5149155"/>
            <a:ext cx="1976438" cy="82550"/>
          </a:xfrm>
          <a:custGeom>
            <a:avLst/>
            <a:gdLst>
              <a:gd name="T0" fmla="*/ 621 w 1245"/>
              <a:gd name="T1" fmla="*/ 0 h 52"/>
              <a:gd name="T2" fmla="*/ 0 w 1245"/>
              <a:gd name="T3" fmla="*/ 0 h 52"/>
              <a:gd name="T4" fmla="*/ 0 w 1245"/>
              <a:gd name="T5" fmla="*/ 52 h 52"/>
              <a:gd name="T6" fmla="*/ 621 w 1245"/>
              <a:gd name="T7" fmla="*/ 52 h 52"/>
              <a:gd name="T8" fmla="*/ 1245 w 1245"/>
              <a:gd name="T9" fmla="*/ 52 h 52"/>
              <a:gd name="T10" fmla="*/ 1245 w 1245"/>
              <a:gd name="T11" fmla="*/ 0 h 52"/>
              <a:gd name="T12" fmla="*/ 621 w 1245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2">
                <a:moveTo>
                  <a:pt x="621" y="0"/>
                </a:moveTo>
                <a:lnTo>
                  <a:pt x="0" y="0"/>
                </a:lnTo>
                <a:lnTo>
                  <a:pt x="0" y="52"/>
                </a:lnTo>
                <a:lnTo>
                  <a:pt x="621" y="52"/>
                </a:lnTo>
                <a:lnTo>
                  <a:pt x="1245" y="52"/>
                </a:lnTo>
                <a:lnTo>
                  <a:pt x="1245" y="0"/>
                </a:lnTo>
                <a:lnTo>
                  <a:pt x="621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1" name="Freeform 423"/>
          <p:cNvSpPr>
            <a:spLocks/>
          </p:cNvSpPr>
          <p:nvPr/>
        </p:nvSpPr>
        <p:spPr bwMode="auto">
          <a:xfrm>
            <a:off x="7617272" y="5272980"/>
            <a:ext cx="131763" cy="423863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2" name="Freeform 424"/>
          <p:cNvSpPr>
            <a:spLocks/>
          </p:cNvSpPr>
          <p:nvPr/>
        </p:nvSpPr>
        <p:spPr bwMode="auto">
          <a:xfrm>
            <a:off x="7787134" y="5272980"/>
            <a:ext cx="130175" cy="423863"/>
          </a:xfrm>
          <a:custGeom>
            <a:avLst/>
            <a:gdLst>
              <a:gd name="T0" fmla="*/ 22 w 44"/>
              <a:gd name="T1" fmla="*/ 0 h 144"/>
              <a:gd name="T2" fmla="*/ 0 w 44"/>
              <a:gd name="T3" fmla="*/ 22 h 144"/>
              <a:gd name="T4" fmla="*/ 4 w 44"/>
              <a:gd name="T5" fmla="*/ 126 h 144"/>
              <a:gd name="T6" fmla="*/ 22 w 44"/>
              <a:gd name="T7" fmla="*/ 144 h 144"/>
              <a:gd name="T8" fmla="*/ 40 w 44"/>
              <a:gd name="T9" fmla="*/ 126 h 144"/>
              <a:gd name="T10" fmla="*/ 44 w 44"/>
              <a:gd name="T11" fmla="*/ 22 h 144"/>
              <a:gd name="T12" fmla="*/ 22 w 44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10"/>
                  <a:pt x="34" y="0"/>
                  <a:pt x="2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3" name="Oval 425"/>
          <p:cNvSpPr>
            <a:spLocks noChangeArrowheads="1"/>
          </p:cNvSpPr>
          <p:nvPr/>
        </p:nvSpPr>
        <p:spPr bwMode="auto">
          <a:xfrm>
            <a:off x="7660134" y="4574480"/>
            <a:ext cx="212725" cy="2127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4" name="Freeform 426"/>
          <p:cNvSpPr>
            <a:spLocks/>
          </p:cNvSpPr>
          <p:nvPr/>
        </p:nvSpPr>
        <p:spPr bwMode="auto">
          <a:xfrm>
            <a:off x="7517259" y="4825305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5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5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5" name="Freeform 427"/>
          <p:cNvSpPr>
            <a:spLocks/>
          </p:cNvSpPr>
          <p:nvPr/>
        </p:nvSpPr>
        <p:spPr bwMode="auto">
          <a:xfrm>
            <a:off x="6398072" y="5272980"/>
            <a:ext cx="131763" cy="423863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0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6" name="Freeform 428"/>
          <p:cNvSpPr>
            <a:spLocks/>
          </p:cNvSpPr>
          <p:nvPr/>
        </p:nvSpPr>
        <p:spPr bwMode="auto">
          <a:xfrm>
            <a:off x="6567934" y="5272980"/>
            <a:ext cx="130175" cy="423863"/>
          </a:xfrm>
          <a:custGeom>
            <a:avLst/>
            <a:gdLst>
              <a:gd name="T0" fmla="*/ 22 w 44"/>
              <a:gd name="T1" fmla="*/ 0 h 144"/>
              <a:gd name="T2" fmla="*/ 0 w 44"/>
              <a:gd name="T3" fmla="*/ 22 h 144"/>
              <a:gd name="T4" fmla="*/ 4 w 44"/>
              <a:gd name="T5" fmla="*/ 126 h 144"/>
              <a:gd name="T6" fmla="*/ 22 w 44"/>
              <a:gd name="T7" fmla="*/ 144 h 144"/>
              <a:gd name="T8" fmla="*/ 40 w 44"/>
              <a:gd name="T9" fmla="*/ 126 h 144"/>
              <a:gd name="T10" fmla="*/ 44 w 44"/>
              <a:gd name="T11" fmla="*/ 22 h 144"/>
              <a:gd name="T12" fmla="*/ 22 w 44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10"/>
                  <a:pt x="34" y="0"/>
                  <a:pt x="2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7" name="Oval 429"/>
          <p:cNvSpPr>
            <a:spLocks noChangeArrowheads="1"/>
          </p:cNvSpPr>
          <p:nvPr/>
        </p:nvSpPr>
        <p:spPr bwMode="auto">
          <a:xfrm>
            <a:off x="6440934" y="4574480"/>
            <a:ext cx="212725" cy="2127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8" name="Freeform 430"/>
          <p:cNvSpPr>
            <a:spLocks/>
          </p:cNvSpPr>
          <p:nvPr/>
        </p:nvSpPr>
        <p:spPr bwMode="auto">
          <a:xfrm>
            <a:off x="6296472" y="4825305"/>
            <a:ext cx="504825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5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5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9" name="Oval 431"/>
          <p:cNvSpPr>
            <a:spLocks noChangeArrowheads="1"/>
          </p:cNvSpPr>
          <p:nvPr/>
        </p:nvSpPr>
        <p:spPr bwMode="auto">
          <a:xfrm>
            <a:off x="7050534" y="4574480"/>
            <a:ext cx="212725" cy="2127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0" name="Freeform 432"/>
          <p:cNvSpPr>
            <a:spLocks/>
          </p:cNvSpPr>
          <p:nvPr/>
        </p:nvSpPr>
        <p:spPr bwMode="auto">
          <a:xfrm>
            <a:off x="6907659" y="4825305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5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5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1" name="Oval 433"/>
          <p:cNvSpPr>
            <a:spLocks noChangeArrowheads="1"/>
          </p:cNvSpPr>
          <p:nvPr/>
        </p:nvSpPr>
        <p:spPr bwMode="auto">
          <a:xfrm>
            <a:off x="6998147" y="5523805"/>
            <a:ext cx="317500" cy="32067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2" name="Freeform 434"/>
          <p:cNvSpPr>
            <a:spLocks/>
          </p:cNvSpPr>
          <p:nvPr/>
        </p:nvSpPr>
        <p:spPr bwMode="auto">
          <a:xfrm>
            <a:off x="6777484" y="5903217"/>
            <a:ext cx="760413" cy="433388"/>
          </a:xfrm>
          <a:custGeom>
            <a:avLst/>
            <a:gdLst>
              <a:gd name="T0" fmla="*/ 258 w 258"/>
              <a:gd name="T1" fmla="*/ 147 h 147"/>
              <a:gd name="T2" fmla="*/ 258 w 258"/>
              <a:gd name="T3" fmla="*/ 78 h 147"/>
              <a:gd name="T4" fmla="*/ 129 w 258"/>
              <a:gd name="T5" fmla="*/ 0 h 147"/>
              <a:gd name="T6" fmla="*/ 0 w 258"/>
              <a:gd name="T7" fmla="*/ 78 h 147"/>
              <a:gd name="T8" fmla="*/ 0 w 258"/>
              <a:gd name="T9" fmla="*/ 147 h 147"/>
              <a:gd name="T10" fmla="*/ 258 w 258"/>
              <a:gd name="T11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" h="147">
                <a:moveTo>
                  <a:pt x="258" y="147"/>
                </a:moveTo>
                <a:cubicBezTo>
                  <a:pt x="258" y="78"/>
                  <a:pt x="258" y="78"/>
                  <a:pt x="258" y="78"/>
                </a:cubicBezTo>
                <a:cubicBezTo>
                  <a:pt x="258" y="3"/>
                  <a:pt x="168" y="0"/>
                  <a:pt x="129" y="0"/>
                </a:cubicBezTo>
                <a:cubicBezTo>
                  <a:pt x="91" y="0"/>
                  <a:pt x="0" y="3"/>
                  <a:pt x="0" y="78"/>
                </a:cubicBezTo>
                <a:cubicBezTo>
                  <a:pt x="0" y="147"/>
                  <a:pt x="0" y="147"/>
                  <a:pt x="0" y="147"/>
                </a:cubicBezTo>
                <a:lnTo>
                  <a:pt x="258" y="14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3" name="Freeform 435"/>
          <p:cNvSpPr>
            <a:spLocks/>
          </p:cNvSpPr>
          <p:nvPr/>
        </p:nvSpPr>
        <p:spPr bwMode="auto">
          <a:xfrm>
            <a:off x="7007672" y="5272980"/>
            <a:ext cx="131763" cy="174625"/>
          </a:xfrm>
          <a:custGeom>
            <a:avLst/>
            <a:gdLst>
              <a:gd name="T0" fmla="*/ 44 w 45"/>
              <a:gd name="T1" fmla="*/ 45 h 59"/>
              <a:gd name="T2" fmla="*/ 45 w 45"/>
              <a:gd name="T3" fmla="*/ 22 h 59"/>
              <a:gd name="T4" fmla="*/ 22 w 45"/>
              <a:gd name="T5" fmla="*/ 0 h 59"/>
              <a:gd name="T6" fmla="*/ 0 w 45"/>
              <a:gd name="T7" fmla="*/ 22 h 59"/>
              <a:gd name="T8" fmla="*/ 1 w 45"/>
              <a:gd name="T9" fmla="*/ 59 h 59"/>
              <a:gd name="T10" fmla="*/ 44 w 45"/>
              <a:gd name="T11" fmla="*/ 45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59">
                <a:moveTo>
                  <a:pt x="44" y="45"/>
                </a:move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1" y="59"/>
                  <a:pt x="1" y="59"/>
                  <a:pt x="1" y="59"/>
                </a:cubicBezTo>
                <a:cubicBezTo>
                  <a:pt x="14" y="51"/>
                  <a:pt x="28" y="46"/>
                  <a:pt x="44" y="4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4" name="Freeform 436"/>
          <p:cNvSpPr>
            <a:spLocks/>
          </p:cNvSpPr>
          <p:nvPr/>
        </p:nvSpPr>
        <p:spPr bwMode="auto">
          <a:xfrm>
            <a:off x="7177534" y="5272980"/>
            <a:ext cx="130175" cy="174625"/>
          </a:xfrm>
          <a:custGeom>
            <a:avLst/>
            <a:gdLst>
              <a:gd name="T0" fmla="*/ 43 w 44"/>
              <a:gd name="T1" fmla="*/ 59 h 59"/>
              <a:gd name="T2" fmla="*/ 44 w 44"/>
              <a:gd name="T3" fmla="*/ 22 h 59"/>
              <a:gd name="T4" fmla="*/ 22 w 44"/>
              <a:gd name="T5" fmla="*/ 0 h 59"/>
              <a:gd name="T6" fmla="*/ 0 w 44"/>
              <a:gd name="T7" fmla="*/ 22 h 59"/>
              <a:gd name="T8" fmla="*/ 1 w 44"/>
              <a:gd name="T9" fmla="*/ 45 h 59"/>
              <a:gd name="T10" fmla="*/ 43 w 44"/>
              <a:gd name="T11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59">
                <a:moveTo>
                  <a:pt x="43" y="59"/>
                </a:moveTo>
                <a:cubicBezTo>
                  <a:pt x="44" y="22"/>
                  <a:pt x="44" y="22"/>
                  <a:pt x="44" y="22"/>
                </a:cubicBezTo>
                <a:cubicBezTo>
                  <a:pt x="44" y="10"/>
                  <a:pt x="34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1" y="45"/>
                  <a:pt x="1" y="45"/>
                  <a:pt x="1" y="45"/>
                </a:cubicBezTo>
                <a:cubicBezTo>
                  <a:pt x="16" y="46"/>
                  <a:pt x="30" y="51"/>
                  <a:pt x="43" y="5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5" name="Freeform 437"/>
          <p:cNvSpPr>
            <a:spLocks/>
          </p:cNvSpPr>
          <p:nvPr/>
        </p:nvSpPr>
        <p:spPr bwMode="auto">
          <a:xfrm>
            <a:off x="8692917" y="5149155"/>
            <a:ext cx="1979613" cy="82550"/>
          </a:xfrm>
          <a:custGeom>
            <a:avLst/>
            <a:gdLst>
              <a:gd name="T0" fmla="*/ 623 w 1247"/>
              <a:gd name="T1" fmla="*/ 0 h 52"/>
              <a:gd name="T2" fmla="*/ 0 w 1247"/>
              <a:gd name="T3" fmla="*/ 0 h 52"/>
              <a:gd name="T4" fmla="*/ 0 w 1247"/>
              <a:gd name="T5" fmla="*/ 52 h 52"/>
              <a:gd name="T6" fmla="*/ 623 w 1247"/>
              <a:gd name="T7" fmla="*/ 52 h 52"/>
              <a:gd name="T8" fmla="*/ 1247 w 1247"/>
              <a:gd name="T9" fmla="*/ 52 h 52"/>
              <a:gd name="T10" fmla="*/ 1247 w 1247"/>
              <a:gd name="T11" fmla="*/ 0 h 52"/>
              <a:gd name="T12" fmla="*/ 623 w 1247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7" h="52">
                <a:moveTo>
                  <a:pt x="623" y="0"/>
                </a:moveTo>
                <a:lnTo>
                  <a:pt x="0" y="0"/>
                </a:lnTo>
                <a:lnTo>
                  <a:pt x="0" y="52"/>
                </a:lnTo>
                <a:lnTo>
                  <a:pt x="623" y="52"/>
                </a:lnTo>
                <a:lnTo>
                  <a:pt x="1247" y="52"/>
                </a:lnTo>
                <a:lnTo>
                  <a:pt x="1247" y="0"/>
                </a:lnTo>
                <a:lnTo>
                  <a:pt x="623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6" name="Oval 438"/>
          <p:cNvSpPr>
            <a:spLocks noChangeArrowheads="1"/>
          </p:cNvSpPr>
          <p:nvPr/>
        </p:nvSpPr>
        <p:spPr bwMode="auto">
          <a:xfrm>
            <a:off x="10186755" y="4574480"/>
            <a:ext cx="211138" cy="2127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7" name="Freeform 439"/>
          <p:cNvSpPr>
            <a:spLocks/>
          </p:cNvSpPr>
          <p:nvPr/>
        </p:nvSpPr>
        <p:spPr bwMode="auto">
          <a:xfrm>
            <a:off x="10042292" y="4825305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5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5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8" name="Oval 440"/>
          <p:cNvSpPr>
            <a:spLocks noChangeArrowheads="1"/>
          </p:cNvSpPr>
          <p:nvPr/>
        </p:nvSpPr>
        <p:spPr bwMode="auto">
          <a:xfrm>
            <a:off x="8965967" y="4574480"/>
            <a:ext cx="212725" cy="2127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9" name="Freeform 441"/>
          <p:cNvSpPr>
            <a:spLocks/>
          </p:cNvSpPr>
          <p:nvPr/>
        </p:nvSpPr>
        <p:spPr bwMode="auto">
          <a:xfrm>
            <a:off x="8823092" y="4825305"/>
            <a:ext cx="500063" cy="288925"/>
          </a:xfrm>
          <a:custGeom>
            <a:avLst/>
            <a:gdLst>
              <a:gd name="T0" fmla="*/ 170 w 170"/>
              <a:gd name="T1" fmla="*/ 98 h 98"/>
              <a:gd name="T2" fmla="*/ 170 w 170"/>
              <a:gd name="T3" fmla="*/ 52 h 98"/>
              <a:gd name="T4" fmla="*/ 85 w 170"/>
              <a:gd name="T5" fmla="*/ 0 h 98"/>
              <a:gd name="T6" fmla="*/ 0 w 170"/>
              <a:gd name="T7" fmla="*/ 52 h 98"/>
              <a:gd name="T8" fmla="*/ 0 w 170"/>
              <a:gd name="T9" fmla="*/ 98 h 98"/>
              <a:gd name="T10" fmla="*/ 170 w 170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98">
                <a:moveTo>
                  <a:pt x="170" y="98"/>
                </a:moveTo>
                <a:cubicBezTo>
                  <a:pt x="170" y="52"/>
                  <a:pt x="170" y="52"/>
                  <a:pt x="170" y="52"/>
                </a:cubicBezTo>
                <a:cubicBezTo>
                  <a:pt x="170" y="3"/>
                  <a:pt x="111" y="0"/>
                  <a:pt x="85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0" y="9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0" name="Oval 442"/>
          <p:cNvSpPr>
            <a:spLocks noChangeArrowheads="1"/>
          </p:cNvSpPr>
          <p:nvPr/>
        </p:nvSpPr>
        <p:spPr bwMode="auto">
          <a:xfrm>
            <a:off x="9577155" y="4574480"/>
            <a:ext cx="211138" cy="2127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1" name="Freeform 443"/>
          <p:cNvSpPr>
            <a:spLocks/>
          </p:cNvSpPr>
          <p:nvPr/>
        </p:nvSpPr>
        <p:spPr bwMode="auto">
          <a:xfrm>
            <a:off x="9432692" y="4825305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5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5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2" name="Oval 444"/>
          <p:cNvSpPr>
            <a:spLocks noChangeArrowheads="1"/>
          </p:cNvSpPr>
          <p:nvPr/>
        </p:nvSpPr>
        <p:spPr bwMode="auto">
          <a:xfrm>
            <a:off x="9523180" y="5523805"/>
            <a:ext cx="317500" cy="32067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3" name="Freeform 445"/>
          <p:cNvSpPr>
            <a:spLocks/>
          </p:cNvSpPr>
          <p:nvPr/>
        </p:nvSpPr>
        <p:spPr bwMode="auto">
          <a:xfrm>
            <a:off x="9302517" y="5903217"/>
            <a:ext cx="760413" cy="433388"/>
          </a:xfrm>
          <a:custGeom>
            <a:avLst/>
            <a:gdLst>
              <a:gd name="T0" fmla="*/ 258 w 258"/>
              <a:gd name="T1" fmla="*/ 147 h 147"/>
              <a:gd name="T2" fmla="*/ 258 w 258"/>
              <a:gd name="T3" fmla="*/ 78 h 147"/>
              <a:gd name="T4" fmla="*/ 129 w 258"/>
              <a:gd name="T5" fmla="*/ 0 h 147"/>
              <a:gd name="T6" fmla="*/ 0 w 258"/>
              <a:gd name="T7" fmla="*/ 78 h 147"/>
              <a:gd name="T8" fmla="*/ 0 w 258"/>
              <a:gd name="T9" fmla="*/ 147 h 147"/>
              <a:gd name="T10" fmla="*/ 258 w 258"/>
              <a:gd name="T11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" h="147">
                <a:moveTo>
                  <a:pt x="258" y="147"/>
                </a:moveTo>
                <a:cubicBezTo>
                  <a:pt x="258" y="78"/>
                  <a:pt x="258" y="78"/>
                  <a:pt x="258" y="78"/>
                </a:cubicBezTo>
                <a:cubicBezTo>
                  <a:pt x="258" y="3"/>
                  <a:pt x="168" y="0"/>
                  <a:pt x="129" y="0"/>
                </a:cubicBezTo>
                <a:cubicBezTo>
                  <a:pt x="91" y="0"/>
                  <a:pt x="0" y="3"/>
                  <a:pt x="0" y="78"/>
                </a:cubicBezTo>
                <a:cubicBezTo>
                  <a:pt x="0" y="147"/>
                  <a:pt x="0" y="147"/>
                  <a:pt x="0" y="147"/>
                </a:cubicBezTo>
                <a:lnTo>
                  <a:pt x="258" y="14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4" name="Freeform 446"/>
          <p:cNvSpPr>
            <a:spLocks/>
          </p:cNvSpPr>
          <p:nvPr/>
        </p:nvSpPr>
        <p:spPr bwMode="auto">
          <a:xfrm>
            <a:off x="5153472" y="5349180"/>
            <a:ext cx="131763" cy="425450"/>
          </a:xfrm>
          <a:custGeom>
            <a:avLst/>
            <a:gdLst>
              <a:gd name="T0" fmla="*/ 23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3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3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3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3" y="144"/>
                  <a:pt x="23" y="144"/>
                </a:cubicBezTo>
                <a:cubicBezTo>
                  <a:pt x="33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3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5" name="Freeform 447"/>
          <p:cNvSpPr>
            <a:spLocks/>
          </p:cNvSpPr>
          <p:nvPr/>
        </p:nvSpPr>
        <p:spPr bwMode="auto">
          <a:xfrm>
            <a:off x="5323334" y="5349180"/>
            <a:ext cx="133350" cy="425450"/>
          </a:xfrm>
          <a:custGeom>
            <a:avLst/>
            <a:gdLst>
              <a:gd name="T0" fmla="*/ 23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3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3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3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3" y="144"/>
                </a:cubicBezTo>
                <a:cubicBezTo>
                  <a:pt x="33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3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6" name="Freeform 448"/>
          <p:cNvSpPr>
            <a:spLocks/>
          </p:cNvSpPr>
          <p:nvPr/>
        </p:nvSpPr>
        <p:spPr bwMode="auto">
          <a:xfrm>
            <a:off x="3934272" y="5349180"/>
            <a:ext cx="131763" cy="425450"/>
          </a:xfrm>
          <a:custGeom>
            <a:avLst/>
            <a:gdLst>
              <a:gd name="T0" fmla="*/ 23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3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3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3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3" y="144"/>
                  <a:pt x="23" y="144"/>
                </a:cubicBezTo>
                <a:cubicBezTo>
                  <a:pt x="33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3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7" name="Freeform 449"/>
          <p:cNvSpPr>
            <a:spLocks/>
          </p:cNvSpPr>
          <p:nvPr/>
        </p:nvSpPr>
        <p:spPr bwMode="auto">
          <a:xfrm>
            <a:off x="4104134" y="5349180"/>
            <a:ext cx="133350" cy="425450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8" name="Freeform 450"/>
          <p:cNvSpPr>
            <a:spLocks/>
          </p:cNvSpPr>
          <p:nvPr/>
        </p:nvSpPr>
        <p:spPr bwMode="auto">
          <a:xfrm>
            <a:off x="4543872" y="5349180"/>
            <a:ext cx="131763" cy="425450"/>
          </a:xfrm>
          <a:custGeom>
            <a:avLst/>
            <a:gdLst>
              <a:gd name="T0" fmla="*/ 23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3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3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3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3" y="144"/>
                  <a:pt x="23" y="144"/>
                </a:cubicBezTo>
                <a:cubicBezTo>
                  <a:pt x="33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3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9" name="Freeform 451"/>
          <p:cNvSpPr>
            <a:spLocks/>
          </p:cNvSpPr>
          <p:nvPr/>
        </p:nvSpPr>
        <p:spPr bwMode="auto">
          <a:xfrm>
            <a:off x="4713734" y="5349180"/>
            <a:ext cx="133350" cy="425450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3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0" name="Freeform 452"/>
          <p:cNvSpPr>
            <a:spLocks/>
          </p:cNvSpPr>
          <p:nvPr/>
        </p:nvSpPr>
        <p:spPr bwMode="auto">
          <a:xfrm>
            <a:off x="3707259" y="5207892"/>
            <a:ext cx="1976438" cy="79375"/>
          </a:xfrm>
          <a:custGeom>
            <a:avLst/>
            <a:gdLst>
              <a:gd name="T0" fmla="*/ 623 w 1245"/>
              <a:gd name="T1" fmla="*/ 0 h 50"/>
              <a:gd name="T2" fmla="*/ 0 w 1245"/>
              <a:gd name="T3" fmla="*/ 0 h 50"/>
              <a:gd name="T4" fmla="*/ 0 w 1245"/>
              <a:gd name="T5" fmla="*/ 50 h 50"/>
              <a:gd name="T6" fmla="*/ 623 w 1245"/>
              <a:gd name="T7" fmla="*/ 50 h 50"/>
              <a:gd name="T8" fmla="*/ 1245 w 1245"/>
              <a:gd name="T9" fmla="*/ 50 h 50"/>
              <a:gd name="T10" fmla="*/ 1245 w 1245"/>
              <a:gd name="T11" fmla="*/ 0 h 50"/>
              <a:gd name="T12" fmla="*/ 623 w 1245"/>
              <a:gd name="T1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0">
                <a:moveTo>
                  <a:pt x="623" y="0"/>
                </a:moveTo>
                <a:lnTo>
                  <a:pt x="0" y="0"/>
                </a:lnTo>
                <a:lnTo>
                  <a:pt x="0" y="50"/>
                </a:lnTo>
                <a:lnTo>
                  <a:pt x="623" y="50"/>
                </a:lnTo>
                <a:lnTo>
                  <a:pt x="1245" y="50"/>
                </a:lnTo>
                <a:lnTo>
                  <a:pt x="1245" y="0"/>
                </a:lnTo>
                <a:lnTo>
                  <a:pt x="623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1" name="Oval 453"/>
          <p:cNvSpPr>
            <a:spLocks noChangeArrowheads="1"/>
          </p:cNvSpPr>
          <p:nvPr/>
        </p:nvSpPr>
        <p:spPr bwMode="auto">
          <a:xfrm>
            <a:off x="5199509" y="4634805"/>
            <a:ext cx="212725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2" name="Freeform 454"/>
          <p:cNvSpPr>
            <a:spLocks/>
          </p:cNvSpPr>
          <p:nvPr/>
        </p:nvSpPr>
        <p:spPr bwMode="auto">
          <a:xfrm>
            <a:off x="5053459" y="4884042"/>
            <a:ext cx="503238" cy="285750"/>
          </a:xfrm>
          <a:custGeom>
            <a:avLst/>
            <a:gdLst>
              <a:gd name="T0" fmla="*/ 171 w 171"/>
              <a:gd name="T1" fmla="*/ 97 h 97"/>
              <a:gd name="T2" fmla="*/ 171 w 171"/>
              <a:gd name="T3" fmla="*/ 52 h 97"/>
              <a:gd name="T4" fmla="*/ 86 w 171"/>
              <a:gd name="T5" fmla="*/ 0 h 97"/>
              <a:gd name="T6" fmla="*/ 0 w 171"/>
              <a:gd name="T7" fmla="*/ 52 h 97"/>
              <a:gd name="T8" fmla="*/ 0 w 171"/>
              <a:gd name="T9" fmla="*/ 97 h 97"/>
              <a:gd name="T10" fmla="*/ 171 w 171"/>
              <a:gd name="T11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7">
                <a:moveTo>
                  <a:pt x="171" y="97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2"/>
                  <a:pt x="111" y="0"/>
                  <a:pt x="86" y="0"/>
                </a:cubicBezTo>
                <a:cubicBezTo>
                  <a:pt x="60" y="0"/>
                  <a:pt x="0" y="2"/>
                  <a:pt x="0" y="52"/>
                </a:cubicBezTo>
                <a:cubicBezTo>
                  <a:pt x="0" y="97"/>
                  <a:pt x="0" y="97"/>
                  <a:pt x="0" y="97"/>
                </a:cubicBezTo>
                <a:lnTo>
                  <a:pt x="171" y="9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3" name="Oval 455"/>
          <p:cNvSpPr>
            <a:spLocks noChangeArrowheads="1"/>
          </p:cNvSpPr>
          <p:nvPr/>
        </p:nvSpPr>
        <p:spPr bwMode="auto">
          <a:xfrm>
            <a:off x="3980309" y="4634805"/>
            <a:ext cx="209550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4" name="Freeform 456"/>
          <p:cNvSpPr>
            <a:spLocks/>
          </p:cNvSpPr>
          <p:nvPr/>
        </p:nvSpPr>
        <p:spPr bwMode="auto">
          <a:xfrm>
            <a:off x="3834259" y="4884042"/>
            <a:ext cx="503238" cy="285750"/>
          </a:xfrm>
          <a:custGeom>
            <a:avLst/>
            <a:gdLst>
              <a:gd name="T0" fmla="*/ 171 w 171"/>
              <a:gd name="T1" fmla="*/ 97 h 97"/>
              <a:gd name="T2" fmla="*/ 171 w 171"/>
              <a:gd name="T3" fmla="*/ 52 h 97"/>
              <a:gd name="T4" fmla="*/ 85 w 171"/>
              <a:gd name="T5" fmla="*/ 0 h 97"/>
              <a:gd name="T6" fmla="*/ 0 w 171"/>
              <a:gd name="T7" fmla="*/ 52 h 97"/>
              <a:gd name="T8" fmla="*/ 0 w 171"/>
              <a:gd name="T9" fmla="*/ 97 h 97"/>
              <a:gd name="T10" fmla="*/ 171 w 171"/>
              <a:gd name="T11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7">
                <a:moveTo>
                  <a:pt x="171" y="97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2"/>
                  <a:pt x="111" y="0"/>
                  <a:pt x="85" y="0"/>
                </a:cubicBezTo>
                <a:cubicBezTo>
                  <a:pt x="60" y="0"/>
                  <a:pt x="0" y="2"/>
                  <a:pt x="0" y="52"/>
                </a:cubicBezTo>
                <a:cubicBezTo>
                  <a:pt x="0" y="97"/>
                  <a:pt x="0" y="97"/>
                  <a:pt x="0" y="97"/>
                </a:cubicBezTo>
                <a:lnTo>
                  <a:pt x="171" y="9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5" name="Oval 457"/>
          <p:cNvSpPr>
            <a:spLocks noChangeArrowheads="1"/>
          </p:cNvSpPr>
          <p:nvPr/>
        </p:nvSpPr>
        <p:spPr bwMode="auto">
          <a:xfrm>
            <a:off x="4589909" y="4634805"/>
            <a:ext cx="212725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6" name="Freeform 458"/>
          <p:cNvSpPr>
            <a:spLocks/>
          </p:cNvSpPr>
          <p:nvPr/>
        </p:nvSpPr>
        <p:spPr bwMode="auto">
          <a:xfrm>
            <a:off x="4443859" y="4884042"/>
            <a:ext cx="503238" cy="285750"/>
          </a:xfrm>
          <a:custGeom>
            <a:avLst/>
            <a:gdLst>
              <a:gd name="T0" fmla="*/ 171 w 171"/>
              <a:gd name="T1" fmla="*/ 97 h 97"/>
              <a:gd name="T2" fmla="*/ 171 w 171"/>
              <a:gd name="T3" fmla="*/ 52 h 97"/>
              <a:gd name="T4" fmla="*/ 86 w 171"/>
              <a:gd name="T5" fmla="*/ 0 h 97"/>
              <a:gd name="T6" fmla="*/ 0 w 171"/>
              <a:gd name="T7" fmla="*/ 52 h 97"/>
              <a:gd name="T8" fmla="*/ 0 w 171"/>
              <a:gd name="T9" fmla="*/ 97 h 97"/>
              <a:gd name="T10" fmla="*/ 171 w 171"/>
              <a:gd name="T11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7">
                <a:moveTo>
                  <a:pt x="171" y="97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2"/>
                  <a:pt x="111" y="0"/>
                  <a:pt x="86" y="0"/>
                </a:cubicBezTo>
                <a:cubicBezTo>
                  <a:pt x="60" y="0"/>
                  <a:pt x="0" y="2"/>
                  <a:pt x="0" y="52"/>
                </a:cubicBezTo>
                <a:cubicBezTo>
                  <a:pt x="0" y="97"/>
                  <a:pt x="0" y="97"/>
                  <a:pt x="0" y="97"/>
                </a:cubicBezTo>
                <a:lnTo>
                  <a:pt x="171" y="9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7" name="Freeform 459"/>
          <p:cNvSpPr>
            <a:spLocks/>
          </p:cNvSpPr>
          <p:nvPr/>
        </p:nvSpPr>
        <p:spPr bwMode="auto">
          <a:xfrm>
            <a:off x="1008509" y="5225355"/>
            <a:ext cx="1976438" cy="82550"/>
          </a:xfrm>
          <a:custGeom>
            <a:avLst/>
            <a:gdLst>
              <a:gd name="T0" fmla="*/ 623 w 1245"/>
              <a:gd name="T1" fmla="*/ 0 h 52"/>
              <a:gd name="T2" fmla="*/ 0 w 1245"/>
              <a:gd name="T3" fmla="*/ 0 h 52"/>
              <a:gd name="T4" fmla="*/ 0 w 1245"/>
              <a:gd name="T5" fmla="*/ 52 h 52"/>
              <a:gd name="T6" fmla="*/ 623 w 1245"/>
              <a:gd name="T7" fmla="*/ 52 h 52"/>
              <a:gd name="T8" fmla="*/ 1245 w 1245"/>
              <a:gd name="T9" fmla="*/ 52 h 52"/>
              <a:gd name="T10" fmla="*/ 1245 w 1245"/>
              <a:gd name="T11" fmla="*/ 0 h 52"/>
              <a:gd name="T12" fmla="*/ 623 w 1245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2">
                <a:moveTo>
                  <a:pt x="623" y="0"/>
                </a:moveTo>
                <a:lnTo>
                  <a:pt x="0" y="0"/>
                </a:lnTo>
                <a:lnTo>
                  <a:pt x="0" y="52"/>
                </a:lnTo>
                <a:lnTo>
                  <a:pt x="623" y="52"/>
                </a:lnTo>
                <a:lnTo>
                  <a:pt x="1245" y="52"/>
                </a:lnTo>
                <a:lnTo>
                  <a:pt x="1245" y="0"/>
                </a:lnTo>
                <a:lnTo>
                  <a:pt x="623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8" name="Oval 460"/>
          <p:cNvSpPr>
            <a:spLocks noChangeArrowheads="1"/>
          </p:cNvSpPr>
          <p:nvPr/>
        </p:nvSpPr>
        <p:spPr bwMode="auto">
          <a:xfrm>
            <a:off x="2500759" y="4652267"/>
            <a:ext cx="212725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9" name="Freeform 461"/>
          <p:cNvSpPr>
            <a:spLocks/>
          </p:cNvSpPr>
          <p:nvPr/>
        </p:nvSpPr>
        <p:spPr bwMode="auto">
          <a:xfrm>
            <a:off x="2354709" y="4901505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6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6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0" name="Oval 462"/>
          <p:cNvSpPr>
            <a:spLocks noChangeArrowheads="1"/>
          </p:cNvSpPr>
          <p:nvPr/>
        </p:nvSpPr>
        <p:spPr bwMode="auto">
          <a:xfrm>
            <a:off x="1281559" y="4652267"/>
            <a:ext cx="212725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1" name="Freeform 463"/>
          <p:cNvSpPr>
            <a:spLocks/>
          </p:cNvSpPr>
          <p:nvPr/>
        </p:nvSpPr>
        <p:spPr bwMode="auto">
          <a:xfrm>
            <a:off x="1135509" y="4901505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6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6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2" name="Oval 464"/>
          <p:cNvSpPr>
            <a:spLocks noChangeArrowheads="1"/>
          </p:cNvSpPr>
          <p:nvPr/>
        </p:nvSpPr>
        <p:spPr bwMode="auto">
          <a:xfrm>
            <a:off x="1891159" y="4652267"/>
            <a:ext cx="212725" cy="2111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3" name="Freeform 465"/>
          <p:cNvSpPr>
            <a:spLocks/>
          </p:cNvSpPr>
          <p:nvPr/>
        </p:nvSpPr>
        <p:spPr bwMode="auto">
          <a:xfrm>
            <a:off x="1745109" y="4901505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6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6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11041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Freeform 359"/>
          <p:cNvSpPr>
            <a:spLocks/>
          </p:cNvSpPr>
          <p:nvPr/>
        </p:nvSpPr>
        <p:spPr bwMode="auto">
          <a:xfrm>
            <a:off x="2314699" y="2931021"/>
            <a:ext cx="561975" cy="671513"/>
          </a:xfrm>
          <a:custGeom>
            <a:avLst/>
            <a:gdLst>
              <a:gd name="T0" fmla="*/ 354 w 354"/>
              <a:gd name="T1" fmla="*/ 380 h 423"/>
              <a:gd name="T2" fmla="*/ 121 w 354"/>
              <a:gd name="T3" fmla="*/ 0 h 423"/>
              <a:gd name="T4" fmla="*/ 95 w 354"/>
              <a:gd name="T5" fmla="*/ 16 h 423"/>
              <a:gd name="T6" fmla="*/ 124 w 354"/>
              <a:gd name="T7" fmla="*/ 66 h 423"/>
              <a:gd name="T8" fmla="*/ 0 w 354"/>
              <a:gd name="T9" fmla="*/ 141 h 423"/>
              <a:gd name="T10" fmla="*/ 18 w 354"/>
              <a:gd name="T11" fmla="*/ 168 h 423"/>
              <a:gd name="T12" fmla="*/ 141 w 354"/>
              <a:gd name="T13" fmla="*/ 92 h 423"/>
              <a:gd name="T14" fmla="*/ 280 w 354"/>
              <a:gd name="T15" fmla="*/ 319 h 423"/>
              <a:gd name="T16" fmla="*/ 156 w 354"/>
              <a:gd name="T17" fmla="*/ 395 h 423"/>
              <a:gd name="T18" fmla="*/ 172 w 354"/>
              <a:gd name="T19" fmla="*/ 423 h 423"/>
              <a:gd name="T20" fmla="*/ 297 w 354"/>
              <a:gd name="T21" fmla="*/ 347 h 423"/>
              <a:gd name="T22" fmla="*/ 326 w 354"/>
              <a:gd name="T23" fmla="*/ 397 h 423"/>
              <a:gd name="T24" fmla="*/ 354 w 354"/>
              <a:gd name="T25" fmla="*/ 38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4" h="423">
                <a:moveTo>
                  <a:pt x="354" y="380"/>
                </a:moveTo>
                <a:lnTo>
                  <a:pt x="121" y="0"/>
                </a:lnTo>
                <a:lnTo>
                  <a:pt x="95" y="16"/>
                </a:lnTo>
                <a:lnTo>
                  <a:pt x="124" y="66"/>
                </a:lnTo>
                <a:lnTo>
                  <a:pt x="0" y="141"/>
                </a:lnTo>
                <a:lnTo>
                  <a:pt x="18" y="168"/>
                </a:lnTo>
                <a:lnTo>
                  <a:pt x="141" y="92"/>
                </a:lnTo>
                <a:lnTo>
                  <a:pt x="280" y="319"/>
                </a:lnTo>
                <a:lnTo>
                  <a:pt x="156" y="395"/>
                </a:lnTo>
                <a:lnTo>
                  <a:pt x="172" y="423"/>
                </a:lnTo>
                <a:lnTo>
                  <a:pt x="297" y="347"/>
                </a:lnTo>
                <a:lnTo>
                  <a:pt x="326" y="397"/>
                </a:lnTo>
                <a:lnTo>
                  <a:pt x="354" y="38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7" name="Freeform 360"/>
          <p:cNvSpPr>
            <a:spLocks/>
          </p:cNvSpPr>
          <p:nvPr/>
        </p:nvSpPr>
        <p:spPr bwMode="auto">
          <a:xfrm>
            <a:off x="3017961" y="2904034"/>
            <a:ext cx="88900" cy="138113"/>
          </a:xfrm>
          <a:custGeom>
            <a:avLst/>
            <a:gdLst>
              <a:gd name="T0" fmla="*/ 30 w 30"/>
              <a:gd name="T1" fmla="*/ 46 h 47"/>
              <a:gd name="T2" fmla="*/ 23 w 30"/>
              <a:gd name="T3" fmla="*/ 0 h 47"/>
              <a:gd name="T4" fmla="*/ 4 w 30"/>
              <a:gd name="T5" fmla="*/ 17 h 47"/>
              <a:gd name="T6" fmla="*/ 0 w 30"/>
              <a:gd name="T7" fmla="*/ 17 h 47"/>
              <a:gd name="T8" fmla="*/ 3 w 30"/>
              <a:gd name="T9" fmla="*/ 35 h 47"/>
              <a:gd name="T10" fmla="*/ 7 w 30"/>
              <a:gd name="T11" fmla="*/ 35 h 47"/>
              <a:gd name="T12" fmla="*/ 30 w 30"/>
              <a:gd name="T13" fmla="*/ 4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47">
                <a:moveTo>
                  <a:pt x="30" y="46"/>
                </a:moveTo>
                <a:cubicBezTo>
                  <a:pt x="23" y="0"/>
                  <a:pt x="23" y="0"/>
                  <a:pt x="23" y="0"/>
                </a:cubicBezTo>
                <a:cubicBezTo>
                  <a:pt x="14" y="1"/>
                  <a:pt x="6" y="8"/>
                  <a:pt x="4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35"/>
                  <a:pt x="3" y="35"/>
                  <a:pt x="3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11" y="42"/>
                  <a:pt x="20" y="47"/>
                  <a:pt x="30" y="4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8" name="Freeform 361"/>
          <p:cNvSpPr>
            <a:spLocks/>
          </p:cNvSpPr>
          <p:nvPr/>
        </p:nvSpPr>
        <p:spPr bwMode="auto">
          <a:xfrm>
            <a:off x="3124324" y="3238996"/>
            <a:ext cx="141288" cy="85725"/>
          </a:xfrm>
          <a:custGeom>
            <a:avLst/>
            <a:gdLst>
              <a:gd name="T0" fmla="*/ 0 w 48"/>
              <a:gd name="T1" fmla="*/ 23 h 29"/>
              <a:gd name="T2" fmla="*/ 46 w 48"/>
              <a:gd name="T3" fmla="*/ 29 h 29"/>
              <a:gd name="T4" fmla="*/ 35 w 48"/>
              <a:gd name="T5" fmla="*/ 6 h 29"/>
              <a:gd name="T6" fmla="*/ 35 w 48"/>
              <a:gd name="T7" fmla="*/ 2 h 29"/>
              <a:gd name="T8" fmla="*/ 17 w 48"/>
              <a:gd name="T9" fmla="*/ 0 h 29"/>
              <a:gd name="T10" fmla="*/ 17 w 48"/>
              <a:gd name="T11" fmla="*/ 4 h 29"/>
              <a:gd name="T12" fmla="*/ 0 w 48"/>
              <a:gd name="T13" fmla="*/ 2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" h="29">
                <a:moveTo>
                  <a:pt x="0" y="23"/>
                </a:moveTo>
                <a:cubicBezTo>
                  <a:pt x="46" y="29"/>
                  <a:pt x="46" y="29"/>
                  <a:pt x="46" y="29"/>
                </a:cubicBezTo>
                <a:cubicBezTo>
                  <a:pt x="48" y="19"/>
                  <a:pt x="43" y="10"/>
                  <a:pt x="35" y="6"/>
                </a:cubicBezTo>
                <a:cubicBezTo>
                  <a:pt x="35" y="2"/>
                  <a:pt x="35" y="2"/>
                  <a:pt x="35" y="2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4"/>
                  <a:pt x="17" y="4"/>
                  <a:pt x="17" y="4"/>
                </a:cubicBezTo>
                <a:cubicBezTo>
                  <a:pt x="8" y="6"/>
                  <a:pt x="1" y="14"/>
                  <a:pt x="0" y="2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9" name="Freeform 362"/>
          <p:cNvSpPr>
            <a:spLocks/>
          </p:cNvSpPr>
          <p:nvPr/>
        </p:nvSpPr>
        <p:spPr bwMode="auto">
          <a:xfrm>
            <a:off x="2762374" y="2927846"/>
            <a:ext cx="117475" cy="161925"/>
          </a:xfrm>
          <a:custGeom>
            <a:avLst/>
            <a:gdLst>
              <a:gd name="T0" fmla="*/ 24 w 40"/>
              <a:gd name="T1" fmla="*/ 8 h 55"/>
              <a:gd name="T2" fmla="*/ 40 w 40"/>
              <a:gd name="T3" fmla="*/ 3 h 55"/>
              <a:gd name="T4" fmla="*/ 25 w 40"/>
              <a:gd name="T5" fmla="*/ 28 h 55"/>
              <a:gd name="T6" fmla="*/ 23 w 40"/>
              <a:gd name="T7" fmla="*/ 30 h 55"/>
              <a:gd name="T8" fmla="*/ 8 w 40"/>
              <a:gd name="T9" fmla="*/ 55 h 55"/>
              <a:gd name="T10" fmla="*/ 5 w 40"/>
              <a:gd name="T11" fmla="*/ 39 h 55"/>
              <a:gd name="T12" fmla="*/ 24 w 40"/>
              <a:gd name="T13" fmla="*/ 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55">
                <a:moveTo>
                  <a:pt x="24" y="8"/>
                </a:moveTo>
                <a:cubicBezTo>
                  <a:pt x="29" y="0"/>
                  <a:pt x="40" y="3"/>
                  <a:pt x="40" y="3"/>
                </a:cubicBezTo>
                <a:cubicBezTo>
                  <a:pt x="25" y="28"/>
                  <a:pt x="25" y="28"/>
                  <a:pt x="25" y="28"/>
                </a:cubicBezTo>
                <a:cubicBezTo>
                  <a:pt x="23" y="30"/>
                  <a:pt x="23" y="30"/>
                  <a:pt x="23" y="30"/>
                </a:cubicBezTo>
                <a:cubicBezTo>
                  <a:pt x="8" y="55"/>
                  <a:pt x="8" y="55"/>
                  <a:pt x="8" y="55"/>
                </a:cubicBezTo>
                <a:cubicBezTo>
                  <a:pt x="8" y="55"/>
                  <a:pt x="0" y="47"/>
                  <a:pt x="5" y="39"/>
                </a:cubicBezTo>
                <a:lnTo>
                  <a:pt x="24" y="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0" name="Freeform 363"/>
          <p:cNvSpPr>
            <a:spLocks/>
          </p:cNvSpPr>
          <p:nvPr/>
        </p:nvSpPr>
        <p:spPr bwMode="auto">
          <a:xfrm>
            <a:off x="2873499" y="3265984"/>
            <a:ext cx="106363" cy="127000"/>
          </a:xfrm>
          <a:custGeom>
            <a:avLst/>
            <a:gdLst>
              <a:gd name="T0" fmla="*/ 10 w 36"/>
              <a:gd name="T1" fmla="*/ 43 h 43"/>
              <a:gd name="T2" fmla="*/ 36 w 36"/>
              <a:gd name="T3" fmla="*/ 3 h 43"/>
              <a:gd name="T4" fmla="*/ 12 w 36"/>
              <a:gd name="T5" fmla="*/ 7 h 43"/>
              <a:gd name="T6" fmla="*/ 8 w 36"/>
              <a:gd name="T7" fmla="*/ 5 h 43"/>
              <a:gd name="T8" fmla="*/ 0 w 36"/>
              <a:gd name="T9" fmla="*/ 17 h 43"/>
              <a:gd name="T10" fmla="*/ 4 w 36"/>
              <a:gd name="T11" fmla="*/ 20 h 43"/>
              <a:gd name="T12" fmla="*/ 10 w 36"/>
              <a:gd name="T1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43">
                <a:moveTo>
                  <a:pt x="10" y="43"/>
                </a:moveTo>
                <a:cubicBezTo>
                  <a:pt x="36" y="3"/>
                  <a:pt x="36" y="3"/>
                  <a:pt x="36" y="3"/>
                </a:cubicBezTo>
                <a:cubicBezTo>
                  <a:pt x="31" y="0"/>
                  <a:pt x="17" y="3"/>
                  <a:pt x="12" y="7"/>
                </a:cubicBezTo>
                <a:cubicBezTo>
                  <a:pt x="8" y="5"/>
                  <a:pt x="8" y="5"/>
                  <a:pt x="8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2" y="27"/>
                  <a:pt x="6" y="40"/>
                  <a:pt x="10" y="4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1" name="Freeform 364"/>
          <p:cNvSpPr>
            <a:spLocks/>
          </p:cNvSpPr>
          <p:nvPr/>
        </p:nvSpPr>
        <p:spPr bwMode="auto">
          <a:xfrm>
            <a:off x="2938586" y="3392984"/>
            <a:ext cx="127000" cy="90488"/>
          </a:xfrm>
          <a:custGeom>
            <a:avLst/>
            <a:gdLst>
              <a:gd name="T0" fmla="*/ 78 w 80"/>
              <a:gd name="T1" fmla="*/ 43 h 57"/>
              <a:gd name="T2" fmla="*/ 15 w 80"/>
              <a:gd name="T3" fmla="*/ 48 h 57"/>
              <a:gd name="T4" fmla="*/ 13 w 80"/>
              <a:gd name="T5" fmla="*/ 41 h 57"/>
              <a:gd name="T6" fmla="*/ 11 w 80"/>
              <a:gd name="T7" fmla="*/ 35 h 57"/>
              <a:gd name="T8" fmla="*/ 11 w 80"/>
              <a:gd name="T9" fmla="*/ 26 h 57"/>
              <a:gd name="T10" fmla="*/ 71 w 80"/>
              <a:gd name="T11" fmla="*/ 7 h 57"/>
              <a:gd name="T12" fmla="*/ 69 w 80"/>
              <a:gd name="T13" fmla="*/ 0 h 57"/>
              <a:gd name="T14" fmla="*/ 0 w 80"/>
              <a:gd name="T15" fmla="*/ 20 h 57"/>
              <a:gd name="T16" fmla="*/ 4 w 80"/>
              <a:gd name="T17" fmla="*/ 37 h 57"/>
              <a:gd name="T18" fmla="*/ 6 w 80"/>
              <a:gd name="T19" fmla="*/ 43 h 57"/>
              <a:gd name="T20" fmla="*/ 8 w 80"/>
              <a:gd name="T21" fmla="*/ 57 h 57"/>
              <a:gd name="T22" fmla="*/ 80 w 80"/>
              <a:gd name="T23" fmla="*/ 50 h 57"/>
              <a:gd name="T24" fmla="*/ 78 w 80"/>
              <a:gd name="T25" fmla="*/ 4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" h="57">
                <a:moveTo>
                  <a:pt x="78" y="43"/>
                </a:moveTo>
                <a:lnTo>
                  <a:pt x="15" y="48"/>
                </a:lnTo>
                <a:lnTo>
                  <a:pt x="13" y="41"/>
                </a:lnTo>
                <a:lnTo>
                  <a:pt x="11" y="35"/>
                </a:lnTo>
                <a:lnTo>
                  <a:pt x="11" y="26"/>
                </a:lnTo>
                <a:lnTo>
                  <a:pt x="71" y="7"/>
                </a:lnTo>
                <a:lnTo>
                  <a:pt x="69" y="0"/>
                </a:lnTo>
                <a:lnTo>
                  <a:pt x="0" y="20"/>
                </a:lnTo>
                <a:lnTo>
                  <a:pt x="4" y="37"/>
                </a:lnTo>
                <a:lnTo>
                  <a:pt x="6" y="43"/>
                </a:lnTo>
                <a:lnTo>
                  <a:pt x="8" y="57"/>
                </a:lnTo>
                <a:lnTo>
                  <a:pt x="80" y="50"/>
                </a:lnTo>
                <a:lnTo>
                  <a:pt x="78" y="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2" name="Freeform 365"/>
          <p:cNvSpPr>
            <a:spLocks/>
          </p:cNvSpPr>
          <p:nvPr/>
        </p:nvSpPr>
        <p:spPr bwMode="auto">
          <a:xfrm>
            <a:off x="2948111" y="3413621"/>
            <a:ext cx="66675" cy="65088"/>
          </a:xfrm>
          <a:custGeom>
            <a:avLst/>
            <a:gdLst>
              <a:gd name="T0" fmla="*/ 35 w 42"/>
              <a:gd name="T1" fmla="*/ 0 h 41"/>
              <a:gd name="T2" fmla="*/ 0 w 42"/>
              <a:gd name="T3" fmla="*/ 11 h 41"/>
              <a:gd name="T4" fmla="*/ 2 w 42"/>
              <a:gd name="T5" fmla="*/ 22 h 41"/>
              <a:gd name="T6" fmla="*/ 4 w 42"/>
              <a:gd name="T7" fmla="*/ 28 h 41"/>
              <a:gd name="T8" fmla="*/ 5 w 42"/>
              <a:gd name="T9" fmla="*/ 41 h 41"/>
              <a:gd name="T10" fmla="*/ 42 w 42"/>
              <a:gd name="T11" fmla="*/ 37 h 41"/>
              <a:gd name="T12" fmla="*/ 35 w 42"/>
              <a:gd name="T13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41">
                <a:moveTo>
                  <a:pt x="35" y="0"/>
                </a:moveTo>
                <a:lnTo>
                  <a:pt x="0" y="11"/>
                </a:lnTo>
                <a:lnTo>
                  <a:pt x="2" y="22"/>
                </a:lnTo>
                <a:lnTo>
                  <a:pt x="4" y="28"/>
                </a:lnTo>
                <a:lnTo>
                  <a:pt x="5" y="41"/>
                </a:lnTo>
                <a:lnTo>
                  <a:pt x="42" y="37"/>
                </a:lnTo>
                <a:lnTo>
                  <a:pt x="35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3" name="Freeform 366"/>
          <p:cNvSpPr>
            <a:spLocks/>
          </p:cNvSpPr>
          <p:nvPr/>
        </p:nvSpPr>
        <p:spPr bwMode="auto">
          <a:xfrm>
            <a:off x="2897311" y="3113584"/>
            <a:ext cx="239713" cy="76200"/>
          </a:xfrm>
          <a:custGeom>
            <a:avLst/>
            <a:gdLst>
              <a:gd name="T0" fmla="*/ 147 w 151"/>
              <a:gd name="T1" fmla="*/ 48 h 48"/>
              <a:gd name="T2" fmla="*/ 0 w 151"/>
              <a:gd name="T3" fmla="*/ 9 h 48"/>
              <a:gd name="T4" fmla="*/ 2 w 151"/>
              <a:gd name="T5" fmla="*/ 0 h 48"/>
              <a:gd name="T6" fmla="*/ 151 w 151"/>
              <a:gd name="T7" fmla="*/ 39 h 48"/>
              <a:gd name="T8" fmla="*/ 147 w 151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48">
                <a:moveTo>
                  <a:pt x="147" y="48"/>
                </a:moveTo>
                <a:lnTo>
                  <a:pt x="0" y="9"/>
                </a:lnTo>
                <a:lnTo>
                  <a:pt x="2" y="0"/>
                </a:lnTo>
                <a:lnTo>
                  <a:pt x="151" y="39"/>
                </a:lnTo>
                <a:lnTo>
                  <a:pt x="147" y="4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4" name="Freeform 367"/>
          <p:cNvSpPr>
            <a:spLocks/>
          </p:cNvSpPr>
          <p:nvPr/>
        </p:nvSpPr>
        <p:spPr bwMode="auto">
          <a:xfrm>
            <a:off x="2900486" y="3148509"/>
            <a:ext cx="217488" cy="134938"/>
          </a:xfrm>
          <a:custGeom>
            <a:avLst/>
            <a:gdLst>
              <a:gd name="T0" fmla="*/ 132 w 137"/>
              <a:gd name="T1" fmla="*/ 85 h 85"/>
              <a:gd name="T2" fmla="*/ 0 w 137"/>
              <a:gd name="T3" fmla="*/ 11 h 85"/>
              <a:gd name="T4" fmla="*/ 6 w 137"/>
              <a:gd name="T5" fmla="*/ 0 h 85"/>
              <a:gd name="T6" fmla="*/ 137 w 137"/>
              <a:gd name="T7" fmla="*/ 76 h 85"/>
              <a:gd name="T8" fmla="*/ 132 w 137"/>
              <a:gd name="T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85">
                <a:moveTo>
                  <a:pt x="132" y="85"/>
                </a:moveTo>
                <a:lnTo>
                  <a:pt x="0" y="11"/>
                </a:lnTo>
                <a:lnTo>
                  <a:pt x="6" y="0"/>
                </a:lnTo>
                <a:lnTo>
                  <a:pt x="137" y="76"/>
                </a:lnTo>
                <a:lnTo>
                  <a:pt x="132" y="85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5" name="Oval 368"/>
          <p:cNvSpPr>
            <a:spLocks noChangeArrowheads="1"/>
          </p:cNvSpPr>
          <p:nvPr/>
        </p:nvSpPr>
        <p:spPr bwMode="auto">
          <a:xfrm>
            <a:off x="3141786" y="3042146"/>
            <a:ext cx="38100" cy="349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6" name="Oval 369"/>
          <p:cNvSpPr>
            <a:spLocks noChangeArrowheads="1"/>
          </p:cNvSpPr>
          <p:nvPr/>
        </p:nvSpPr>
        <p:spPr bwMode="auto">
          <a:xfrm>
            <a:off x="3154486" y="2980234"/>
            <a:ext cx="17463" cy="1746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7" name="Oval 370"/>
          <p:cNvSpPr>
            <a:spLocks noChangeArrowheads="1"/>
          </p:cNvSpPr>
          <p:nvPr/>
        </p:nvSpPr>
        <p:spPr bwMode="auto">
          <a:xfrm>
            <a:off x="3224336" y="3375521"/>
            <a:ext cx="34925" cy="349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8" name="Oval 371"/>
          <p:cNvSpPr>
            <a:spLocks noChangeArrowheads="1"/>
          </p:cNvSpPr>
          <p:nvPr/>
        </p:nvSpPr>
        <p:spPr bwMode="auto">
          <a:xfrm>
            <a:off x="3133849" y="3492996"/>
            <a:ext cx="38100" cy="349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9" name="Freeform 372"/>
          <p:cNvSpPr>
            <a:spLocks/>
          </p:cNvSpPr>
          <p:nvPr/>
        </p:nvSpPr>
        <p:spPr bwMode="auto">
          <a:xfrm>
            <a:off x="1752724" y="2951659"/>
            <a:ext cx="200025" cy="200025"/>
          </a:xfrm>
          <a:custGeom>
            <a:avLst/>
            <a:gdLst>
              <a:gd name="T0" fmla="*/ 62 w 68"/>
              <a:gd name="T1" fmla="*/ 22 h 68"/>
              <a:gd name="T2" fmla="*/ 46 w 68"/>
              <a:gd name="T3" fmla="*/ 62 h 68"/>
              <a:gd name="T4" fmla="*/ 7 w 68"/>
              <a:gd name="T5" fmla="*/ 46 h 68"/>
              <a:gd name="T6" fmla="*/ 22 w 68"/>
              <a:gd name="T7" fmla="*/ 7 h 68"/>
              <a:gd name="T8" fmla="*/ 62 w 68"/>
              <a:gd name="T9" fmla="*/ 2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8">
                <a:moveTo>
                  <a:pt x="62" y="22"/>
                </a:moveTo>
                <a:cubicBezTo>
                  <a:pt x="68" y="38"/>
                  <a:pt x="61" y="55"/>
                  <a:pt x="46" y="62"/>
                </a:cubicBezTo>
                <a:cubicBezTo>
                  <a:pt x="31" y="68"/>
                  <a:pt x="13" y="61"/>
                  <a:pt x="7" y="46"/>
                </a:cubicBezTo>
                <a:cubicBezTo>
                  <a:pt x="0" y="31"/>
                  <a:pt x="7" y="13"/>
                  <a:pt x="22" y="7"/>
                </a:cubicBezTo>
                <a:cubicBezTo>
                  <a:pt x="37" y="0"/>
                  <a:pt x="55" y="7"/>
                  <a:pt x="62" y="2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0" name="Freeform 373"/>
          <p:cNvSpPr>
            <a:spLocks/>
          </p:cNvSpPr>
          <p:nvPr/>
        </p:nvSpPr>
        <p:spPr bwMode="auto">
          <a:xfrm>
            <a:off x="1368549" y="2880221"/>
            <a:ext cx="833438" cy="1008063"/>
          </a:xfrm>
          <a:custGeom>
            <a:avLst/>
            <a:gdLst>
              <a:gd name="T0" fmla="*/ 258 w 283"/>
              <a:gd name="T1" fmla="*/ 11 h 342"/>
              <a:gd name="T2" fmla="*/ 272 w 283"/>
              <a:gd name="T3" fmla="*/ 2 h 342"/>
              <a:gd name="T4" fmla="*/ 281 w 283"/>
              <a:gd name="T5" fmla="*/ 15 h 342"/>
              <a:gd name="T6" fmla="*/ 218 w 283"/>
              <a:gd name="T7" fmla="*/ 125 h 342"/>
              <a:gd name="T8" fmla="*/ 175 w 283"/>
              <a:gd name="T9" fmla="*/ 197 h 342"/>
              <a:gd name="T10" fmla="*/ 213 w 283"/>
              <a:gd name="T11" fmla="*/ 223 h 342"/>
              <a:gd name="T12" fmla="*/ 223 w 283"/>
              <a:gd name="T13" fmla="*/ 258 h 342"/>
              <a:gd name="T14" fmla="*/ 188 w 283"/>
              <a:gd name="T15" fmla="*/ 330 h 342"/>
              <a:gd name="T16" fmla="*/ 168 w 283"/>
              <a:gd name="T17" fmla="*/ 339 h 342"/>
              <a:gd name="T18" fmla="*/ 159 w 283"/>
              <a:gd name="T19" fmla="*/ 319 h 342"/>
              <a:gd name="T20" fmla="*/ 185 w 283"/>
              <a:gd name="T21" fmla="*/ 255 h 342"/>
              <a:gd name="T22" fmla="*/ 140 w 283"/>
              <a:gd name="T23" fmla="*/ 235 h 342"/>
              <a:gd name="T24" fmla="*/ 119 w 283"/>
              <a:gd name="T25" fmla="*/ 277 h 342"/>
              <a:gd name="T26" fmla="*/ 94 w 283"/>
              <a:gd name="T27" fmla="*/ 298 h 342"/>
              <a:gd name="T28" fmla="*/ 23 w 283"/>
              <a:gd name="T29" fmla="*/ 325 h 342"/>
              <a:gd name="T30" fmla="*/ 3 w 283"/>
              <a:gd name="T31" fmla="*/ 317 h 342"/>
              <a:gd name="T32" fmla="*/ 11 w 283"/>
              <a:gd name="T33" fmla="*/ 297 h 342"/>
              <a:gd name="T34" fmla="*/ 78 w 283"/>
              <a:gd name="T35" fmla="*/ 261 h 342"/>
              <a:gd name="T36" fmla="*/ 104 w 283"/>
              <a:gd name="T37" fmla="*/ 187 h 342"/>
              <a:gd name="T38" fmla="*/ 142 w 283"/>
              <a:gd name="T39" fmla="*/ 125 h 342"/>
              <a:gd name="T40" fmla="*/ 183 w 283"/>
              <a:gd name="T41" fmla="*/ 89 h 342"/>
              <a:gd name="T42" fmla="*/ 258 w 283"/>
              <a:gd name="T43" fmla="*/ 11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3" h="342">
                <a:moveTo>
                  <a:pt x="258" y="11"/>
                </a:moveTo>
                <a:cubicBezTo>
                  <a:pt x="260" y="4"/>
                  <a:pt x="266" y="0"/>
                  <a:pt x="272" y="2"/>
                </a:cubicBezTo>
                <a:cubicBezTo>
                  <a:pt x="278" y="3"/>
                  <a:pt x="283" y="9"/>
                  <a:pt x="281" y="15"/>
                </a:cubicBezTo>
                <a:cubicBezTo>
                  <a:pt x="268" y="68"/>
                  <a:pt x="246" y="90"/>
                  <a:pt x="218" y="125"/>
                </a:cubicBezTo>
                <a:cubicBezTo>
                  <a:pt x="175" y="197"/>
                  <a:pt x="175" y="197"/>
                  <a:pt x="175" y="197"/>
                </a:cubicBezTo>
                <a:cubicBezTo>
                  <a:pt x="213" y="223"/>
                  <a:pt x="213" y="223"/>
                  <a:pt x="213" y="223"/>
                </a:cubicBezTo>
                <a:cubicBezTo>
                  <a:pt x="226" y="232"/>
                  <a:pt x="229" y="243"/>
                  <a:pt x="223" y="258"/>
                </a:cubicBezTo>
                <a:cubicBezTo>
                  <a:pt x="188" y="330"/>
                  <a:pt x="188" y="330"/>
                  <a:pt x="188" y="330"/>
                </a:cubicBezTo>
                <a:cubicBezTo>
                  <a:pt x="185" y="338"/>
                  <a:pt x="176" y="342"/>
                  <a:pt x="168" y="339"/>
                </a:cubicBezTo>
                <a:cubicBezTo>
                  <a:pt x="160" y="336"/>
                  <a:pt x="156" y="327"/>
                  <a:pt x="159" y="319"/>
                </a:cubicBezTo>
                <a:cubicBezTo>
                  <a:pt x="185" y="255"/>
                  <a:pt x="185" y="255"/>
                  <a:pt x="185" y="255"/>
                </a:cubicBezTo>
                <a:cubicBezTo>
                  <a:pt x="140" y="235"/>
                  <a:pt x="140" y="235"/>
                  <a:pt x="140" y="235"/>
                </a:cubicBezTo>
                <a:cubicBezTo>
                  <a:pt x="119" y="277"/>
                  <a:pt x="119" y="277"/>
                  <a:pt x="119" y="277"/>
                </a:cubicBezTo>
                <a:cubicBezTo>
                  <a:pt x="113" y="287"/>
                  <a:pt x="105" y="293"/>
                  <a:pt x="94" y="298"/>
                </a:cubicBezTo>
                <a:cubicBezTo>
                  <a:pt x="23" y="325"/>
                  <a:pt x="23" y="325"/>
                  <a:pt x="23" y="325"/>
                </a:cubicBezTo>
                <a:cubicBezTo>
                  <a:pt x="16" y="329"/>
                  <a:pt x="7" y="325"/>
                  <a:pt x="3" y="317"/>
                </a:cubicBezTo>
                <a:cubicBezTo>
                  <a:pt x="0" y="310"/>
                  <a:pt x="4" y="301"/>
                  <a:pt x="11" y="297"/>
                </a:cubicBezTo>
                <a:cubicBezTo>
                  <a:pt x="78" y="261"/>
                  <a:pt x="78" y="261"/>
                  <a:pt x="78" y="261"/>
                </a:cubicBezTo>
                <a:cubicBezTo>
                  <a:pt x="78" y="261"/>
                  <a:pt x="94" y="208"/>
                  <a:pt x="104" y="187"/>
                </a:cubicBezTo>
                <a:cubicBezTo>
                  <a:pt x="113" y="167"/>
                  <a:pt x="142" y="125"/>
                  <a:pt x="142" y="125"/>
                </a:cubicBezTo>
                <a:cubicBezTo>
                  <a:pt x="154" y="106"/>
                  <a:pt x="172" y="97"/>
                  <a:pt x="183" y="89"/>
                </a:cubicBezTo>
                <a:cubicBezTo>
                  <a:pt x="201" y="74"/>
                  <a:pt x="241" y="57"/>
                  <a:pt x="258" y="11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1" name="Freeform 374"/>
          <p:cNvSpPr>
            <a:spLocks/>
          </p:cNvSpPr>
          <p:nvPr/>
        </p:nvSpPr>
        <p:spPr bwMode="auto">
          <a:xfrm>
            <a:off x="4079998" y="3081040"/>
            <a:ext cx="165100" cy="165100"/>
          </a:xfrm>
          <a:custGeom>
            <a:avLst/>
            <a:gdLst>
              <a:gd name="T0" fmla="*/ 47 w 56"/>
              <a:gd name="T1" fmla="*/ 11 h 56"/>
              <a:gd name="T2" fmla="*/ 45 w 56"/>
              <a:gd name="T3" fmla="*/ 46 h 56"/>
              <a:gd name="T4" fmla="*/ 9 w 56"/>
              <a:gd name="T5" fmla="*/ 45 h 56"/>
              <a:gd name="T6" fmla="*/ 11 w 56"/>
              <a:gd name="T7" fmla="*/ 9 h 56"/>
              <a:gd name="T8" fmla="*/ 47 w 56"/>
              <a:gd name="T9" fmla="*/ 1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47" y="11"/>
                </a:moveTo>
                <a:cubicBezTo>
                  <a:pt x="56" y="21"/>
                  <a:pt x="55" y="37"/>
                  <a:pt x="45" y="46"/>
                </a:cubicBezTo>
                <a:cubicBezTo>
                  <a:pt x="34" y="56"/>
                  <a:pt x="18" y="55"/>
                  <a:pt x="9" y="45"/>
                </a:cubicBezTo>
                <a:cubicBezTo>
                  <a:pt x="0" y="34"/>
                  <a:pt x="0" y="18"/>
                  <a:pt x="11" y="9"/>
                </a:cubicBezTo>
                <a:cubicBezTo>
                  <a:pt x="21" y="0"/>
                  <a:pt x="37" y="0"/>
                  <a:pt x="47" y="11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2" name="Freeform 375"/>
          <p:cNvSpPr>
            <a:spLocks/>
          </p:cNvSpPr>
          <p:nvPr/>
        </p:nvSpPr>
        <p:spPr bwMode="auto">
          <a:xfrm>
            <a:off x="3787898" y="2927052"/>
            <a:ext cx="606425" cy="925513"/>
          </a:xfrm>
          <a:custGeom>
            <a:avLst/>
            <a:gdLst>
              <a:gd name="T0" fmla="*/ 185 w 206"/>
              <a:gd name="T1" fmla="*/ 12 h 314"/>
              <a:gd name="T2" fmla="*/ 194 w 206"/>
              <a:gd name="T3" fmla="*/ 1 h 314"/>
              <a:gd name="T4" fmla="*/ 205 w 206"/>
              <a:gd name="T5" fmla="*/ 9 h 314"/>
              <a:gd name="T6" fmla="*/ 188 w 206"/>
              <a:gd name="T7" fmla="*/ 119 h 314"/>
              <a:gd name="T8" fmla="*/ 147 w 206"/>
              <a:gd name="T9" fmla="*/ 193 h 314"/>
              <a:gd name="T10" fmla="*/ 179 w 206"/>
              <a:gd name="T11" fmla="*/ 214 h 314"/>
              <a:gd name="T12" fmla="*/ 188 w 206"/>
              <a:gd name="T13" fmla="*/ 244 h 314"/>
              <a:gd name="T14" fmla="*/ 158 w 206"/>
              <a:gd name="T15" fmla="*/ 305 h 314"/>
              <a:gd name="T16" fmla="*/ 141 w 206"/>
              <a:gd name="T17" fmla="*/ 312 h 314"/>
              <a:gd name="T18" fmla="*/ 134 w 206"/>
              <a:gd name="T19" fmla="*/ 295 h 314"/>
              <a:gd name="T20" fmla="*/ 155 w 206"/>
              <a:gd name="T21" fmla="*/ 241 h 314"/>
              <a:gd name="T22" fmla="*/ 118 w 206"/>
              <a:gd name="T23" fmla="*/ 224 h 314"/>
              <a:gd name="T24" fmla="*/ 100 w 206"/>
              <a:gd name="T25" fmla="*/ 260 h 314"/>
              <a:gd name="T26" fmla="*/ 79 w 206"/>
              <a:gd name="T27" fmla="*/ 278 h 314"/>
              <a:gd name="T28" fmla="*/ 19 w 206"/>
              <a:gd name="T29" fmla="*/ 301 h 314"/>
              <a:gd name="T30" fmla="*/ 2 w 206"/>
              <a:gd name="T31" fmla="*/ 294 h 314"/>
              <a:gd name="T32" fmla="*/ 9 w 206"/>
              <a:gd name="T33" fmla="*/ 277 h 314"/>
              <a:gd name="T34" fmla="*/ 66 w 206"/>
              <a:gd name="T35" fmla="*/ 246 h 314"/>
              <a:gd name="T36" fmla="*/ 87 w 206"/>
              <a:gd name="T37" fmla="*/ 184 h 314"/>
              <a:gd name="T38" fmla="*/ 117 w 206"/>
              <a:gd name="T39" fmla="*/ 138 h 314"/>
              <a:gd name="T40" fmla="*/ 150 w 206"/>
              <a:gd name="T41" fmla="*/ 99 h 314"/>
              <a:gd name="T42" fmla="*/ 185 w 206"/>
              <a:gd name="T43" fmla="*/ 12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6" h="314">
                <a:moveTo>
                  <a:pt x="185" y="12"/>
                </a:moveTo>
                <a:cubicBezTo>
                  <a:pt x="185" y="6"/>
                  <a:pt x="189" y="2"/>
                  <a:pt x="194" y="1"/>
                </a:cubicBezTo>
                <a:cubicBezTo>
                  <a:pt x="199" y="0"/>
                  <a:pt x="204" y="4"/>
                  <a:pt x="205" y="9"/>
                </a:cubicBezTo>
                <a:cubicBezTo>
                  <a:pt x="206" y="54"/>
                  <a:pt x="204" y="85"/>
                  <a:pt x="188" y="119"/>
                </a:cubicBezTo>
                <a:cubicBezTo>
                  <a:pt x="147" y="193"/>
                  <a:pt x="147" y="193"/>
                  <a:pt x="147" y="193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90" y="222"/>
                  <a:pt x="193" y="231"/>
                  <a:pt x="188" y="244"/>
                </a:cubicBezTo>
                <a:cubicBezTo>
                  <a:pt x="158" y="305"/>
                  <a:pt x="158" y="305"/>
                  <a:pt x="158" y="305"/>
                </a:cubicBezTo>
                <a:cubicBezTo>
                  <a:pt x="155" y="311"/>
                  <a:pt x="148" y="314"/>
                  <a:pt x="141" y="312"/>
                </a:cubicBezTo>
                <a:cubicBezTo>
                  <a:pt x="135" y="309"/>
                  <a:pt x="131" y="302"/>
                  <a:pt x="134" y="295"/>
                </a:cubicBezTo>
                <a:cubicBezTo>
                  <a:pt x="155" y="241"/>
                  <a:pt x="155" y="241"/>
                  <a:pt x="155" y="241"/>
                </a:cubicBezTo>
                <a:cubicBezTo>
                  <a:pt x="118" y="224"/>
                  <a:pt x="118" y="224"/>
                  <a:pt x="118" y="224"/>
                </a:cubicBezTo>
                <a:cubicBezTo>
                  <a:pt x="100" y="260"/>
                  <a:pt x="100" y="260"/>
                  <a:pt x="100" y="260"/>
                </a:cubicBezTo>
                <a:cubicBezTo>
                  <a:pt x="95" y="269"/>
                  <a:pt x="88" y="273"/>
                  <a:pt x="79" y="278"/>
                </a:cubicBezTo>
                <a:cubicBezTo>
                  <a:pt x="19" y="301"/>
                  <a:pt x="19" y="301"/>
                  <a:pt x="19" y="301"/>
                </a:cubicBezTo>
                <a:cubicBezTo>
                  <a:pt x="13" y="303"/>
                  <a:pt x="5" y="300"/>
                  <a:pt x="2" y="294"/>
                </a:cubicBezTo>
                <a:cubicBezTo>
                  <a:pt x="0" y="287"/>
                  <a:pt x="3" y="280"/>
                  <a:pt x="9" y="277"/>
                </a:cubicBezTo>
                <a:cubicBezTo>
                  <a:pt x="66" y="246"/>
                  <a:pt x="66" y="246"/>
                  <a:pt x="66" y="246"/>
                </a:cubicBezTo>
                <a:cubicBezTo>
                  <a:pt x="66" y="246"/>
                  <a:pt x="79" y="202"/>
                  <a:pt x="87" y="184"/>
                </a:cubicBezTo>
                <a:cubicBezTo>
                  <a:pt x="95" y="167"/>
                  <a:pt x="117" y="138"/>
                  <a:pt x="117" y="138"/>
                </a:cubicBezTo>
                <a:cubicBezTo>
                  <a:pt x="120" y="130"/>
                  <a:pt x="140" y="110"/>
                  <a:pt x="150" y="99"/>
                </a:cubicBezTo>
                <a:cubicBezTo>
                  <a:pt x="165" y="81"/>
                  <a:pt x="180" y="65"/>
                  <a:pt x="185" y="1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3" name="Freeform 376"/>
          <p:cNvSpPr>
            <a:spLocks/>
          </p:cNvSpPr>
          <p:nvPr/>
        </p:nvSpPr>
        <p:spPr bwMode="auto">
          <a:xfrm>
            <a:off x="4848348" y="2987377"/>
            <a:ext cx="361950" cy="588963"/>
          </a:xfrm>
          <a:custGeom>
            <a:avLst/>
            <a:gdLst>
              <a:gd name="T0" fmla="*/ 130 w 228"/>
              <a:gd name="T1" fmla="*/ 371 h 371"/>
              <a:gd name="T2" fmla="*/ 228 w 228"/>
              <a:gd name="T3" fmla="*/ 7 h 371"/>
              <a:gd name="T4" fmla="*/ 202 w 228"/>
              <a:gd name="T5" fmla="*/ 0 h 371"/>
              <a:gd name="T6" fmla="*/ 189 w 228"/>
              <a:gd name="T7" fmla="*/ 48 h 371"/>
              <a:gd name="T8" fmla="*/ 72 w 228"/>
              <a:gd name="T9" fmla="*/ 16 h 371"/>
              <a:gd name="T10" fmla="*/ 65 w 228"/>
              <a:gd name="T11" fmla="*/ 42 h 371"/>
              <a:gd name="T12" fmla="*/ 184 w 228"/>
              <a:gd name="T13" fmla="*/ 74 h 371"/>
              <a:gd name="T14" fmla="*/ 124 w 228"/>
              <a:gd name="T15" fmla="*/ 291 h 371"/>
              <a:gd name="T16" fmla="*/ 5 w 228"/>
              <a:gd name="T17" fmla="*/ 258 h 371"/>
              <a:gd name="T18" fmla="*/ 0 w 228"/>
              <a:gd name="T19" fmla="*/ 285 h 371"/>
              <a:gd name="T20" fmla="*/ 117 w 228"/>
              <a:gd name="T21" fmla="*/ 317 h 371"/>
              <a:gd name="T22" fmla="*/ 104 w 228"/>
              <a:gd name="T23" fmla="*/ 363 h 371"/>
              <a:gd name="T24" fmla="*/ 130 w 228"/>
              <a:gd name="T25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8" h="371">
                <a:moveTo>
                  <a:pt x="130" y="371"/>
                </a:moveTo>
                <a:lnTo>
                  <a:pt x="228" y="7"/>
                </a:lnTo>
                <a:lnTo>
                  <a:pt x="202" y="0"/>
                </a:lnTo>
                <a:lnTo>
                  <a:pt x="189" y="48"/>
                </a:lnTo>
                <a:lnTo>
                  <a:pt x="72" y="16"/>
                </a:lnTo>
                <a:lnTo>
                  <a:pt x="65" y="42"/>
                </a:lnTo>
                <a:lnTo>
                  <a:pt x="184" y="74"/>
                </a:lnTo>
                <a:lnTo>
                  <a:pt x="124" y="291"/>
                </a:lnTo>
                <a:lnTo>
                  <a:pt x="5" y="258"/>
                </a:lnTo>
                <a:lnTo>
                  <a:pt x="0" y="285"/>
                </a:lnTo>
                <a:lnTo>
                  <a:pt x="117" y="317"/>
                </a:lnTo>
                <a:lnTo>
                  <a:pt x="104" y="363"/>
                </a:lnTo>
                <a:lnTo>
                  <a:pt x="130" y="37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4" name="Freeform 377"/>
          <p:cNvSpPr>
            <a:spLocks/>
          </p:cNvSpPr>
          <p:nvPr/>
        </p:nvSpPr>
        <p:spPr bwMode="auto">
          <a:xfrm>
            <a:off x="5578598" y="3125490"/>
            <a:ext cx="85725" cy="117475"/>
          </a:xfrm>
          <a:custGeom>
            <a:avLst/>
            <a:gdLst>
              <a:gd name="T0" fmla="*/ 17 w 29"/>
              <a:gd name="T1" fmla="*/ 40 h 40"/>
              <a:gd name="T2" fmla="*/ 29 w 29"/>
              <a:gd name="T3" fmla="*/ 3 h 40"/>
              <a:gd name="T4" fmla="*/ 8 w 29"/>
              <a:gd name="T5" fmla="*/ 9 h 40"/>
              <a:gd name="T6" fmla="*/ 5 w 29"/>
              <a:gd name="T7" fmla="*/ 8 h 40"/>
              <a:gd name="T8" fmla="*/ 0 w 29"/>
              <a:gd name="T9" fmla="*/ 22 h 40"/>
              <a:gd name="T10" fmla="*/ 3 w 29"/>
              <a:gd name="T11" fmla="*/ 23 h 40"/>
              <a:gd name="T12" fmla="*/ 17 w 29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40">
                <a:moveTo>
                  <a:pt x="17" y="40"/>
                </a:moveTo>
                <a:cubicBezTo>
                  <a:pt x="29" y="3"/>
                  <a:pt x="29" y="3"/>
                  <a:pt x="29" y="3"/>
                </a:cubicBezTo>
                <a:cubicBezTo>
                  <a:pt x="21" y="0"/>
                  <a:pt x="13" y="3"/>
                  <a:pt x="8" y="9"/>
                </a:cubicBezTo>
                <a:cubicBezTo>
                  <a:pt x="5" y="8"/>
                  <a:pt x="5" y="8"/>
                  <a:pt x="5" y="8"/>
                </a:cubicBezTo>
                <a:cubicBezTo>
                  <a:pt x="0" y="22"/>
                  <a:pt x="0" y="22"/>
                  <a:pt x="0" y="22"/>
                </a:cubicBezTo>
                <a:cubicBezTo>
                  <a:pt x="3" y="23"/>
                  <a:pt x="3" y="23"/>
                  <a:pt x="3" y="23"/>
                </a:cubicBezTo>
                <a:cubicBezTo>
                  <a:pt x="4" y="31"/>
                  <a:pt x="9" y="38"/>
                  <a:pt x="17" y="4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5" name="Freeform 378"/>
          <p:cNvSpPr>
            <a:spLocks/>
          </p:cNvSpPr>
          <p:nvPr/>
        </p:nvSpPr>
        <p:spPr bwMode="auto">
          <a:xfrm>
            <a:off x="5481760" y="3558877"/>
            <a:ext cx="111125" cy="96838"/>
          </a:xfrm>
          <a:custGeom>
            <a:avLst/>
            <a:gdLst>
              <a:gd name="T0" fmla="*/ 0 w 38"/>
              <a:gd name="T1" fmla="*/ 11 h 33"/>
              <a:gd name="T2" fmla="*/ 33 w 38"/>
              <a:gd name="T3" fmla="*/ 33 h 33"/>
              <a:gd name="T4" fmla="*/ 33 w 38"/>
              <a:gd name="T5" fmla="*/ 11 h 33"/>
              <a:gd name="T6" fmla="*/ 35 w 38"/>
              <a:gd name="T7" fmla="*/ 8 h 33"/>
              <a:gd name="T8" fmla="*/ 22 w 38"/>
              <a:gd name="T9" fmla="*/ 0 h 33"/>
              <a:gd name="T10" fmla="*/ 20 w 38"/>
              <a:gd name="T11" fmla="*/ 3 h 33"/>
              <a:gd name="T12" fmla="*/ 0 w 38"/>
              <a:gd name="T13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33">
                <a:moveTo>
                  <a:pt x="0" y="11"/>
                </a:moveTo>
                <a:cubicBezTo>
                  <a:pt x="33" y="33"/>
                  <a:pt x="33" y="33"/>
                  <a:pt x="33" y="33"/>
                </a:cubicBezTo>
                <a:cubicBezTo>
                  <a:pt x="38" y="26"/>
                  <a:pt x="37" y="17"/>
                  <a:pt x="33" y="11"/>
                </a:cubicBezTo>
                <a:cubicBezTo>
                  <a:pt x="35" y="8"/>
                  <a:pt x="35" y="8"/>
                  <a:pt x="35" y="8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3"/>
                  <a:pt x="20" y="3"/>
                  <a:pt x="20" y="3"/>
                </a:cubicBezTo>
                <a:cubicBezTo>
                  <a:pt x="13" y="1"/>
                  <a:pt x="5" y="4"/>
                  <a:pt x="0" y="11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6" name="Freeform 379"/>
          <p:cNvSpPr>
            <a:spLocks/>
          </p:cNvSpPr>
          <p:nvPr/>
        </p:nvSpPr>
        <p:spPr bwMode="auto">
          <a:xfrm>
            <a:off x="5251573" y="3071515"/>
            <a:ext cx="138113" cy="100013"/>
          </a:xfrm>
          <a:custGeom>
            <a:avLst/>
            <a:gdLst>
              <a:gd name="T0" fmla="*/ 33 w 47"/>
              <a:gd name="T1" fmla="*/ 4 h 34"/>
              <a:gd name="T2" fmla="*/ 47 w 47"/>
              <a:gd name="T3" fmla="*/ 6 h 34"/>
              <a:gd name="T4" fmla="*/ 26 w 47"/>
              <a:gd name="T5" fmla="*/ 19 h 34"/>
              <a:gd name="T6" fmla="*/ 23 w 47"/>
              <a:gd name="T7" fmla="*/ 21 h 34"/>
              <a:gd name="T8" fmla="*/ 2 w 47"/>
              <a:gd name="T9" fmla="*/ 34 h 34"/>
              <a:gd name="T10" fmla="*/ 7 w 47"/>
              <a:gd name="T11" fmla="*/ 20 h 34"/>
              <a:gd name="T12" fmla="*/ 33 w 47"/>
              <a:gd name="T13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4">
                <a:moveTo>
                  <a:pt x="33" y="4"/>
                </a:moveTo>
                <a:cubicBezTo>
                  <a:pt x="40" y="0"/>
                  <a:pt x="47" y="6"/>
                  <a:pt x="47" y="6"/>
                </a:cubicBezTo>
                <a:cubicBezTo>
                  <a:pt x="26" y="19"/>
                  <a:pt x="26" y="19"/>
                  <a:pt x="26" y="19"/>
                </a:cubicBezTo>
                <a:cubicBezTo>
                  <a:pt x="23" y="21"/>
                  <a:pt x="23" y="21"/>
                  <a:pt x="23" y="21"/>
                </a:cubicBezTo>
                <a:cubicBezTo>
                  <a:pt x="2" y="34"/>
                  <a:pt x="2" y="34"/>
                  <a:pt x="2" y="34"/>
                </a:cubicBezTo>
                <a:cubicBezTo>
                  <a:pt x="2" y="34"/>
                  <a:pt x="0" y="25"/>
                  <a:pt x="7" y="20"/>
                </a:cubicBezTo>
                <a:lnTo>
                  <a:pt x="33" y="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7" name="Freeform 380"/>
          <p:cNvSpPr>
            <a:spLocks/>
          </p:cNvSpPr>
          <p:nvPr/>
        </p:nvSpPr>
        <p:spPr bwMode="auto">
          <a:xfrm>
            <a:off x="5230935" y="3357265"/>
            <a:ext cx="106363" cy="88900"/>
          </a:xfrm>
          <a:custGeom>
            <a:avLst/>
            <a:gdLst>
              <a:gd name="T0" fmla="*/ 3 w 36"/>
              <a:gd name="T1" fmla="*/ 30 h 30"/>
              <a:gd name="T2" fmla="*/ 36 w 36"/>
              <a:gd name="T3" fmla="*/ 9 h 30"/>
              <a:gd name="T4" fmla="*/ 17 w 36"/>
              <a:gd name="T5" fmla="*/ 3 h 30"/>
              <a:gd name="T6" fmla="*/ 15 w 36"/>
              <a:gd name="T7" fmla="*/ 0 h 30"/>
              <a:gd name="T8" fmla="*/ 4 w 36"/>
              <a:gd name="T9" fmla="*/ 7 h 30"/>
              <a:gd name="T10" fmla="*/ 6 w 36"/>
              <a:gd name="T11" fmla="*/ 10 h 30"/>
              <a:gd name="T12" fmla="*/ 3 w 36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30">
                <a:moveTo>
                  <a:pt x="3" y="30"/>
                </a:moveTo>
                <a:cubicBezTo>
                  <a:pt x="36" y="9"/>
                  <a:pt x="36" y="9"/>
                  <a:pt x="36" y="9"/>
                </a:cubicBezTo>
                <a:cubicBezTo>
                  <a:pt x="34" y="5"/>
                  <a:pt x="23" y="2"/>
                  <a:pt x="17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4" y="7"/>
                  <a:pt x="4" y="7"/>
                  <a:pt x="4" y="7"/>
                </a:cubicBezTo>
                <a:cubicBezTo>
                  <a:pt x="6" y="10"/>
                  <a:pt x="6" y="10"/>
                  <a:pt x="6" y="10"/>
                </a:cubicBezTo>
                <a:cubicBezTo>
                  <a:pt x="2" y="14"/>
                  <a:pt x="0" y="26"/>
                  <a:pt x="3" y="3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8" name="Freeform 381"/>
          <p:cNvSpPr>
            <a:spLocks/>
          </p:cNvSpPr>
          <p:nvPr/>
        </p:nvSpPr>
        <p:spPr bwMode="auto">
          <a:xfrm>
            <a:off x="5240460" y="3484265"/>
            <a:ext cx="107950" cy="79375"/>
          </a:xfrm>
          <a:custGeom>
            <a:avLst/>
            <a:gdLst>
              <a:gd name="T0" fmla="*/ 59 w 68"/>
              <a:gd name="T1" fmla="*/ 45 h 50"/>
              <a:gd name="T2" fmla="*/ 9 w 68"/>
              <a:gd name="T3" fmla="*/ 26 h 50"/>
              <a:gd name="T4" fmla="*/ 11 w 68"/>
              <a:gd name="T5" fmla="*/ 19 h 50"/>
              <a:gd name="T6" fmla="*/ 11 w 68"/>
              <a:gd name="T7" fmla="*/ 15 h 50"/>
              <a:gd name="T8" fmla="*/ 13 w 68"/>
              <a:gd name="T9" fmla="*/ 8 h 50"/>
              <a:gd name="T10" fmla="*/ 66 w 68"/>
              <a:gd name="T11" fmla="*/ 15 h 50"/>
              <a:gd name="T12" fmla="*/ 68 w 68"/>
              <a:gd name="T13" fmla="*/ 9 h 50"/>
              <a:gd name="T14" fmla="*/ 9 w 68"/>
              <a:gd name="T15" fmla="*/ 0 h 50"/>
              <a:gd name="T16" fmla="*/ 5 w 68"/>
              <a:gd name="T17" fmla="*/ 13 h 50"/>
              <a:gd name="T18" fmla="*/ 3 w 68"/>
              <a:gd name="T19" fmla="*/ 17 h 50"/>
              <a:gd name="T20" fmla="*/ 0 w 68"/>
              <a:gd name="T21" fmla="*/ 30 h 50"/>
              <a:gd name="T22" fmla="*/ 57 w 68"/>
              <a:gd name="T23" fmla="*/ 50 h 50"/>
              <a:gd name="T24" fmla="*/ 59 w 68"/>
              <a:gd name="T25" fmla="*/ 4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" h="50">
                <a:moveTo>
                  <a:pt x="59" y="45"/>
                </a:moveTo>
                <a:lnTo>
                  <a:pt x="9" y="26"/>
                </a:lnTo>
                <a:lnTo>
                  <a:pt x="11" y="19"/>
                </a:lnTo>
                <a:lnTo>
                  <a:pt x="11" y="15"/>
                </a:lnTo>
                <a:lnTo>
                  <a:pt x="13" y="8"/>
                </a:lnTo>
                <a:lnTo>
                  <a:pt x="66" y="15"/>
                </a:lnTo>
                <a:lnTo>
                  <a:pt x="68" y="9"/>
                </a:lnTo>
                <a:lnTo>
                  <a:pt x="9" y="0"/>
                </a:lnTo>
                <a:lnTo>
                  <a:pt x="5" y="13"/>
                </a:lnTo>
                <a:lnTo>
                  <a:pt x="3" y="17"/>
                </a:lnTo>
                <a:lnTo>
                  <a:pt x="0" y="30"/>
                </a:lnTo>
                <a:lnTo>
                  <a:pt x="57" y="50"/>
                </a:lnTo>
                <a:lnTo>
                  <a:pt x="59" y="45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9" name="Freeform 382"/>
          <p:cNvSpPr>
            <a:spLocks/>
          </p:cNvSpPr>
          <p:nvPr/>
        </p:nvSpPr>
        <p:spPr bwMode="auto">
          <a:xfrm>
            <a:off x="5248398" y="3490615"/>
            <a:ext cx="58738" cy="55563"/>
          </a:xfrm>
          <a:custGeom>
            <a:avLst/>
            <a:gdLst>
              <a:gd name="T0" fmla="*/ 37 w 37"/>
              <a:gd name="T1" fmla="*/ 4 h 35"/>
              <a:gd name="T2" fmla="*/ 6 w 37"/>
              <a:gd name="T3" fmla="*/ 0 h 35"/>
              <a:gd name="T4" fmla="*/ 4 w 37"/>
              <a:gd name="T5" fmla="*/ 9 h 35"/>
              <a:gd name="T6" fmla="*/ 2 w 37"/>
              <a:gd name="T7" fmla="*/ 15 h 35"/>
              <a:gd name="T8" fmla="*/ 0 w 37"/>
              <a:gd name="T9" fmla="*/ 24 h 35"/>
              <a:gd name="T10" fmla="*/ 28 w 37"/>
              <a:gd name="T11" fmla="*/ 35 h 35"/>
              <a:gd name="T12" fmla="*/ 37 w 37"/>
              <a:gd name="T13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5">
                <a:moveTo>
                  <a:pt x="37" y="4"/>
                </a:moveTo>
                <a:lnTo>
                  <a:pt x="6" y="0"/>
                </a:lnTo>
                <a:lnTo>
                  <a:pt x="4" y="9"/>
                </a:lnTo>
                <a:lnTo>
                  <a:pt x="2" y="15"/>
                </a:lnTo>
                <a:lnTo>
                  <a:pt x="0" y="24"/>
                </a:lnTo>
                <a:lnTo>
                  <a:pt x="28" y="35"/>
                </a:lnTo>
                <a:lnTo>
                  <a:pt x="37" y="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0" name="Freeform 383"/>
          <p:cNvSpPr>
            <a:spLocks/>
          </p:cNvSpPr>
          <p:nvPr/>
        </p:nvSpPr>
        <p:spPr bwMode="auto">
          <a:xfrm>
            <a:off x="5437310" y="3249315"/>
            <a:ext cx="161925" cy="144463"/>
          </a:xfrm>
          <a:custGeom>
            <a:avLst/>
            <a:gdLst>
              <a:gd name="T0" fmla="*/ 98 w 102"/>
              <a:gd name="T1" fmla="*/ 91 h 91"/>
              <a:gd name="T2" fmla="*/ 0 w 102"/>
              <a:gd name="T3" fmla="*/ 7 h 91"/>
              <a:gd name="T4" fmla="*/ 5 w 102"/>
              <a:gd name="T5" fmla="*/ 0 h 91"/>
              <a:gd name="T6" fmla="*/ 102 w 102"/>
              <a:gd name="T7" fmla="*/ 83 h 91"/>
              <a:gd name="T8" fmla="*/ 98 w 102"/>
              <a:gd name="T9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91">
                <a:moveTo>
                  <a:pt x="98" y="91"/>
                </a:moveTo>
                <a:lnTo>
                  <a:pt x="0" y="7"/>
                </a:lnTo>
                <a:lnTo>
                  <a:pt x="5" y="0"/>
                </a:lnTo>
                <a:lnTo>
                  <a:pt x="102" y="83"/>
                </a:lnTo>
                <a:lnTo>
                  <a:pt x="98" y="9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1" name="Freeform 384"/>
          <p:cNvSpPr>
            <a:spLocks/>
          </p:cNvSpPr>
          <p:nvPr/>
        </p:nvSpPr>
        <p:spPr bwMode="auto">
          <a:xfrm>
            <a:off x="5319835" y="3263602"/>
            <a:ext cx="125413" cy="176213"/>
          </a:xfrm>
          <a:custGeom>
            <a:avLst/>
            <a:gdLst>
              <a:gd name="T0" fmla="*/ 72 w 79"/>
              <a:gd name="T1" fmla="*/ 111 h 111"/>
              <a:gd name="T2" fmla="*/ 0 w 79"/>
              <a:gd name="T3" fmla="*/ 6 h 111"/>
              <a:gd name="T4" fmla="*/ 7 w 79"/>
              <a:gd name="T5" fmla="*/ 0 h 111"/>
              <a:gd name="T6" fmla="*/ 79 w 79"/>
              <a:gd name="T7" fmla="*/ 106 h 111"/>
              <a:gd name="T8" fmla="*/ 72 w 79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11">
                <a:moveTo>
                  <a:pt x="72" y="111"/>
                </a:moveTo>
                <a:lnTo>
                  <a:pt x="0" y="6"/>
                </a:lnTo>
                <a:lnTo>
                  <a:pt x="7" y="0"/>
                </a:lnTo>
                <a:lnTo>
                  <a:pt x="79" y="106"/>
                </a:lnTo>
                <a:lnTo>
                  <a:pt x="72" y="11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2" name="Freeform 385"/>
          <p:cNvSpPr>
            <a:spLocks/>
          </p:cNvSpPr>
          <p:nvPr/>
        </p:nvSpPr>
        <p:spPr bwMode="auto">
          <a:xfrm>
            <a:off x="5643685" y="3263602"/>
            <a:ext cx="34925" cy="34925"/>
          </a:xfrm>
          <a:custGeom>
            <a:avLst/>
            <a:gdLst>
              <a:gd name="T0" fmla="*/ 11 w 12"/>
              <a:gd name="T1" fmla="*/ 8 h 12"/>
              <a:gd name="T2" fmla="*/ 4 w 12"/>
              <a:gd name="T3" fmla="*/ 10 h 12"/>
              <a:gd name="T4" fmla="*/ 2 w 12"/>
              <a:gd name="T5" fmla="*/ 4 h 12"/>
              <a:gd name="T6" fmla="*/ 9 w 12"/>
              <a:gd name="T7" fmla="*/ 1 h 12"/>
              <a:gd name="T8" fmla="*/ 11 w 12"/>
              <a:gd name="T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11" y="8"/>
                </a:moveTo>
                <a:cubicBezTo>
                  <a:pt x="10" y="11"/>
                  <a:pt x="7" y="12"/>
                  <a:pt x="4" y="10"/>
                </a:cubicBezTo>
                <a:cubicBezTo>
                  <a:pt x="1" y="9"/>
                  <a:pt x="0" y="6"/>
                  <a:pt x="2" y="4"/>
                </a:cubicBezTo>
                <a:cubicBezTo>
                  <a:pt x="3" y="1"/>
                  <a:pt x="6" y="0"/>
                  <a:pt x="9" y="1"/>
                </a:cubicBezTo>
                <a:cubicBezTo>
                  <a:pt x="11" y="2"/>
                  <a:pt x="12" y="6"/>
                  <a:pt x="11" y="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3" name="Freeform 386"/>
          <p:cNvSpPr>
            <a:spLocks/>
          </p:cNvSpPr>
          <p:nvPr/>
        </p:nvSpPr>
        <p:spPr bwMode="auto">
          <a:xfrm>
            <a:off x="5678610" y="3215977"/>
            <a:ext cx="17463" cy="17463"/>
          </a:xfrm>
          <a:custGeom>
            <a:avLst/>
            <a:gdLst>
              <a:gd name="T0" fmla="*/ 6 w 6"/>
              <a:gd name="T1" fmla="*/ 4 h 6"/>
              <a:gd name="T2" fmla="*/ 2 w 6"/>
              <a:gd name="T3" fmla="*/ 6 h 6"/>
              <a:gd name="T4" fmla="*/ 1 w 6"/>
              <a:gd name="T5" fmla="*/ 2 h 6"/>
              <a:gd name="T6" fmla="*/ 4 w 6"/>
              <a:gd name="T7" fmla="*/ 1 h 6"/>
              <a:gd name="T8" fmla="*/ 6 w 6"/>
              <a:gd name="T9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6" y="4"/>
                </a:moveTo>
                <a:cubicBezTo>
                  <a:pt x="5" y="6"/>
                  <a:pt x="3" y="6"/>
                  <a:pt x="2" y="6"/>
                </a:cubicBezTo>
                <a:cubicBezTo>
                  <a:pt x="1" y="5"/>
                  <a:pt x="0" y="4"/>
                  <a:pt x="1" y="2"/>
                </a:cubicBezTo>
                <a:cubicBezTo>
                  <a:pt x="2" y="1"/>
                  <a:pt x="3" y="0"/>
                  <a:pt x="4" y="1"/>
                </a:cubicBezTo>
                <a:cubicBezTo>
                  <a:pt x="6" y="2"/>
                  <a:pt x="6" y="3"/>
                  <a:pt x="6" y="4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4" name="Freeform 387"/>
          <p:cNvSpPr>
            <a:spLocks/>
          </p:cNvSpPr>
          <p:nvPr/>
        </p:nvSpPr>
        <p:spPr bwMode="auto">
          <a:xfrm>
            <a:off x="5523035" y="3682702"/>
            <a:ext cx="34925" cy="34925"/>
          </a:xfrm>
          <a:custGeom>
            <a:avLst/>
            <a:gdLst>
              <a:gd name="T0" fmla="*/ 11 w 12"/>
              <a:gd name="T1" fmla="*/ 8 h 12"/>
              <a:gd name="T2" fmla="*/ 4 w 12"/>
              <a:gd name="T3" fmla="*/ 10 h 12"/>
              <a:gd name="T4" fmla="*/ 1 w 12"/>
              <a:gd name="T5" fmla="*/ 4 h 12"/>
              <a:gd name="T6" fmla="*/ 8 w 12"/>
              <a:gd name="T7" fmla="*/ 1 h 12"/>
              <a:gd name="T8" fmla="*/ 11 w 12"/>
              <a:gd name="T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11" y="8"/>
                </a:moveTo>
                <a:cubicBezTo>
                  <a:pt x="9" y="11"/>
                  <a:pt x="6" y="12"/>
                  <a:pt x="4" y="10"/>
                </a:cubicBezTo>
                <a:cubicBezTo>
                  <a:pt x="1" y="9"/>
                  <a:pt x="0" y="6"/>
                  <a:pt x="1" y="4"/>
                </a:cubicBezTo>
                <a:cubicBezTo>
                  <a:pt x="3" y="1"/>
                  <a:pt x="6" y="0"/>
                  <a:pt x="8" y="1"/>
                </a:cubicBezTo>
                <a:cubicBezTo>
                  <a:pt x="11" y="2"/>
                  <a:pt x="12" y="5"/>
                  <a:pt x="11" y="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5" name="Freeform 388"/>
          <p:cNvSpPr>
            <a:spLocks/>
          </p:cNvSpPr>
          <p:nvPr/>
        </p:nvSpPr>
        <p:spPr bwMode="auto">
          <a:xfrm>
            <a:off x="5365873" y="3608090"/>
            <a:ext cx="36513" cy="34925"/>
          </a:xfrm>
          <a:custGeom>
            <a:avLst/>
            <a:gdLst>
              <a:gd name="T0" fmla="*/ 10 w 12"/>
              <a:gd name="T1" fmla="*/ 8 h 12"/>
              <a:gd name="T2" fmla="*/ 4 w 12"/>
              <a:gd name="T3" fmla="*/ 11 h 12"/>
              <a:gd name="T4" fmla="*/ 1 w 12"/>
              <a:gd name="T5" fmla="*/ 4 h 12"/>
              <a:gd name="T6" fmla="*/ 8 w 12"/>
              <a:gd name="T7" fmla="*/ 1 h 12"/>
              <a:gd name="T8" fmla="*/ 10 w 12"/>
              <a:gd name="T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10" y="8"/>
                </a:moveTo>
                <a:cubicBezTo>
                  <a:pt x="9" y="11"/>
                  <a:pt x="6" y="12"/>
                  <a:pt x="4" y="11"/>
                </a:cubicBezTo>
                <a:cubicBezTo>
                  <a:pt x="1" y="9"/>
                  <a:pt x="0" y="6"/>
                  <a:pt x="1" y="4"/>
                </a:cubicBezTo>
                <a:cubicBezTo>
                  <a:pt x="2" y="1"/>
                  <a:pt x="5" y="0"/>
                  <a:pt x="8" y="1"/>
                </a:cubicBezTo>
                <a:cubicBezTo>
                  <a:pt x="11" y="3"/>
                  <a:pt x="12" y="6"/>
                  <a:pt x="10" y="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6" name="Freeform 389"/>
          <p:cNvSpPr>
            <a:spLocks/>
          </p:cNvSpPr>
          <p:nvPr/>
        </p:nvSpPr>
        <p:spPr bwMode="auto">
          <a:xfrm>
            <a:off x="7967160" y="3150890"/>
            <a:ext cx="158750" cy="160338"/>
          </a:xfrm>
          <a:custGeom>
            <a:avLst/>
            <a:gdLst>
              <a:gd name="T0" fmla="*/ 2 w 54"/>
              <a:gd name="T1" fmla="*/ 31 h 54"/>
              <a:gd name="T2" fmla="*/ 31 w 54"/>
              <a:gd name="T3" fmla="*/ 52 h 54"/>
              <a:gd name="T4" fmla="*/ 52 w 54"/>
              <a:gd name="T5" fmla="*/ 23 h 54"/>
              <a:gd name="T6" fmla="*/ 24 w 54"/>
              <a:gd name="T7" fmla="*/ 2 h 54"/>
              <a:gd name="T8" fmla="*/ 2 w 54"/>
              <a:gd name="T9" fmla="*/ 3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2" y="31"/>
                </a:moveTo>
                <a:cubicBezTo>
                  <a:pt x="4" y="44"/>
                  <a:pt x="17" y="54"/>
                  <a:pt x="31" y="52"/>
                </a:cubicBezTo>
                <a:cubicBezTo>
                  <a:pt x="45" y="50"/>
                  <a:pt x="54" y="37"/>
                  <a:pt x="52" y="23"/>
                </a:cubicBezTo>
                <a:cubicBezTo>
                  <a:pt x="50" y="9"/>
                  <a:pt x="37" y="0"/>
                  <a:pt x="24" y="2"/>
                </a:cubicBezTo>
                <a:cubicBezTo>
                  <a:pt x="10" y="4"/>
                  <a:pt x="0" y="17"/>
                  <a:pt x="2" y="31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7" name="Freeform 390"/>
          <p:cNvSpPr>
            <a:spLocks/>
          </p:cNvSpPr>
          <p:nvPr/>
        </p:nvSpPr>
        <p:spPr bwMode="auto">
          <a:xfrm>
            <a:off x="7011485" y="3047702"/>
            <a:ext cx="471488" cy="566738"/>
          </a:xfrm>
          <a:custGeom>
            <a:avLst/>
            <a:gdLst>
              <a:gd name="T0" fmla="*/ 297 w 297"/>
              <a:gd name="T1" fmla="*/ 321 h 357"/>
              <a:gd name="T2" fmla="*/ 101 w 297"/>
              <a:gd name="T3" fmla="*/ 0 h 357"/>
              <a:gd name="T4" fmla="*/ 78 w 297"/>
              <a:gd name="T5" fmla="*/ 13 h 357"/>
              <a:gd name="T6" fmla="*/ 104 w 297"/>
              <a:gd name="T7" fmla="*/ 56 h 357"/>
              <a:gd name="T8" fmla="*/ 0 w 297"/>
              <a:gd name="T9" fmla="*/ 119 h 357"/>
              <a:gd name="T10" fmla="*/ 13 w 297"/>
              <a:gd name="T11" fmla="*/ 141 h 357"/>
              <a:gd name="T12" fmla="*/ 117 w 297"/>
              <a:gd name="T13" fmla="*/ 78 h 357"/>
              <a:gd name="T14" fmla="*/ 234 w 297"/>
              <a:gd name="T15" fmla="*/ 269 h 357"/>
              <a:gd name="T16" fmla="*/ 130 w 297"/>
              <a:gd name="T17" fmla="*/ 333 h 357"/>
              <a:gd name="T18" fmla="*/ 145 w 297"/>
              <a:gd name="T19" fmla="*/ 357 h 357"/>
              <a:gd name="T20" fmla="*/ 249 w 297"/>
              <a:gd name="T21" fmla="*/ 292 h 357"/>
              <a:gd name="T22" fmla="*/ 275 w 297"/>
              <a:gd name="T23" fmla="*/ 334 h 357"/>
              <a:gd name="T24" fmla="*/ 297 w 297"/>
              <a:gd name="T25" fmla="*/ 321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7" h="357">
                <a:moveTo>
                  <a:pt x="297" y="321"/>
                </a:moveTo>
                <a:lnTo>
                  <a:pt x="101" y="0"/>
                </a:lnTo>
                <a:lnTo>
                  <a:pt x="78" y="13"/>
                </a:lnTo>
                <a:lnTo>
                  <a:pt x="104" y="56"/>
                </a:lnTo>
                <a:lnTo>
                  <a:pt x="0" y="119"/>
                </a:lnTo>
                <a:lnTo>
                  <a:pt x="13" y="141"/>
                </a:lnTo>
                <a:lnTo>
                  <a:pt x="117" y="78"/>
                </a:lnTo>
                <a:lnTo>
                  <a:pt x="234" y="269"/>
                </a:lnTo>
                <a:lnTo>
                  <a:pt x="130" y="333"/>
                </a:lnTo>
                <a:lnTo>
                  <a:pt x="145" y="357"/>
                </a:lnTo>
                <a:lnTo>
                  <a:pt x="249" y="292"/>
                </a:lnTo>
                <a:lnTo>
                  <a:pt x="275" y="334"/>
                </a:lnTo>
                <a:lnTo>
                  <a:pt x="297" y="32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8" name="Freeform 391"/>
          <p:cNvSpPr>
            <a:spLocks/>
          </p:cNvSpPr>
          <p:nvPr/>
        </p:nvSpPr>
        <p:spPr bwMode="auto">
          <a:xfrm>
            <a:off x="7603623" y="3025477"/>
            <a:ext cx="74613" cy="117475"/>
          </a:xfrm>
          <a:custGeom>
            <a:avLst/>
            <a:gdLst>
              <a:gd name="T0" fmla="*/ 25 w 25"/>
              <a:gd name="T1" fmla="*/ 38 h 40"/>
              <a:gd name="T2" fmla="*/ 19 w 25"/>
              <a:gd name="T3" fmla="*/ 0 h 40"/>
              <a:gd name="T4" fmla="*/ 3 w 25"/>
              <a:gd name="T5" fmla="*/ 14 h 40"/>
              <a:gd name="T6" fmla="*/ 0 w 25"/>
              <a:gd name="T7" fmla="*/ 15 h 40"/>
              <a:gd name="T8" fmla="*/ 2 w 25"/>
              <a:gd name="T9" fmla="*/ 30 h 40"/>
              <a:gd name="T10" fmla="*/ 5 w 25"/>
              <a:gd name="T11" fmla="*/ 29 h 40"/>
              <a:gd name="T12" fmla="*/ 25 w 25"/>
              <a:gd name="T13" fmla="*/ 3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40">
                <a:moveTo>
                  <a:pt x="25" y="38"/>
                </a:moveTo>
                <a:cubicBezTo>
                  <a:pt x="19" y="0"/>
                  <a:pt x="19" y="0"/>
                  <a:pt x="19" y="0"/>
                </a:cubicBezTo>
                <a:cubicBezTo>
                  <a:pt x="11" y="1"/>
                  <a:pt x="5" y="7"/>
                  <a:pt x="3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2" y="30"/>
                  <a:pt x="2" y="30"/>
                  <a:pt x="2" y="30"/>
                </a:cubicBezTo>
                <a:cubicBezTo>
                  <a:pt x="5" y="29"/>
                  <a:pt x="5" y="29"/>
                  <a:pt x="5" y="29"/>
                </a:cubicBezTo>
                <a:cubicBezTo>
                  <a:pt x="9" y="36"/>
                  <a:pt x="17" y="40"/>
                  <a:pt x="25" y="3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9" name="Freeform 392"/>
          <p:cNvSpPr>
            <a:spLocks/>
          </p:cNvSpPr>
          <p:nvPr/>
        </p:nvSpPr>
        <p:spPr bwMode="auto">
          <a:xfrm>
            <a:off x="7692523" y="3308052"/>
            <a:ext cx="117475" cy="69850"/>
          </a:xfrm>
          <a:custGeom>
            <a:avLst/>
            <a:gdLst>
              <a:gd name="T0" fmla="*/ 0 w 40"/>
              <a:gd name="T1" fmla="*/ 20 h 24"/>
              <a:gd name="T2" fmla="*/ 39 w 40"/>
              <a:gd name="T3" fmla="*/ 24 h 24"/>
              <a:gd name="T4" fmla="*/ 29 w 40"/>
              <a:gd name="T5" fmla="*/ 5 h 24"/>
              <a:gd name="T6" fmla="*/ 30 w 40"/>
              <a:gd name="T7" fmla="*/ 2 h 24"/>
              <a:gd name="T8" fmla="*/ 15 w 40"/>
              <a:gd name="T9" fmla="*/ 0 h 24"/>
              <a:gd name="T10" fmla="*/ 14 w 40"/>
              <a:gd name="T11" fmla="*/ 3 h 24"/>
              <a:gd name="T12" fmla="*/ 0 w 40"/>
              <a:gd name="T13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24">
                <a:moveTo>
                  <a:pt x="0" y="20"/>
                </a:moveTo>
                <a:cubicBezTo>
                  <a:pt x="39" y="24"/>
                  <a:pt x="39" y="24"/>
                  <a:pt x="39" y="24"/>
                </a:cubicBezTo>
                <a:cubicBezTo>
                  <a:pt x="40" y="16"/>
                  <a:pt x="36" y="9"/>
                  <a:pt x="29" y="5"/>
                </a:cubicBezTo>
                <a:cubicBezTo>
                  <a:pt x="30" y="2"/>
                  <a:pt x="30" y="2"/>
                  <a:pt x="30" y="2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3"/>
                  <a:pt x="14" y="3"/>
                  <a:pt x="14" y="3"/>
                </a:cubicBezTo>
                <a:cubicBezTo>
                  <a:pt x="7" y="5"/>
                  <a:pt x="1" y="12"/>
                  <a:pt x="0" y="2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0" name="Freeform 393"/>
          <p:cNvSpPr>
            <a:spLocks/>
          </p:cNvSpPr>
          <p:nvPr/>
        </p:nvSpPr>
        <p:spPr bwMode="auto">
          <a:xfrm>
            <a:off x="7386135" y="3046115"/>
            <a:ext cx="100013" cy="134938"/>
          </a:xfrm>
          <a:custGeom>
            <a:avLst/>
            <a:gdLst>
              <a:gd name="T0" fmla="*/ 21 w 34"/>
              <a:gd name="T1" fmla="*/ 7 h 46"/>
              <a:gd name="T2" fmla="*/ 34 w 34"/>
              <a:gd name="T3" fmla="*/ 2 h 46"/>
              <a:gd name="T4" fmla="*/ 21 w 34"/>
              <a:gd name="T5" fmla="*/ 23 h 46"/>
              <a:gd name="T6" fmla="*/ 20 w 34"/>
              <a:gd name="T7" fmla="*/ 25 h 46"/>
              <a:gd name="T8" fmla="*/ 7 w 34"/>
              <a:gd name="T9" fmla="*/ 46 h 46"/>
              <a:gd name="T10" fmla="*/ 5 w 34"/>
              <a:gd name="T11" fmla="*/ 32 h 46"/>
              <a:gd name="T12" fmla="*/ 21 w 34"/>
              <a:gd name="T13" fmla="*/ 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46">
                <a:moveTo>
                  <a:pt x="21" y="7"/>
                </a:moveTo>
                <a:cubicBezTo>
                  <a:pt x="25" y="0"/>
                  <a:pt x="34" y="2"/>
                  <a:pt x="34" y="2"/>
                </a:cubicBezTo>
                <a:cubicBezTo>
                  <a:pt x="21" y="23"/>
                  <a:pt x="21" y="23"/>
                  <a:pt x="21" y="23"/>
                </a:cubicBezTo>
                <a:cubicBezTo>
                  <a:pt x="20" y="25"/>
                  <a:pt x="20" y="25"/>
                  <a:pt x="20" y="25"/>
                </a:cubicBezTo>
                <a:cubicBezTo>
                  <a:pt x="7" y="46"/>
                  <a:pt x="7" y="46"/>
                  <a:pt x="7" y="46"/>
                </a:cubicBezTo>
                <a:cubicBezTo>
                  <a:pt x="7" y="46"/>
                  <a:pt x="0" y="39"/>
                  <a:pt x="5" y="32"/>
                </a:cubicBezTo>
                <a:lnTo>
                  <a:pt x="21" y="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1" name="Freeform 394"/>
          <p:cNvSpPr>
            <a:spLocks/>
          </p:cNvSpPr>
          <p:nvPr/>
        </p:nvSpPr>
        <p:spPr bwMode="auto">
          <a:xfrm>
            <a:off x="7479798" y="3331865"/>
            <a:ext cx="88900" cy="104775"/>
          </a:xfrm>
          <a:custGeom>
            <a:avLst/>
            <a:gdLst>
              <a:gd name="T0" fmla="*/ 9 w 30"/>
              <a:gd name="T1" fmla="*/ 36 h 36"/>
              <a:gd name="T2" fmla="*/ 30 w 30"/>
              <a:gd name="T3" fmla="*/ 2 h 36"/>
              <a:gd name="T4" fmla="*/ 10 w 30"/>
              <a:gd name="T5" fmla="*/ 6 h 36"/>
              <a:gd name="T6" fmla="*/ 7 w 30"/>
              <a:gd name="T7" fmla="*/ 4 h 36"/>
              <a:gd name="T8" fmla="*/ 0 w 30"/>
              <a:gd name="T9" fmla="*/ 14 h 36"/>
              <a:gd name="T10" fmla="*/ 3 w 30"/>
              <a:gd name="T11" fmla="*/ 16 h 36"/>
              <a:gd name="T12" fmla="*/ 9 w 30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36">
                <a:moveTo>
                  <a:pt x="9" y="36"/>
                </a:moveTo>
                <a:cubicBezTo>
                  <a:pt x="30" y="2"/>
                  <a:pt x="30" y="2"/>
                  <a:pt x="30" y="2"/>
                </a:cubicBezTo>
                <a:cubicBezTo>
                  <a:pt x="26" y="0"/>
                  <a:pt x="15" y="2"/>
                  <a:pt x="10" y="6"/>
                </a:cubicBezTo>
                <a:cubicBezTo>
                  <a:pt x="7" y="4"/>
                  <a:pt x="7" y="4"/>
                  <a:pt x="7" y="4"/>
                </a:cubicBezTo>
                <a:cubicBezTo>
                  <a:pt x="0" y="14"/>
                  <a:pt x="0" y="14"/>
                  <a:pt x="0" y="14"/>
                </a:cubicBezTo>
                <a:cubicBezTo>
                  <a:pt x="3" y="16"/>
                  <a:pt x="3" y="16"/>
                  <a:pt x="3" y="16"/>
                </a:cubicBezTo>
                <a:cubicBezTo>
                  <a:pt x="2" y="22"/>
                  <a:pt x="5" y="34"/>
                  <a:pt x="9" y="3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2" name="Freeform 395"/>
          <p:cNvSpPr>
            <a:spLocks/>
          </p:cNvSpPr>
          <p:nvPr/>
        </p:nvSpPr>
        <p:spPr bwMode="auto">
          <a:xfrm>
            <a:off x="7536948" y="3436640"/>
            <a:ext cx="104775" cy="77788"/>
          </a:xfrm>
          <a:custGeom>
            <a:avLst/>
            <a:gdLst>
              <a:gd name="T0" fmla="*/ 65 w 66"/>
              <a:gd name="T1" fmla="*/ 36 h 49"/>
              <a:gd name="T2" fmla="*/ 13 w 66"/>
              <a:gd name="T3" fmla="*/ 41 h 49"/>
              <a:gd name="T4" fmla="*/ 11 w 66"/>
              <a:gd name="T5" fmla="*/ 34 h 49"/>
              <a:gd name="T6" fmla="*/ 9 w 66"/>
              <a:gd name="T7" fmla="*/ 30 h 49"/>
              <a:gd name="T8" fmla="*/ 9 w 66"/>
              <a:gd name="T9" fmla="*/ 23 h 49"/>
              <a:gd name="T10" fmla="*/ 59 w 66"/>
              <a:gd name="T11" fmla="*/ 8 h 49"/>
              <a:gd name="T12" fmla="*/ 57 w 66"/>
              <a:gd name="T13" fmla="*/ 0 h 49"/>
              <a:gd name="T14" fmla="*/ 0 w 66"/>
              <a:gd name="T15" fmla="*/ 17 h 49"/>
              <a:gd name="T16" fmla="*/ 3 w 66"/>
              <a:gd name="T17" fmla="*/ 32 h 49"/>
              <a:gd name="T18" fmla="*/ 3 w 66"/>
              <a:gd name="T19" fmla="*/ 36 h 49"/>
              <a:gd name="T20" fmla="*/ 7 w 66"/>
              <a:gd name="T21" fmla="*/ 49 h 49"/>
              <a:gd name="T22" fmla="*/ 66 w 66"/>
              <a:gd name="T23" fmla="*/ 43 h 49"/>
              <a:gd name="T24" fmla="*/ 65 w 66"/>
              <a:gd name="T25" fmla="*/ 36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" h="49">
                <a:moveTo>
                  <a:pt x="65" y="36"/>
                </a:moveTo>
                <a:lnTo>
                  <a:pt x="13" y="41"/>
                </a:lnTo>
                <a:lnTo>
                  <a:pt x="11" y="34"/>
                </a:lnTo>
                <a:lnTo>
                  <a:pt x="9" y="30"/>
                </a:lnTo>
                <a:lnTo>
                  <a:pt x="9" y="23"/>
                </a:lnTo>
                <a:lnTo>
                  <a:pt x="59" y="8"/>
                </a:lnTo>
                <a:lnTo>
                  <a:pt x="57" y="0"/>
                </a:lnTo>
                <a:lnTo>
                  <a:pt x="0" y="17"/>
                </a:lnTo>
                <a:lnTo>
                  <a:pt x="3" y="32"/>
                </a:lnTo>
                <a:lnTo>
                  <a:pt x="3" y="36"/>
                </a:lnTo>
                <a:lnTo>
                  <a:pt x="7" y="49"/>
                </a:lnTo>
                <a:lnTo>
                  <a:pt x="66" y="43"/>
                </a:lnTo>
                <a:lnTo>
                  <a:pt x="65" y="3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3" name="Freeform 396"/>
          <p:cNvSpPr>
            <a:spLocks/>
          </p:cNvSpPr>
          <p:nvPr/>
        </p:nvSpPr>
        <p:spPr bwMode="auto">
          <a:xfrm>
            <a:off x="7541710" y="3455690"/>
            <a:ext cx="60325" cy="52388"/>
          </a:xfrm>
          <a:custGeom>
            <a:avLst/>
            <a:gdLst>
              <a:gd name="T0" fmla="*/ 30 w 38"/>
              <a:gd name="T1" fmla="*/ 0 h 33"/>
              <a:gd name="T2" fmla="*/ 0 w 38"/>
              <a:gd name="T3" fmla="*/ 9 h 33"/>
              <a:gd name="T4" fmla="*/ 2 w 38"/>
              <a:gd name="T5" fmla="*/ 18 h 33"/>
              <a:gd name="T6" fmla="*/ 4 w 38"/>
              <a:gd name="T7" fmla="*/ 24 h 33"/>
              <a:gd name="T8" fmla="*/ 6 w 38"/>
              <a:gd name="T9" fmla="*/ 33 h 33"/>
              <a:gd name="T10" fmla="*/ 38 w 38"/>
              <a:gd name="T11" fmla="*/ 29 h 33"/>
              <a:gd name="T12" fmla="*/ 30 w 38"/>
              <a:gd name="T1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33">
                <a:moveTo>
                  <a:pt x="30" y="0"/>
                </a:moveTo>
                <a:lnTo>
                  <a:pt x="0" y="9"/>
                </a:lnTo>
                <a:lnTo>
                  <a:pt x="2" y="18"/>
                </a:lnTo>
                <a:lnTo>
                  <a:pt x="4" y="24"/>
                </a:lnTo>
                <a:lnTo>
                  <a:pt x="6" y="33"/>
                </a:lnTo>
                <a:lnTo>
                  <a:pt x="38" y="29"/>
                </a:lnTo>
                <a:lnTo>
                  <a:pt x="3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4" name="Freeform 397"/>
          <p:cNvSpPr>
            <a:spLocks/>
          </p:cNvSpPr>
          <p:nvPr/>
        </p:nvSpPr>
        <p:spPr bwMode="auto">
          <a:xfrm>
            <a:off x="7500435" y="3201690"/>
            <a:ext cx="201613" cy="65088"/>
          </a:xfrm>
          <a:custGeom>
            <a:avLst/>
            <a:gdLst>
              <a:gd name="T0" fmla="*/ 125 w 127"/>
              <a:gd name="T1" fmla="*/ 41 h 41"/>
              <a:gd name="T2" fmla="*/ 0 w 127"/>
              <a:gd name="T3" fmla="*/ 7 h 41"/>
              <a:gd name="T4" fmla="*/ 2 w 127"/>
              <a:gd name="T5" fmla="*/ 0 h 41"/>
              <a:gd name="T6" fmla="*/ 127 w 127"/>
              <a:gd name="T7" fmla="*/ 33 h 41"/>
              <a:gd name="T8" fmla="*/ 125 w 127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41">
                <a:moveTo>
                  <a:pt x="125" y="41"/>
                </a:moveTo>
                <a:lnTo>
                  <a:pt x="0" y="7"/>
                </a:lnTo>
                <a:lnTo>
                  <a:pt x="2" y="0"/>
                </a:lnTo>
                <a:lnTo>
                  <a:pt x="127" y="33"/>
                </a:lnTo>
                <a:lnTo>
                  <a:pt x="125" y="4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5" name="Freeform 398"/>
          <p:cNvSpPr>
            <a:spLocks/>
          </p:cNvSpPr>
          <p:nvPr/>
        </p:nvSpPr>
        <p:spPr bwMode="auto">
          <a:xfrm>
            <a:off x="7503610" y="3230265"/>
            <a:ext cx="185738" cy="115888"/>
          </a:xfrm>
          <a:custGeom>
            <a:avLst/>
            <a:gdLst>
              <a:gd name="T0" fmla="*/ 112 w 117"/>
              <a:gd name="T1" fmla="*/ 73 h 73"/>
              <a:gd name="T2" fmla="*/ 0 w 117"/>
              <a:gd name="T3" fmla="*/ 10 h 73"/>
              <a:gd name="T4" fmla="*/ 4 w 117"/>
              <a:gd name="T5" fmla="*/ 0 h 73"/>
              <a:gd name="T6" fmla="*/ 117 w 117"/>
              <a:gd name="T7" fmla="*/ 64 h 73"/>
              <a:gd name="T8" fmla="*/ 112 w 117"/>
              <a:gd name="T9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73">
                <a:moveTo>
                  <a:pt x="112" y="73"/>
                </a:moveTo>
                <a:lnTo>
                  <a:pt x="0" y="10"/>
                </a:lnTo>
                <a:lnTo>
                  <a:pt x="4" y="0"/>
                </a:lnTo>
                <a:lnTo>
                  <a:pt x="117" y="64"/>
                </a:lnTo>
                <a:lnTo>
                  <a:pt x="112" y="7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6" name="Oval 399"/>
          <p:cNvSpPr>
            <a:spLocks noChangeArrowheads="1"/>
          </p:cNvSpPr>
          <p:nvPr/>
        </p:nvSpPr>
        <p:spPr bwMode="auto">
          <a:xfrm>
            <a:off x="7706810" y="3142952"/>
            <a:ext cx="33338" cy="2857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7" name="Oval 400"/>
          <p:cNvSpPr>
            <a:spLocks noChangeArrowheads="1"/>
          </p:cNvSpPr>
          <p:nvPr/>
        </p:nvSpPr>
        <p:spPr bwMode="auto">
          <a:xfrm>
            <a:off x="7716335" y="3088977"/>
            <a:ext cx="14288" cy="1587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8" name="Oval 401"/>
          <p:cNvSpPr>
            <a:spLocks noChangeArrowheads="1"/>
          </p:cNvSpPr>
          <p:nvPr/>
        </p:nvSpPr>
        <p:spPr bwMode="auto">
          <a:xfrm>
            <a:off x="7778248" y="3422352"/>
            <a:ext cx="28575" cy="3016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Oval 402"/>
          <p:cNvSpPr>
            <a:spLocks noChangeArrowheads="1"/>
          </p:cNvSpPr>
          <p:nvPr/>
        </p:nvSpPr>
        <p:spPr bwMode="auto">
          <a:xfrm>
            <a:off x="7702048" y="3519190"/>
            <a:ext cx="28575" cy="333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0" name="Freeform 403"/>
          <p:cNvSpPr>
            <a:spLocks/>
          </p:cNvSpPr>
          <p:nvPr/>
        </p:nvSpPr>
        <p:spPr bwMode="auto">
          <a:xfrm>
            <a:off x="6535235" y="3066752"/>
            <a:ext cx="171450" cy="166688"/>
          </a:xfrm>
          <a:custGeom>
            <a:avLst/>
            <a:gdLst>
              <a:gd name="T0" fmla="*/ 52 w 58"/>
              <a:gd name="T1" fmla="*/ 18 h 57"/>
              <a:gd name="T2" fmla="*/ 39 w 58"/>
              <a:gd name="T3" fmla="*/ 52 h 57"/>
              <a:gd name="T4" fmla="*/ 6 w 58"/>
              <a:gd name="T5" fmla="*/ 39 h 57"/>
              <a:gd name="T6" fmla="*/ 19 w 58"/>
              <a:gd name="T7" fmla="*/ 5 h 57"/>
              <a:gd name="T8" fmla="*/ 52 w 58"/>
              <a:gd name="T9" fmla="*/ 1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52" y="18"/>
                </a:moveTo>
                <a:cubicBezTo>
                  <a:pt x="58" y="31"/>
                  <a:pt x="52" y="46"/>
                  <a:pt x="39" y="52"/>
                </a:cubicBezTo>
                <a:cubicBezTo>
                  <a:pt x="26" y="57"/>
                  <a:pt x="11" y="51"/>
                  <a:pt x="6" y="39"/>
                </a:cubicBezTo>
                <a:cubicBezTo>
                  <a:pt x="0" y="26"/>
                  <a:pt x="6" y="11"/>
                  <a:pt x="19" y="5"/>
                </a:cubicBezTo>
                <a:cubicBezTo>
                  <a:pt x="32" y="0"/>
                  <a:pt x="47" y="6"/>
                  <a:pt x="52" y="1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1" name="Freeform 404"/>
          <p:cNvSpPr>
            <a:spLocks/>
          </p:cNvSpPr>
          <p:nvPr/>
        </p:nvSpPr>
        <p:spPr bwMode="auto">
          <a:xfrm>
            <a:off x="6214560" y="3006427"/>
            <a:ext cx="700088" cy="846138"/>
          </a:xfrm>
          <a:custGeom>
            <a:avLst/>
            <a:gdLst>
              <a:gd name="T0" fmla="*/ 217 w 238"/>
              <a:gd name="T1" fmla="*/ 8 h 287"/>
              <a:gd name="T2" fmla="*/ 229 w 238"/>
              <a:gd name="T3" fmla="*/ 1 h 287"/>
              <a:gd name="T4" fmla="*/ 237 w 238"/>
              <a:gd name="T5" fmla="*/ 12 h 287"/>
              <a:gd name="T6" fmla="*/ 183 w 238"/>
              <a:gd name="T7" fmla="*/ 105 h 287"/>
              <a:gd name="T8" fmla="*/ 147 w 238"/>
              <a:gd name="T9" fmla="*/ 166 h 287"/>
              <a:gd name="T10" fmla="*/ 179 w 238"/>
              <a:gd name="T11" fmla="*/ 187 h 287"/>
              <a:gd name="T12" fmla="*/ 188 w 238"/>
              <a:gd name="T13" fmla="*/ 217 h 287"/>
              <a:gd name="T14" fmla="*/ 158 w 238"/>
              <a:gd name="T15" fmla="*/ 278 h 287"/>
              <a:gd name="T16" fmla="*/ 141 w 238"/>
              <a:gd name="T17" fmla="*/ 285 h 287"/>
              <a:gd name="T18" fmla="*/ 134 w 238"/>
              <a:gd name="T19" fmla="*/ 268 h 287"/>
              <a:gd name="T20" fmla="*/ 155 w 238"/>
              <a:gd name="T21" fmla="*/ 214 h 287"/>
              <a:gd name="T22" fmla="*/ 118 w 238"/>
              <a:gd name="T23" fmla="*/ 197 h 287"/>
              <a:gd name="T24" fmla="*/ 100 w 238"/>
              <a:gd name="T25" fmla="*/ 233 h 287"/>
              <a:gd name="T26" fmla="*/ 79 w 238"/>
              <a:gd name="T27" fmla="*/ 251 h 287"/>
              <a:gd name="T28" fmla="*/ 19 w 238"/>
              <a:gd name="T29" fmla="*/ 274 h 287"/>
              <a:gd name="T30" fmla="*/ 2 w 238"/>
              <a:gd name="T31" fmla="*/ 267 h 287"/>
              <a:gd name="T32" fmla="*/ 9 w 238"/>
              <a:gd name="T33" fmla="*/ 250 h 287"/>
              <a:gd name="T34" fmla="*/ 66 w 238"/>
              <a:gd name="T35" fmla="*/ 219 h 287"/>
              <a:gd name="T36" fmla="*/ 87 w 238"/>
              <a:gd name="T37" fmla="*/ 157 h 287"/>
              <a:gd name="T38" fmla="*/ 119 w 238"/>
              <a:gd name="T39" fmla="*/ 105 h 287"/>
              <a:gd name="T40" fmla="*/ 153 w 238"/>
              <a:gd name="T41" fmla="*/ 74 h 287"/>
              <a:gd name="T42" fmla="*/ 217 w 238"/>
              <a:gd name="T43" fmla="*/ 8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8" h="287">
                <a:moveTo>
                  <a:pt x="217" y="8"/>
                </a:moveTo>
                <a:cubicBezTo>
                  <a:pt x="218" y="3"/>
                  <a:pt x="224" y="0"/>
                  <a:pt x="229" y="1"/>
                </a:cubicBezTo>
                <a:cubicBezTo>
                  <a:pt x="234" y="2"/>
                  <a:pt x="238" y="7"/>
                  <a:pt x="237" y="12"/>
                </a:cubicBezTo>
                <a:cubicBezTo>
                  <a:pt x="225" y="57"/>
                  <a:pt x="207" y="75"/>
                  <a:pt x="183" y="105"/>
                </a:cubicBezTo>
                <a:cubicBezTo>
                  <a:pt x="147" y="166"/>
                  <a:pt x="147" y="166"/>
                  <a:pt x="147" y="166"/>
                </a:cubicBezTo>
                <a:cubicBezTo>
                  <a:pt x="179" y="187"/>
                  <a:pt x="179" y="187"/>
                  <a:pt x="179" y="187"/>
                </a:cubicBezTo>
                <a:cubicBezTo>
                  <a:pt x="190" y="195"/>
                  <a:pt x="193" y="204"/>
                  <a:pt x="188" y="217"/>
                </a:cubicBezTo>
                <a:cubicBezTo>
                  <a:pt x="158" y="278"/>
                  <a:pt x="158" y="278"/>
                  <a:pt x="158" y="278"/>
                </a:cubicBezTo>
                <a:cubicBezTo>
                  <a:pt x="155" y="284"/>
                  <a:pt x="148" y="287"/>
                  <a:pt x="141" y="285"/>
                </a:cubicBezTo>
                <a:cubicBezTo>
                  <a:pt x="135" y="282"/>
                  <a:pt x="131" y="275"/>
                  <a:pt x="134" y="268"/>
                </a:cubicBezTo>
                <a:cubicBezTo>
                  <a:pt x="155" y="214"/>
                  <a:pt x="155" y="214"/>
                  <a:pt x="155" y="214"/>
                </a:cubicBezTo>
                <a:cubicBezTo>
                  <a:pt x="118" y="197"/>
                  <a:pt x="118" y="197"/>
                  <a:pt x="118" y="197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95" y="242"/>
                  <a:pt x="88" y="246"/>
                  <a:pt x="79" y="251"/>
                </a:cubicBezTo>
                <a:cubicBezTo>
                  <a:pt x="19" y="274"/>
                  <a:pt x="19" y="274"/>
                  <a:pt x="19" y="274"/>
                </a:cubicBezTo>
                <a:cubicBezTo>
                  <a:pt x="13" y="276"/>
                  <a:pt x="5" y="273"/>
                  <a:pt x="2" y="267"/>
                </a:cubicBezTo>
                <a:cubicBezTo>
                  <a:pt x="0" y="260"/>
                  <a:pt x="3" y="253"/>
                  <a:pt x="9" y="250"/>
                </a:cubicBezTo>
                <a:cubicBezTo>
                  <a:pt x="66" y="219"/>
                  <a:pt x="66" y="219"/>
                  <a:pt x="66" y="219"/>
                </a:cubicBezTo>
                <a:cubicBezTo>
                  <a:pt x="66" y="219"/>
                  <a:pt x="79" y="175"/>
                  <a:pt x="87" y="157"/>
                </a:cubicBezTo>
                <a:cubicBezTo>
                  <a:pt x="95" y="140"/>
                  <a:pt x="119" y="105"/>
                  <a:pt x="119" y="105"/>
                </a:cubicBezTo>
                <a:cubicBezTo>
                  <a:pt x="129" y="89"/>
                  <a:pt x="144" y="81"/>
                  <a:pt x="153" y="74"/>
                </a:cubicBezTo>
                <a:cubicBezTo>
                  <a:pt x="169" y="62"/>
                  <a:pt x="203" y="47"/>
                  <a:pt x="217" y="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2" name="Freeform 405"/>
          <p:cNvSpPr>
            <a:spLocks/>
          </p:cNvSpPr>
          <p:nvPr/>
        </p:nvSpPr>
        <p:spPr bwMode="auto">
          <a:xfrm>
            <a:off x="7706810" y="3047702"/>
            <a:ext cx="344488" cy="708025"/>
          </a:xfrm>
          <a:custGeom>
            <a:avLst/>
            <a:gdLst>
              <a:gd name="T0" fmla="*/ 105 w 117"/>
              <a:gd name="T1" fmla="*/ 214 h 240"/>
              <a:gd name="T2" fmla="*/ 88 w 117"/>
              <a:gd name="T3" fmla="*/ 213 h 240"/>
              <a:gd name="T4" fmla="*/ 97 w 117"/>
              <a:gd name="T5" fmla="*/ 180 h 240"/>
              <a:gd name="T6" fmla="*/ 108 w 117"/>
              <a:gd name="T7" fmla="*/ 126 h 240"/>
              <a:gd name="T8" fmla="*/ 86 w 117"/>
              <a:gd name="T9" fmla="*/ 87 h 240"/>
              <a:gd name="T10" fmla="*/ 69 w 117"/>
              <a:gd name="T11" fmla="*/ 57 h 240"/>
              <a:gd name="T12" fmla="*/ 88 w 117"/>
              <a:gd name="T13" fmla="*/ 16 h 240"/>
              <a:gd name="T14" fmla="*/ 84 w 117"/>
              <a:gd name="T15" fmla="*/ 3 h 240"/>
              <a:gd name="T16" fmla="*/ 71 w 117"/>
              <a:gd name="T17" fmla="*/ 7 h 240"/>
              <a:gd name="T18" fmla="*/ 46 w 117"/>
              <a:gd name="T19" fmla="*/ 51 h 240"/>
              <a:gd name="T20" fmla="*/ 44 w 117"/>
              <a:gd name="T21" fmla="*/ 57 h 240"/>
              <a:gd name="T22" fmla="*/ 46 w 117"/>
              <a:gd name="T23" fmla="*/ 64 h 240"/>
              <a:gd name="T24" fmla="*/ 61 w 117"/>
              <a:gd name="T25" fmla="*/ 99 h 240"/>
              <a:gd name="T26" fmla="*/ 61 w 117"/>
              <a:gd name="T27" fmla="*/ 99 h 240"/>
              <a:gd name="T28" fmla="*/ 61 w 117"/>
              <a:gd name="T29" fmla="*/ 106 h 240"/>
              <a:gd name="T30" fmla="*/ 48 w 117"/>
              <a:gd name="T31" fmla="*/ 189 h 240"/>
              <a:gd name="T32" fmla="*/ 19 w 117"/>
              <a:gd name="T33" fmla="*/ 203 h 240"/>
              <a:gd name="T34" fmla="*/ 26 w 117"/>
              <a:gd name="T35" fmla="*/ 240 h 240"/>
              <a:gd name="T36" fmla="*/ 34 w 117"/>
              <a:gd name="T37" fmla="*/ 240 h 240"/>
              <a:gd name="T38" fmla="*/ 104 w 117"/>
              <a:gd name="T39" fmla="*/ 240 h 240"/>
              <a:gd name="T40" fmla="*/ 117 w 117"/>
              <a:gd name="T41" fmla="*/ 228 h 240"/>
              <a:gd name="T42" fmla="*/ 105 w 117"/>
              <a:gd name="T43" fmla="*/ 21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7" h="240">
                <a:moveTo>
                  <a:pt x="105" y="214"/>
                </a:moveTo>
                <a:cubicBezTo>
                  <a:pt x="88" y="213"/>
                  <a:pt x="88" y="213"/>
                  <a:pt x="88" y="213"/>
                </a:cubicBezTo>
                <a:cubicBezTo>
                  <a:pt x="96" y="205"/>
                  <a:pt x="97" y="186"/>
                  <a:pt x="97" y="180"/>
                </a:cubicBezTo>
                <a:cubicBezTo>
                  <a:pt x="97" y="173"/>
                  <a:pt x="108" y="126"/>
                  <a:pt x="108" y="126"/>
                </a:cubicBezTo>
                <a:cubicBezTo>
                  <a:pt x="108" y="108"/>
                  <a:pt x="98" y="100"/>
                  <a:pt x="86" y="87"/>
                </a:cubicBezTo>
                <a:cubicBezTo>
                  <a:pt x="69" y="57"/>
                  <a:pt x="69" y="57"/>
                  <a:pt x="69" y="57"/>
                </a:cubicBezTo>
                <a:cubicBezTo>
                  <a:pt x="88" y="16"/>
                  <a:pt x="88" y="16"/>
                  <a:pt x="88" y="16"/>
                </a:cubicBezTo>
                <a:cubicBezTo>
                  <a:pt x="91" y="11"/>
                  <a:pt x="89" y="5"/>
                  <a:pt x="84" y="3"/>
                </a:cubicBezTo>
                <a:cubicBezTo>
                  <a:pt x="79" y="0"/>
                  <a:pt x="73" y="2"/>
                  <a:pt x="71" y="7"/>
                </a:cubicBezTo>
                <a:cubicBezTo>
                  <a:pt x="46" y="51"/>
                  <a:pt x="46" y="51"/>
                  <a:pt x="46" y="51"/>
                </a:cubicBezTo>
                <a:cubicBezTo>
                  <a:pt x="45" y="53"/>
                  <a:pt x="44" y="55"/>
                  <a:pt x="44" y="57"/>
                </a:cubicBezTo>
                <a:cubicBezTo>
                  <a:pt x="44" y="60"/>
                  <a:pt x="44" y="62"/>
                  <a:pt x="46" y="64"/>
                </a:cubicBezTo>
                <a:cubicBezTo>
                  <a:pt x="61" y="99"/>
                  <a:pt x="61" y="99"/>
                  <a:pt x="61" y="99"/>
                </a:cubicBezTo>
                <a:cubicBezTo>
                  <a:pt x="61" y="99"/>
                  <a:pt x="61" y="99"/>
                  <a:pt x="61" y="99"/>
                </a:cubicBezTo>
                <a:cubicBezTo>
                  <a:pt x="61" y="102"/>
                  <a:pt x="60" y="104"/>
                  <a:pt x="61" y="106"/>
                </a:cubicBezTo>
                <a:cubicBezTo>
                  <a:pt x="48" y="189"/>
                  <a:pt x="48" y="189"/>
                  <a:pt x="48" y="189"/>
                </a:cubicBezTo>
                <a:cubicBezTo>
                  <a:pt x="19" y="203"/>
                  <a:pt x="19" y="203"/>
                  <a:pt x="19" y="203"/>
                </a:cubicBezTo>
                <a:cubicBezTo>
                  <a:pt x="0" y="213"/>
                  <a:pt x="9" y="240"/>
                  <a:pt x="26" y="240"/>
                </a:cubicBezTo>
                <a:cubicBezTo>
                  <a:pt x="27" y="240"/>
                  <a:pt x="33" y="240"/>
                  <a:pt x="34" y="240"/>
                </a:cubicBezTo>
                <a:cubicBezTo>
                  <a:pt x="104" y="240"/>
                  <a:pt x="104" y="240"/>
                  <a:pt x="104" y="240"/>
                </a:cubicBezTo>
                <a:cubicBezTo>
                  <a:pt x="111" y="240"/>
                  <a:pt x="117" y="235"/>
                  <a:pt x="117" y="228"/>
                </a:cubicBezTo>
                <a:cubicBezTo>
                  <a:pt x="117" y="220"/>
                  <a:pt x="112" y="215"/>
                  <a:pt x="105" y="214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3" name="Freeform 407"/>
          <p:cNvSpPr>
            <a:spLocks/>
          </p:cNvSpPr>
          <p:nvPr/>
        </p:nvSpPr>
        <p:spPr bwMode="auto">
          <a:xfrm>
            <a:off x="8893298" y="3104852"/>
            <a:ext cx="134938" cy="134938"/>
          </a:xfrm>
          <a:custGeom>
            <a:avLst/>
            <a:gdLst>
              <a:gd name="T0" fmla="*/ 38 w 46"/>
              <a:gd name="T1" fmla="*/ 9 h 46"/>
              <a:gd name="T2" fmla="*/ 36 w 46"/>
              <a:gd name="T3" fmla="*/ 39 h 46"/>
              <a:gd name="T4" fmla="*/ 7 w 46"/>
              <a:gd name="T5" fmla="*/ 37 h 46"/>
              <a:gd name="T6" fmla="*/ 9 w 46"/>
              <a:gd name="T7" fmla="*/ 8 h 46"/>
              <a:gd name="T8" fmla="*/ 38 w 46"/>
              <a:gd name="T9" fmla="*/ 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38" y="9"/>
                </a:moveTo>
                <a:cubicBezTo>
                  <a:pt x="46" y="18"/>
                  <a:pt x="45" y="31"/>
                  <a:pt x="36" y="39"/>
                </a:cubicBezTo>
                <a:cubicBezTo>
                  <a:pt x="28" y="46"/>
                  <a:pt x="15" y="46"/>
                  <a:pt x="7" y="37"/>
                </a:cubicBezTo>
                <a:cubicBezTo>
                  <a:pt x="0" y="29"/>
                  <a:pt x="0" y="15"/>
                  <a:pt x="9" y="8"/>
                </a:cubicBezTo>
                <a:cubicBezTo>
                  <a:pt x="17" y="0"/>
                  <a:pt x="30" y="1"/>
                  <a:pt x="38" y="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4" name="Freeform 408"/>
          <p:cNvSpPr>
            <a:spLocks/>
          </p:cNvSpPr>
          <p:nvPr/>
        </p:nvSpPr>
        <p:spPr bwMode="auto">
          <a:xfrm>
            <a:off x="8653586" y="2981027"/>
            <a:ext cx="495300" cy="757238"/>
          </a:xfrm>
          <a:custGeom>
            <a:avLst/>
            <a:gdLst>
              <a:gd name="T0" fmla="*/ 151 w 168"/>
              <a:gd name="T1" fmla="*/ 10 h 257"/>
              <a:gd name="T2" fmla="*/ 159 w 168"/>
              <a:gd name="T3" fmla="*/ 1 h 257"/>
              <a:gd name="T4" fmla="*/ 167 w 168"/>
              <a:gd name="T5" fmla="*/ 8 h 257"/>
              <a:gd name="T6" fmla="*/ 153 w 168"/>
              <a:gd name="T7" fmla="*/ 97 h 257"/>
              <a:gd name="T8" fmla="*/ 120 w 168"/>
              <a:gd name="T9" fmla="*/ 158 h 257"/>
              <a:gd name="T10" fmla="*/ 147 w 168"/>
              <a:gd name="T11" fmla="*/ 175 h 257"/>
              <a:gd name="T12" fmla="*/ 154 w 168"/>
              <a:gd name="T13" fmla="*/ 200 h 257"/>
              <a:gd name="T14" fmla="*/ 129 w 168"/>
              <a:gd name="T15" fmla="*/ 249 h 257"/>
              <a:gd name="T16" fmla="*/ 115 w 168"/>
              <a:gd name="T17" fmla="*/ 255 h 257"/>
              <a:gd name="T18" fmla="*/ 109 w 168"/>
              <a:gd name="T19" fmla="*/ 242 h 257"/>
              <a:gd name="T20" fmla="*/ 127 w 168"/>
              <a:gd name="T21" fmla="*/ 197 h 257"/>
              <a:gd name="T22" fmla="*/ 96 w 168"/>
              <a:gd name="T23" fmla="*/ 184 h 257"/>
              <a:gd name="T24" fmla="*/ 81 w 168"/>
              <a:gd name="T25" fmla="*/ 212 h 257"/>
              <a:gd name="T26" fmla="*/ 64 w 168"/>
              <a:gd name="T27" fmla="*/ 227 h 257"/>
              <a:gd name="T28" fmla="*/ 16 w 168"/>
              <a:gd name="T29" fmla="*/ 246 h 257"/>
              <a:gd name="T30" fmla="*/ 2 w 168"/>
              <a:gd name="T31" fmla="*/ 240 h 257"/>
              <a:gd name="T32" fmla="*/ 7 w 168"/>
              <a:gd name="T33" fmla="*/ 227 h 257"/>
              <a:gd name="T34" fmla="*/ 54 w 168"/>
              <a:gd name="T35" fmla="*/ 202 h 257"/>
              <a:gd name="T36" fmla="*/ 71 w 168"/>
              <a:gd name="T37" fmla="*/ 150 h 257"/>
              <a:gd name="T38" fmla="*/ 95 w 168"/>
              <a:gd name="T39" fmla="*/ 113 h 257"/>
              <a:gd name="T40" fmla="*/ 122 w 168"/>
              <a:gd name="T41" fmla="*/ 81 h 257"/>
              <a:gd name="T42" fmla="*/ 151 w 168"/>
              <a:gd name="T43" fmla="*/ 1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8" h="257">
                <a:moveTo>
                  <a:pt x="151" y="10"/>
                </a:moveTo>
                <a:cubicBezTo>
                  <a:pt x="151" y="5"/>
                  <a:pt x="154" y="1"/>
                  <a:pt x="159" y="1"/>
                </a:cubicBezTo>
                <a:cubicBezTo>
                  <a:pt x="163" y="0"/>
                  <a:pt x="167" y="3"/>
                  <a:pt x="167" y="8"/>
                </a:cubicBezTo>
                <a:cubicBezTo>
                  <a:pt x="168" y="44"/>
                  <a:pt x="167" y="69"/>
                  <a:pt x="153" y="97"/>
                </a:cubicBezTo>
                <a:cubicBezTo>
                  <a:pt x="120" y="158"/>
                  <a:pt x="120" y="158"/>
                  <a:pt x="120" y="158"/>
                </a:cubicBezTo>
                <a:cubicBezTo>
                  <a:pt x="147" y="175"/>
                  <a:pt x="147" y="175"/>
                  <a:pt x="147" y="175"/>
                </a:cubicBezTo>
                <a:cubicBezTo>
                  <a:pt x="155" y="182"/>
                  <a:pt x="158" y="189"/>
                  <a:pt x="154" y="200"/>
                </a:cubicBezTo>
                <a:cubicBezTo>
                  <a:pt x="129" y="249"/>
                  <a:pt x="129" y="249"/>
                  <a:pt x="129" y="249"/>
                </a:cubicBezTo>
                <a:cubicBezTo>
                  <a:pt x="127" y="255"/>
                  <a:pt x="121" y="257"/>
                  <a:pt x="115" y="255"/>
                </a:cubicBezTo>
                <a:cubicBezTo>
                  <a:pt x="110" y="253"/>
                  <a:pt x="107" y="247"/>
                  <a:pt x="109" y="242"/>
                </a:cubicBezTo>
                <a:cubicBezTo>
                  <a:pt x="127" y="197"/>
                  <a:pt x="127" y="197"/>
                  <a:pt x="127" y="197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77" y="220"/>
                  <a:pt x="72" y="224"/>
                  <a:pt x="64" y="227"/>
                </a:cubicBezTo>
                <a:cubicBezTo>
                  <a:pt x="16" y="246"/>
                  <a:pt x="16" y="246"/>
                  <a:pt x="16" y="246"/>
                </a:cubicBezTo>
                <a:cubicBezTo>
                  <a:pt x="10" y="248"/>
                  <a:pt x="4" y="246"/>
                  <a:pt x="2" y="240"/>
                </a:cubicBezTo>
                <a:cubicBezTo>
                  <a:pt x="0" y="235"/>
                  <a:pt x="2" y="229"/>
                  <a:pt x="7" y="227"/>
                </a:cubicBezTo>
                <a:cubicBezTo>
                  <a:pt x="54" y="202"/>
                  <a:pt x="54" y="202"/>
                  <a:pt x="54" y="202"/>
                </a:cubicBezTo>
                <a:cubicBezTo>
                  <a:pt x="54" y="202"/>
                  <a:pt x="64" y="165"/>
                  <a:pt x="71" y="150"/>
                </a:cubicBezTo>
                <a:cubicBezTo>
                  <a:pt x="78" y="137"/>
                  <a:pt x="95" y="113"/>
                  <a:pt x="95" y="113"/>
                </a:cubicBezTo>
                <a:cubicBezTo>
                  <a:pt x="98" y="107"/>
                  <a:pt x="114" y="90"/>
                  <a:pt x="122" y="81"/>
                </a:cubicBezTo>
                <a:cubicBezTo>
                  <a:pt x="135" y="67"/>
                  <a:pt x="147" y="53"/>
                  <a:pt x="151" y="1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5" name="Freeform 409"/>
          <p:cNvSpPr>
            <a:spLocks/>
          </p:cNvSpPr>
          <p:nvPr/>
        </p:nvSpPr>
        <p:spPr bwMode="auto">
          <a:xfrm>
            <a:off x="9520361" y="3030240"/>
            <a:ext cx="296863" cy="481013"/>
          </a:xfrm>
          <a:custGeom>
            <a:avLst/>
            <a:gdLst>
              <a:gd name="T0" fmla="*/ 105 w 187"/>
              <a:gd name="T1" fmla="*/ 303 h 303"/>
              <a:gd name="T2" fmla="*/ 187 w 187"/>
              <a:gd name="T3" fmla="*/ 6 h 303"/>
              <a:gd name="T4" fmla="*/ 167 w 187"/>
              <a:gd name="T5" fmla="*/ 0 h 303"/>
              <a:gd name="T6" fmla="*/ 156 w 187"/>
              <a:gd name="T7" fmla="*/ 39 h 303"/>
              <a:gd name="T8" fmla="*/ 59 w 187"/>
              <a:gd name="T9" fmla="*/ 13 h 303"/>
              <a:gd name="T10" fmla="*/ 53 w 187"/>
              <a:gd name="T11" fmla="*/ 34 h 303"/>
              <a:gd name="T12" fmla="*/ 150 w 187"/>
              <a:gd name="T13" fmla="*/ 60 h 303"/>
              <a:gd name="T14" fmla="*/ 102 w 187"/>
              <a:gd name="T15" fmla="*/ 238 h 303"/>
              <a:gd name="T16" fmla="*/ 5 w 187"/>
              <a:gd name="T17" fmla="*/ 212 h 303"/>
              <a:gd name="T18" fmla="*/ 0 w 187"/>
              <a:gd name="T19" fmla="*/ 232 h 303"/>
              <a:gd name="T20" fmla="*/ 96 w 187"/>
              <a:gd name="T21" fmla="*/ 258 h 303"/>
              <a:gd name="T22" fmla="*/ 85 w 187"/>
              <a:gd name="T23" fmla="*/ 297 h 303"/>
              <a:gd name="T24" fmla="*/ 105 w 187"/>
              <a:gd name="T25" fmla="*/ 303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7" h="303">
                <a:moveTo>
                  <a:pt x="105" y="303"/>
                </a:moveTo>
                <a:lnTo>
                  <a:pt x="187" y="6"/>
                </a:lnTo>
                <a:lnTo>
                  <a:pt x="167" y="0"/>
                </a:lnTo>
                <a:lnTo>
                  <a:pt x="156" y="39"/>
                </a:lnTo>
                <a:lnTo>
                  <a:pt x="59" y="13"/>
                </a:lnTo>
                <a:lnTo>
                  <a:pt x="53" y="34"/>
                </a:lnTo>
                <a:lnTo>
                  <a:pt x="150" y="60"/>
                </a:lnTo>
                <a:lnTo>
                  <a:pt x="102" y="238"/>
                </a:lnTo>
                <a:lnTo>
                  <a:pt x="5" y="212"/>
                </a:lnTo>
                <a:lnTo>
                  <a:pt x="0" y="232"/>
                </a:lnTo>
                <a:lnTo>
                  <a:pt x="96" y="258"/>
                </a:lnTo>
                <a:lnTo>
                  <a:pt x="85" y="297"/>
                </a:lnTo>
                <a:lnTo>
                  <a:pt x="105" y="30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6" name="Freeform 410"/>
          <p:cNvSpPr>
            <a:spLocks/>
          </p:cNvSpPr>
          <p:nvPr/>
        </p:nvSpPr>
        <p:spPr bwMode="auto">
          <a:xfrm>
            <a:off x="10117261" y="3142952"/>
            <a:ext cx="71438" cy="96838"/>
          </a:xfrm>
          <a:custGeom>
            <a:avLst/>
            <a:gdLst>
              <a:gd name="T0" fmla="*/ 14 w 24"/>
              <a:gd name="T1" fmla="*/ 33 h 33"/>
              <a:gd name="T2" fmla="*/ 24 w 24"/>
              <a:gd name="T3" fmla="*/ 2 h 33"/>
              <a:gd name="T4" fmla="*/ 7 w 24"/>
              <a:gd name="T5" fmla="*/ 7 h 33"/>
              <a:gd name="T6" fmla="*/ 4 w 24"/>
              <a:gd name="T7" fmla="*/ 6 h 33"/>
              <a:gd name="T8" fmla="*/ 0 w 24"/>
              <a:gd name="T9" fmla="*/ 18 h 33"/>
              <a:gd name="T10" fmla="*/ 3 w 24"/>
              <a:gd name="T11" fmla="*/ 19 h 33"/>
              <a:gd name="T12" fmla="*/ 14 w 24"/>
              <a:gd name="T1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33">
                <a:moveTo>
                  <a:pt x="14" y="33"/>
                </a:moveTo>
                <a:cubicBezTo>
                  <a:pt x="24" y="2"/>
                  <a:pt x="24" y="2"/>
                  <a:pt x="24" y="2"/>
                </a:cubicBezTo>
                <a:cubicBezTo>
                  <a:pt x="17" y="0"/>
                  <a:pt x="11" y="2"/>
                  <a:pt x="7" y="7"/>
                </a:cubicBezTo>
                <a:cubicBezTo>
                  <a:pt x="4" y="6"/>
                  <a:pt x="4" y="6"/>
                  <a:pt x="4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5"/>
                  <a:pt x="8" y="31"/>
                  <a:pt x="14" y="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7" name="Freeform 411"/>
          <p:cNvSpPr>
            <a:spLocks/>
          </p:cNvSpPr>
          <p:nvPr/>
        </p:nvSpPr>
        <p:spPr bwMode="auto">
          <a:xfrm>
            <a:off x="10309348" y="3501727"/>
            <a:ext cx="90488" cy="76200"/>
          </a:xfrm>
          <a:custGeom>
            <a:avLst/>
            <a:gdLst>
              <a:gd name="T0" fmla="*/ 0 w 31"/>
              <a:gd name="T1" fmla="*/ 9 h 26"/>
              <a:gd name="T2" fmla="*/ 27 w 31"/>
              <a:gd name="T3" fmla="*/ 26 h 26"/>
              <a:gd name="T4" fmla="*/ 27 w 31"/>
              <a:gd name="T5" fmla="*/ 9 h 26"/>
              <a:gd name="T6" fmla="*/ 28 w 31"/>
              <a:gd name="T7" fmla="*/ 7 h 26"/>
              <a:gd name="T8" fmla="*/ 18 w 31"/>
              <a:gd name="T9" fmla="*/ 0 h 26"/>
              <a:gd name="T10" fmla="*/ 17 w 31"/>
              <a:gd name="T11" fmla="*/ 2 h 26"/>
              <a:gd name="T12" fmla="*/ 0 w 31"/>
              <a:gd name="T13" fmla="*/ 9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26">
                <a:moveTo>
                  <a:pt x="0" y="9"/>
                </a:moveTo>
                <a:cubicBezTo>
                  <a:pt x="27" y="26"/>
                  <a:pt x="27" y="26"/>
                  <a:pt x="27" y="26"/>
                </a:cubicBezTo>
                <a:cubicBezTo>
                  <a:pt x="31" y="21"/>
                  <a:pt x="31" y="14"/>
                  <a:pt x="27" y="9"/>
                </a:cubicBezTo>
                <a:cubicBezTo>
                  <a:pt x="28" y="7"/>
                  <a:pt x="28" y="7"/>
                  <a:pt x="28" y="7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2"/>
                  <a:pt x="17" y="2"/>
                  <a:pt x="17" y="2"/>
                </a:cubicBezTo>
                <a:cubicBezTo>
                  <a:pt x="11" y="1"/>
                  <a:pt x="4" y="3"/>
                  <a:pt x="0" y="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8" name="Freeform 412"/>
          <p:cNvSpPr>
            <a:spLocks/>
          </p:cNvSpPr>
          <p:nvPr/>
        </p:nvSpPr>
        <p:spPr bwMode="auto">
          <a:xfrm>
            <a:off x="9848973" y="3098502"/>
            <a:ext cx="115888" cy="82550"/>
          </a:xfrm>
          <a:custGeom>
            <a:avLst/>
            <a:gdLst>
              <a:gd name="T0" fmla="*/ 27 w 39"/>
              <a:gd name="T1" fmla="*/ 4 h 28"/>
              <a:gd name="T2" fmla="*/ 39 w 39"/>
              <a:gd name="T3" fmla="*/ 5 h 28"/>
              <a:gd name="T4" fmla="*/ 21 w 39"/>
              <a:gd name="T5" fmla="*/ 16 h 28"/>
              <a:gd name="T6" fmla="*/ 20 w 39"/>
              <a:gd name="T7" fmla="*/ 17 h 28"/>
              <a:gd name="T8" fmla="*/ 2 w 39"/>
              <a:gd name="T9" fmla="*/ 28 h 28"/>
              <a:gd name="T10" fmla="*/ 6 w 39"/>
              <a:gd name="T11" fmla="*/ 17 h 28"/>
              <a:gd name="T12" fmla="*/ 27 w 39"/>
              <a:gd name="T13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28">
                <a:moveTo>
                  <a:pt x="27" y="4"/>
                </a:moveTo>
                <a:cubicBezTo>
                  <a:pt x="33" y="0"/>
                  <a:pt x="39" y="5"/>
                  <a:pt x="39" y="5"/>
                </a:cubicBezTo>
                <a:cubicBezTo>
                  <a:pt x="21" y="16"/>
                  <a:pt x="21" y="16"/>
                  <a:pt x="21" y="16"/>
                </a:cubicBezTo>
                <a:cubicBezTo>
                  <a:pt x="20" y="17"/>
                  <a:pt x="20" y="17"/>
                  <a:pt x="20" y="17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0" y="21"/>
                  <a:pt x="6" y="17"/>
                </a:cubicBezTo>
                <a:lnTo>
                  <a:pt x="27" y="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9" name="Freeform 413"/>
          <p:cNvSpPr>
            <a:spLocks/>
          </p:cNvSpPr>
          <p:nvPr/>
        </p:nvSpPr>
        <p:spPr bwMode="auto">
          <a:xfrm>
            <a:off x="9834686" y="3331865"/>
            <a:ext cx="85725" cy="73025"/>
          </a:xfrm>
          <a:custGeom>
            <a:avLst/>
            <a:gdLst>
              <a:gd name="T0" fmla="*/ 2 w 29"/>
              <a:gd name="T1" fmla="*/ 25 h 25"/>
              <a:gd name="T2" fmla="*/ 29 w 29"/>
              <a:gd name="T3" fmla="*/ 8 h 25"/>
              <a:gd name="T4" fmla="*/ 13 w 29"/>
              <a:gd name="T5" fmla="*/ 3 h 25"/>
              <a:gd name="T6" fmla="*/ 12 w 29"/>
              <a:gd name="T7" fmla="*/ 0 h 25"/>
              <a:gd name="T8" fmla="*/ 3 w 29"/>
              <a:gd name="T9" fmla="*/ 6 h 25"/>
              <a:gd name="T10" fmla="*/ 5 w 29"/>
              <a:gd name="T11" fmla="*/ 8 h 25"/>
              <a:gd name="T12" fmla="*/ 2 w 29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5">
                <a:moveTo>
                  <a:pt x="2" y="25"/>
                </a:moveTo>
                <a:cubicBezTo>
                  <a:pt x="29" y="8"/>
                  <a:pt x="29" y="8"/>
                  <a:pt x="29" y="8"/>
                </a:cubicBezTo>
                <a:cubicBezTo>
                  <a:pt x="27" y="4"/>
                  <a:pt x="18" y="2"/>
                  <a:pt x="13" y="3"/>
                </a:cubicBezTo>
                <a:cubicBezTo>
                  <a:pt x="12" y="0"/>
                  <a:pt x="12" y="0"/>
                  <a:pt x="12" y="0"/>
                </a:cubicBezTo>
                <a:cubicBezTo>
                  <a:pt x="3" y="6"/>
                  <a:pt x="3" y="6"/>
                  <a:pt x="3" y="6"/>
                </a:cubicBezTo>
                <a:cubicBezTo>
                  <a:pt x="5" y="8"/>
                  <a:pt x="5" y="8"/>
                  <a:pt x="5" y="8"/>
                </a:cubicBezTo>
                <a:cubicBezTo>
                  <a:pt x="2" y="12"/>
                  <a:pt x="0" y="22"/>
                  <a:pt x="2" y="2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0" name="Freeform 414"/>
          <p:cNvSpPr>
            <a:spLocks/>
          </p:cNvSpPr>
          <p:nvPr/>
        </p:nvSpPr>
        <p:spPr bwMode="auto">
          <a:xfrm>
            <a:off x="9841036" y="3435052"/>
            <a:ext cx="88900" cy="66675"/>
          </a:xfrm>
          <a:custGeom>
            <a:avLst/>
            <a:gdLst>
              <a:gd name="T0" fmla="*/ 48 w 56"/>
              <a:gd name="T1" fmla="*/ 37 h 42"/>
              <a:gd name="T2" fmla="*/ 7 w 56"/>
              <a:gd name="T3" fmla="*/ 22 h 42"/>
              <a:gd name="T4" fmla="*/ 9 w 56"/>
              <a:gd name="T5" fmla="*/ 16 h 42"/>
              <a:gd name="T6" fmla="*/ 9 w 56"/>
              <a:gd name="T7" fmla="*/ 13 h 42"/>
              <a:gd name="T8" fmla="*/ 11 w 56"/>
              <a:gd name="T9" fmla="*/ 7 h 42"/>
              <a:gd name="T10" fmla="*/ 54 w 56"/>
              <a:gd name="T11" fmla="*/ 13 h 42"/>
              <a:gd name="T12" fmla="*/ 56 w 56"/>
              <a:gd name="T13" fmla="*/ 7 h 42"/>
              <a:gd name="T14" fmla="*/ 7 w 56"/>
              <a:gd name="T15" fmla="*/ 0 h 42"/>
              <a:gd name="T16" fmla="*/ 4 w 56"/>
              <a:gd name="T17" fmla="*/ 11 h 42"/>
              <a:gd name="T18" fmla="*/ 4 w 56"/>
              <a:gd name="T19" fmla="*/ 14 h 42"/>
              <a:gd name="T20" fmla="*/ 0 w 56"/>
              <a:gd name="T21" fmla="*/ 25 h 42"/>
              <a:gd name="T22" fmla="*/ 46 w 56"/>
              <a:gd name="T23" fmla="*/ 42 h 42"/>
              <a:gd name="T24" fmla="*/ 48 w 56"/>
              <a:gd name="T25" fmla="*/ 3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42">
                <a:moveTo>
                  <a:pt x="48" y="37"/>
                </a:moveTo>
                <a:lnTo>
                  <a:pt x="7" y="22"/>
                </a:lnTo>
                <a:lnTo>
                  <a:pt x="9" y="16"/>
                </a:lnTo>
                <a:lnTo>
                  <a:pt x="9" y="13"/>
                </a:lnTo>
                <a:lnTo>
                  <a:pt x="11" y="7"/>
                </a:lnTo>
                <a:lnTo>
                  <a:pt x="54" y="13"/>
                </a:lnTo>
                <a:lnTo>
                  <a:pt x="56" y="7"/>
                </a:lnTo>
                <a:lnTo>
                  <a:pt x="7" y="0"/>
                </a:lnTo>
                <a:lnTo>
                  <a:pt x="4" y="11"/>
                </a:lnTo>
                <a:lnTo>
                  <a:pt x="4" y="14"/>
                </a:lnTo>
                <a:lnTo>
                  <a:pt x="0" y="25"/>
                </a:lnTo>
                <a:lnTo>
                  <a:pt x="46" y="42"/>
                </a:lnTo>
                <a:lnTo>
                  <a:pt x="48" y="3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1" name="Freeform 415"/>
          <p:cNvSpPr>
            <a:spLocks/>
          </p:cNvSpPr>
          <p:nvPr/>
        </p:nvSpPr>
        <p:spPr bwMode="auto">
          <a:xfrm>
            <a:off x="9847386" y="3439815"/>
            <a:ext cx="49213" cy="47625"/>
          </a:xfrm>
          <a:custGeom>
            <a:avLst/>
            <a:gdLst>
              <a:gd name="T0" fmla="*/ 31 w 31"/>
              <a:gd name="T1" fmla="*/ 4 h 30"/>
              <a:gd name="T2" fmla="*/ 5 w 31"/>
              <a:gd name="T3" fmla="*/ 0 h 30"/>
              <a:gd name="T4" fmla="*/ 3 w 31"/>
              <a:gd name="T5" fmla="*/ 10 h 30"/>
              <a:gd name="T6" fmla="*/ 1 w 31"/>
              <a:gd name="T7" fmla="*/ 13 h 30"/>
              <a:gd name="T8" fmla="*/ 0 w 31"/>
              <a:gd name="T9" fmla="*/ 21 h 30"/>
              <a:gd name="T10" fmla="*/ 24 w 31"/>
              <a:gd name="T11" fmla="*/ 30 h 30"/>
              <a:gd name="T12" fmla="*/ 31 w 31"/>
              <a:gd name="T13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30">
                <a:moveTo>
                  <a:pt x="31" y="4"/>
                </a:moveTo>
                <a:lnTo>
                  <a:pt x="5" y="0"/>
                </a:lnTo>
                <a:lnTo>
                  <a:pt x="3" y="10"/>
                </a:lnTo>
                <a:lnTo>
                  <a:pt x="1" y="13"/>
                </a:lnTo>
                <a:lnTo>
                  <a:pt x="0" y="21"/>
                </a:lnTo>
                <a:lnTo>
                  <a:pt x="24" y="30"/>
                </a:lnTo>
                <a:lnTo>
                  <a:pt x="31" y="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2" name="Freeform 416"/>
          <p:cNvSpPr>
            <a:spLocks/>
          </p:cNvSpPr>
          <p:nvPr/>
        </p:nvSpPr>
        <p:spPr bwMode="auto">
          <a:xfrm>
            <a:off x="10306173" y="3628727"/>
            <a:ext cx="168275" cy="20638"/>
          </a:xfrm>
          <a:custGeom>
            <a:avLst/>
            <a:gdLst>
              <a:gd name="T0" fmla="*/ 104 w 106"/>
              <a:gd name="T1" fmla="*/ 13 h 13"/>
              <a:gd name="T2" fmla="*/ 0 w 106"/>
              <a:gd name="T3" fmla="*/ 6 h 13"/>
              <a:gd name="T4" fmla="*/ 0 w 106"/>
              <a:gd name="T5" fmla="*/ 0 h 13"/>
              <a:gd name="T6" fmla="*/ 106 w 106"/>
              <a:gd name="T7" fmla="*/ 7 h 13"/>
              <a:gd name="T8" fmla="*/ 104 w 106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3">
                <a:moveTo>
                  <a:pt x="104" y="13"/>
                </a:moveTo>
                <a:lnTo>
                  <a:pt x="0" y="6"/>
                </a:lnTo>
                <a:lnTo>
                  <a:pt x="0" y="0"/>
                </a:lnTo>
                <a:lnTo>
                  <a:pt x="106" y="7"/>
                </a:lnTo>
                <a:lnTo>
                  <a:pt x="104" y="1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3" name="Freeform 417"/>
          <p:cNvSpPr>
            <a:spLocks/>
          </p:cNvSpPr>
          <p:nvPr/>
        </p:nvSpPr>
        <p:spPr bwMode="auto">
          <a:xfrm>
            <a:off x="9906123" y="3254077"/>
            <a:ext cx="104775" cy="144463"/>
          </a:xfrm>
          <a:custGeom>
            <a:avLst/>
            <a:gdLst>
              <a:gd name="T0" fmla="*/ 59 w 66"/>
              <a:gd name="T1" fmla="*/ 91 h 91"/>
              <a:gd name="T2" fmla="*/ 0 w 66"/>
              <a:gd name="T3" fmla="*/ 4 h 91"/>
              <a:gd name="T4" fmla="*/ 7 w 66"/>
              <a:gd name="T5" fmla="*/ 0 h 91"/>
              <a:gd name="T6" fmla="*/ 66 w 66"/>
              <a:gd name="T7" fmla="*/ 88 h 91"/>
              <a:gd name="T8" fmla="*/ 59 w 66"/>
              <a:gd name="T9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91">
                <a:moveTo>
                  <a:pt x="59" y="91"/>
                </a:moveTo>
                <a:lnTo>
                  <a:pt x="0" y="4"/>
                </a:lnTo>
                <a:lnTo>
                  <a:pt x="7" y="0"/>
                </a:lnTo>
                <a:lnTo>
                  <a:pt x="66" y="88"/>
                </a:lnTo>
                <a:lnTo>
                  <a:pt x="59" y="9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4" name="Freeform 418"/>
          <p:cNvSpPr>
            <a:spLocks/>
          </p:cNvSpPr>
          <p:nvPr/>
        </p:nvSpPr>
        <p:spPr bwMode="auto">
          <a:xfrm>
            <a:off x="10171236" y="3254077"/>
            <a:ext cx="28575" cy="30163"/>
          </a:xfrm>
          <a:custGeom>
            <a:avLst/>
            <a:gdLst>
              <a:gd name="T0" fmla="*/ 9 w 10"/>
              <a:gd name="T1" fmla="*/ 7 h 10"/>
              <a:gd name="T2" fmla="*/ 3 w 10"/>
              <a:gd name="T3" fmla="*/ 9 h 10"/>
              <a:gd name="T4" fmla="*/ 1 w 10"/>
              <a:gd name="T5" fmla="*/ 3 h 10"/>
              <a:gd name="T6" fmla="*/ 7 w 10"/>
              <a:gd name="T7" fmla="*/ 1 h 10"/>
              <a:gd name="T8" fmla="*/ 9 w 10"/>
              <a:gd name="T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0">
                <a:moveTo>
                  <a:pt x="9" y="7"/>
                </a:moveTo>
                <a:cubicBezTo>
                  <a:pt x="8" y="9"/>
                  <a:pt x="6" y="10"/>
                  <a:pt x="3" y="9"/>
                </a:cubicBezTo>
                <a:cubicBezTo>
                  <a:pt x="1" y="8"/>
                  <a:pt x="0" y="5"/>
                  <a:pt x="1" y="3"/>
                </a:cubicBezTo>
                <a:cubicBezTo>
                  <a:pt x="3" y="1"/>
                  <a:pt x="5" y="0"/>
                  <a:pt x="7" y="1"/>
                </a:cubicBezTo>
                <a:cubicBezTo>
                  <a:pt x="9" y="2"/>
                  <a:pt x="10" y="5"/>
                  <a:pt x="9" y="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5" name="Freeform 419"/>
          <p:cNvSpPr>
            <a:spLocks/>
          </p:cNvSpPr>
          <p:nvPr/>
        </p:nvSpPr>
        <p:spPr bwMode="auto">
          <a:xfrm>
            <a:off x="10199811" y="3219152"/>
            <a:ext cx="14288" cy="11113"/>
          </a:xfrm>
          <a:custGeom>
            <a:avLst/>
            <a:gdLst>
              <a:gd name="T0" fmla="*/ 5 w 5"/>
              <a:gd name="T1" fmla="*/ 3 h 4"/>
              <a:gd name="T2" fmla="*/ 2 w 5"/>
              <a:gd name="T3" fmla="*/ 4 h 4"/>
              <a:gd name="T4" fmla="*/ 1 w 5"/>
              <a:gd name="T5" fmla="*/ 1 h 4"/>
              <a:gd name="T6" fmla="*/ 4 w 5"/>
              <a:gd name="T7" fmla="*/ 0 h 4"/>
              <a:gd name="T8" fmla="*/ 5 w 5"/>
              <a:gd name="T9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5" y="3"/>
                </a:moveTo>
                <a:cubicBezTo>
                  <a:pt x="4" y="4"/>
                  <a:pt x="3" y="4"/>
                  <a:pt x="2" y="4"/>
                </a:cubicBezTo>
                <a:cubicBezTo>
                  <a:pt x="1" y="3"/>
                  <a:pt x="0" y="2"/>
                  <a:pt x="1" y="1"/>
                </a:cubicBezTo>
                <a:cubicBezTo>
                  <a:pt x="1" y="0"/>
                  <a:pt x="3" y="0"/>
                  <a:pt x="4" y="0"/>
                </a:cubicBezTo>
                <a:cubicBezTo>
                  <a:pt x="5" y="1"/>
                  <a:pt x="5" y="2"/>
                  <a:pt x="5" y="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6" name="Freeform 420"/>
          <p:cNvSpPr>
            <a:spLocks/>
          </p:cNvSpPr>
          <p:nvPr/>
        </p:nvSpPr>
        <p:spPr bwMode="auto">
          <a:xfrm>
            <a:off x="10072811" y="3596977"/>
            <a:ext cx="26988" cy="28575"/>
          </a:xfrm>
          <a:custGeom>
            <a:avLst/>
            <a:gdLst>
              <a:gd name="T0" fmla="*/ 8 w 9"/>
              <a:gd name="T1" fmla="*/ 7 h 10"/>
              <a:gd name="T2" fmla="*/ 3 w 9"/>
              <a:gd name="T3" fmla="*/ 9 h 10"/>
              <a:gd name="T4" fmla="*/ 1 w 9"/>
              <a:gd name="T5" fmla="*/ 3 h 10"/>
              <a:gd name="T6" fmla="*/ 6 w 9"/>
              <a:gd name="T7" fmla="*/ 1 h 10"/>
              <a:gd name="T8" fmla="*/ 8 w 9"/>
              <a:gd name="T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0">
                <a:moveTo>
                  <a:pt x="8" y="7"/>
                </a:moveTo>
                <a:cubicBezTo>
                  <a:pt x="7" y="9"/>
                  <a:pt x="5" y="10"/>
                  <a:pt x="3" y="9"/>
                </a:cubicBezTo>
                <a:cubicBezTo>
                  <a:pt x="1" y="8"/>
                  <a:pt x="0" y="5"/>
                  <a:pt x="1" y="3"/>
                </a:cubicBezTo>
                <a:cubicBezTo>
                  <a:pt x="2" y="1"/>
                  <a:pt x="4" y="0"/>
                  <a:pt x="6" y="1"/>
                </a:cubicBezTo>
                <a:cubicBezTo>
                  <a:pt x="8" y="2"/>
                  <a:pt x="9" y="5"/>
                  <a:pt x="8" y="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7" name="Freeform 421"/>
          <p:cNvSpPr>
            <a:spLocks/>
          </p:cNvSpPr>
          <p:nvPr/>
        </p:nvSpPr>
        <p:spPr bwMode="auto">
          <a:xfrm>
            <a:off x="9944223" y="3536652"/>
            <a:ext cx="28575" cy="30163"/>
          </a:xfrm>
          <a:custGeom>
            <a:avLst/>
            <a:gdLst>
              <a:gd name="T0" fmla="*/ 9 w 10"/>
              <a:gd name="T1" fmla="*/ 7 h 10"/>
              <a:gd name="T2" fmla="*/ 3 w 10"/>
              <a:gd name="T3" fmla="*/ 9 h 10"/>
              <a:gd name="T4" fmla="*/ 1 w 10"/>
              <a:gd name="T5" fmla="*/ 3 h 10"/>
              <a:gd name="T6" fmla="*/ 7 w 10"/>
              <a:gd name="T7" fmla="*/ 1 h 10"/>
              <a:gd name="T8" fmla="*/ 9 w 10"/>
              <a:gd name="T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0">
                <a:moveTo>
                  <a:pt x="9" y="7"/>
                </a:moveTo>
                <a:cubicBezTo>
                  <a:pt x="8" y="9"/>
                  <a:pt x="5" y="10"/>
                  <a:pt x="3" y="9"/>
                </a:cubicBezTo>
                <a:cubicBezTo>
                  <a:pt x="1" y="8"/>
                  <a:pt x="0" y="5"/>
                  <a:pt x="1" y="3"/>
                </a:cubicBezTo>
                <a:cubicBezTo>
                  <a:pt x="2" y="1"/>
                  <a:pt x="5" y="0"/>
                  <a:pt x="7" y="1"/>
                </a:cubicBezTo>
                <a:cubicBezTo>
                  <a:pt x="9" y="2"/>
                  <a:pt x="10" y="5"/>
                  <a:pt x="9" y="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8" name="Freeform 422"/>
          <p:cNvSpPr>
            <a:spLocks/>
          </p:cNvSpPr>
          <p:nvPr/>
        </p:nvSpPr>
        <p:spPr bwMode="auto">
          <a:xfrm>
            <a:off x="9769598" y="3063577"/>
            <a:ext cx="795338" cy="650875"/>
          </a:xfrm>
          <a:custGeom>
            <a:avLst/>
            <a:gdLst>
              <a:gd name="T0" fmla="*/ 200 w 270"/>
              <a:gd name="T1" fmla="*/ 4 h 221"/>
              <a:gd name="T2" fmla="*/ 211 w 270"/>
              <a:gd name="T3" fmla="*/ 3 h 221"/>
              <a:gd name="T4" fmla="*/ 212 w 270"/>
              <a:gd name="T5" fmla="*/ 14 h 221"/>
              <a:gd name="T6" fmla="*/ 171 w 270"/>
              <a:gd name="T7" fmla="*/ 84 h 221"/>
              <a:gd name="T8" fmla="*/ 191 w 270"/>
              <a:gd name="T9" fmla="*/ 103 h 221"/>
              <a:gd name="T10" fmla="*/ 225 w 270"/>
              <a:gd name="T11" fmla="*/ 115 h 221"/>
              <a:gd name="T12" fmla="*/ 255 w 270"/>
              <a:gd name="T13" fmla="*/ 97 h 221"/>
              <a:gd name="T14" fmla="*/ 267 w 270"/>
              <a:gd name="T15" fmla="*/ 97 h 221"/>
              <a:gd name="T16" fmla="*/ 267 w 270"/>
              <a:gd name="T17" fmla="*/ 108 h 221"/>
              <a:gd name="T18" fmla="*/ 235 w 270"/>
              <a:gd name="T19" fmla="*/ 132 h 221"/>
              <a:gd name="T20" fmla="*/ 221 w 270"/>
              <a:gd name="T21" fmla="*/ 137 h 221"/>
              <a:gd name="T22" fmla="*/ 180 w 270"/>
              <a:gd name="T23" fmla="*/ 128 h 221"/>
              <a:gd name="T24" fmla="*/ 148 w 270"/>
              <a:gd name="T25" fmla="*/ 147 h 221"/>
              <a:gd name="T26" fmla="*/ 170 w 270"/>
              <a:gd name="T27" fmla="*/ 169 h 221"/>
              <a:gd name="T28" fmla="*/ 168 w 270"/>
              <a:gd name="T29" fmla="*/ 196 h 221"/>
              <a:gd name="T30" fmla="*/ 119 w 270"/>
              <a:gd name="T31" fmla="*/ 218 h 221"/>
              <a:gd name="T32" fmla="*/ 105 w 270"/>
              <a:gd name="T33" fmla="*/ 213 h 221"/>
              <a:gd name="T34" fmla="*/ 110 w 270"/>
              <a:gd name="T35" fmla="*/ 199 h 221"/>
              <a:gd name="T36" fmla="*/ 140 w 270"/>
              <a:gd name="T37" fmla="*/ 181 h 221"/>
              <a:gd name="T38" fmla="*/ 106 w 270"/>
              <a:gd name="T39" fmla="*/ 152 h 221"/>
              <a:gd name="T40" fmla="*/ 68 w 270"/>
              <a:gd name="T41" fmla="*/ 174 h 221"/>
              <a:gd name="T42" fmla="*/ 18 w 270"/>
              <a:gd name="T43" fmla="*/ 202 h 221"/>
              <a:gd name="T44" fmla="*/ 4 w 270"/>
              <a:gd name="T45" fmla="*/ 199 h 221"/>
              <a:gd name="T46" fmla="*/ 7 w 270"/>
              <a:gd name="T47" fmla="*/ 184 h 221"/>
              <a:gd name="T48" fmla="*/ 138 w 270"/>
              <a:gd name="T49" fmla="*/ 87 h 221"/>
              <a:gd name="T50" fmla="*/ 200 w 270"/>
              <a:gd name="T51" fmla="*/ 4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0" h="221">
                <a:moveTo>
                  <a:pt x="200" y="4"/>
                </a:moveTo>
                <a:cubicBezTo>
                  <a:pt x="203" y="1"/>
                  <a:pt x="208" y="0"/>
                  <a:pt x="211" y="3"/>
                </a:cubicBezTo>
                <a:cubicBezTo>
                  <a:pt x="215" y="6"/>
                  <a:pt x="215" y="11"/>
                  <a:pt x="212" y="1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84"/>
                  <a:pt x="176" y="98"/>
                  <a:pt x="191" y="103"/>
                </a:cubicBezTo>
                <a:cubicBezTo>
                  <a:pt x="204" y="109"/>
                  <a:pt x="225" y="115"/>
                  <a:pt x="225" y="115"/>
                </a:cubicBezTo>
                <a:cubicBezTo>
                  <a:pt x="255" y="97"/>
                  <a:pt x="255" y="97"/>
                  <a:pt x="255" y="97"/>
                </a:cubicBezTo>
                <a:cubicBezTo>
                  <a:pt x="259" y="94"/>
                  <a:pt x="263" y="94"/>
                  <a:pt x="267" y="97"/>
                </a:cubicBezTo>
                <a:cubicBezTo>
                  <a:pt x="270" y="100"/>
                  <a:pt x="270" y="105"/>
                  <a:pt x="267" y="108"/>
                </a:cubicBezTo>
                <a:cubicBezTo>
                  <a:pt x="235" y="132"/>
                  <a:pt x="235" y="132"/>
                  <a:pt x="235" y="132"/>
                </a:cubicBezTo>
                <a:cubicBezTo>
                  <a:pt x="228" y="138"/>
                  <a:pt x="225" y="137"/>
                  <a:pt x="221" y="137"/>
                </a:cubicBezTo>
                <a:cubicBezTo>
                  <a:pt x="180" y="128"/>
                  <a:pt x="180" y="128"/>
                  <a:pt x="180" y="128"/>
                </a:cubicBezTo>
                <a:cubicBezTo>
                  <a:pt x="148" y="147"/>
                  <a:pt x="148" y="147"/>
                  <a:pt x="148" y="147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8" y="178"/>
                  <a:pt x="177" y="189"/>
                  <a:pt x="168" y="196"/>
                </a:cubicBezTo>
                <a:cubicBezTo>
                  <a:pt x="119" y="218"/>
                  <a:pt x="119" y="218"/>
                  <a:pt x="119" y="218"/>
                </a:cubicBezTo>
                <a:cubicBezTo>
                  <a:pt x="114" y="221"/>
                  <a:pt x="108" y="218"/>
                  <a:pt x="105" y="213"/>
                </a:cubicBezTo>
                <a:cubicBezTo>
                  <a:pt x="103" y="208"/>
                  <a:pt x="105" y="202"/>
                  <a:pt x="110" y="199"/>
                </a:cubicBezTo>
                <a:cubicBezTo>
                  <a:pt x="140" y="181"/>
                  <a:pt x="140" y="181"/>
                  <a:pt x="140" y="181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68" y="174"/>
                  <a:pt x="68" y="174"/>
                  <a:pt x="68" y="174"/>
                </a:cubicBezTo>
                <a:cubicBezTo>
                  <a:pt x="18" y="202"/>
                  <a:pt x="18" y="202"/>
                  <a:pt x="18" y="202"/>
                </a:cubicBezTo>
                <a:cubicBezTo>
                  <a:pt x="13" y="205"/>
                  <a:pt x="7" y="204"/>
                  <a:pt x="4" y="199"/>
                </a:cubicBezTo>
                <a:cubicBezTo>
                  <a:pt x="0" y="194"/>
                  <a:pt x="2" y="187"/>
                  <a:pt x="7" y="184"/>
                </a:cubicBezTo>
                <a:cubicBezTo>
                  <a:pt x="138" y="87"/>
                  <a:pt x="138" y="87"/>
                  <a:pt x="138" y="87"/>
                </a:cubicBezTo>
                <a:lnTo>
                  <a:pt x="200" y="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9" name="Freeform 423"/>
          <p:cNvSpPr>
            <a:spLocks/>
          </p:cNvSpPr>
          <p:nvPr/>
        </p:nvSpPr>
        <p:spPr bwMode="auto">
          <a:xfrm>
            <a:off x="10285536" y="3225502"/>
            <a:ext cx="138113" cy="138113"/>
          </a:xfrm>
          <a:custGeom>
            <a:avLst/>
            <a:gdLst>
              <a:gd name="T0" fmla="*/ 6 w 47"/>
              <a:gd name="T1" fmla="*/ 11 h 47"/>
              <a:gd name="T2" fmla="*/ 35 w 47"/>
              <a:gd name="T3" fmla="*/ 6 h 47"/>
              <a:gd name="T4" fmla="*/ 40 w 47"/>
              <a:gd name="T5" fmla="*/ 35 h 47"/>
              <a:gd name="T6" fmla="*/ 11 w 47"/>
              <a:gd name="T7" fmla="*/ 40 h 47"/>
              <a:gd name="T8" fmla="*/ 6 w 47"/>
              <a:gd name="T9" fmla="*/ 1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6" y="11"/>
                </a:moveTo>
                <a:cubicBezTo>
                  <a:pt x="13" y="2"/>
                  <a:pt x="26" y="0"/>
                  <a:pt x="35" y="6"/>
                </a:cubicBezTo>
                <a:cubicBezTo>
                  <a:pt x="44" y="13"/>
                  <a:pt x="47" y="26"/>
                  <a:pt x="40" y="35"/>
                </a:cubicBezTo>
                <a:cubicBezTo>
                  <a:pt x="34" y="44"/>
                  <a:pt x="21" y="47"/>
                  <a:pt x="11" y="40"/>
                </a:cubicBezTo>
                <a:cubicBezTo>
                  <a:pt x="2" y="34"/>
                  <a:pt x="0" y="21"/>
                  <a:pt x="6" y="11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0" name="Freeform 424"/>
          <p:cNvSpPr>
            <a:spLocks/>
          </p:cNvSpPr>
          <p:nvPr/>
        </p:nvSpPr>
        <p:spPr bwMode="auto">
          <a:xfrm>
            <a:off x="4170485" y="4940002"/>
            <a:ext cx="217488" cy="220663"/>
          </a:xfrm>
          <a:custGeom>
            <a:avLst/>
            <a:gdLst>
              <a:gd name="T0" fmla="*/ 62 w 74"/>
              <a:gd name="T1" fmla="*/ 15 h 75"/>
              <a:gd name="T2" fmla="*/ 59 w 74"/>
              <a:gd name="T3" fmla="*/ 63 h 75"/>
              <a:gd name="T4" fmla="*/ 12 w 74"/>
              <a:gd name="T5" fmla="*/ 60 h 75"/>
              <a:gd name="T6" fmla="*/ 15 w 74"/>
              <a:gd name="T7" fmla="*/ 13 h 75"/>
              <a:gd name="T8" fmla="*/ 62 w 74"/>
              <a:gd name="T9" fmla="*/ 1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5">
                <a:moveTo>
                  <a:pt x="62" y="15"/>
                </a:moveTo>
                <a:cubicBezTo>
                  <a:pt x="74" y="29"/>
                  <a:pt x="73" y="50"/>
                  <a:pt x="59" y="63"/>
                </a:cubicBezTo>
                <a:cubicBezTo>
                  <a:pt x="46" y="75"/>
                  <a:pt x="25" y="74"/>
                  <a:pt x="12" y="60"/>
                </a:cubicBezTo>
                <a:cubicBezTo>
                  <a:pt x="0" y="46"/>
                  <a:pt x="1" y="25"/>
                  <a:pt x="15" y="13"/>
                </a:cubicBezTo>
                <a:cubicBezTo>
                  <a:pt x="28" y="0"/>
                  <a:pt x="50" y="1"/>
                  <a:pt x="62" y="1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1" name="Freeform 425"/>
          <p:cNvSpPr>
            <a:spLocks/>
          </p:cNvSpPr>
          <p:nvPr/>
        </p:nvSpPr>
        <p:spPr bwMode="auto">
          <a:xfrm>
            <a:off x="3781548" y="4741565"/>
            <a:ext cx="806450" cy="1225550"/>
          </a:xfrm>
          <a:custGeom>
            <a:avLst/>
            <a:gdLst>
              <a:gd name="T0" fmla="*/ 247 w 274"/>
              <a:gd name="T1" fmla="*/ 15 h 416"/>
              <a:gd name="T2" fmla="*/ 258 w 274"/>
              <a:gd name="T3" fmla="*/ 0 h 416"/>
              <a:gd name="T4" fmla="*/ 272 w 274"/>
              <a:gd name="T5" fmla="*/ 12 h 416"/>
              <a:gd name="T6" fmla="*/ 250 w 274"/>
              <a:gd name="T7" fmla="*/ 156 h 416"/>
              <a:gd name="T8" fmla="*/ 195 w 274"/>
              <a:gd name="T9" fmla="*/ 255 h 416"/>
              <a:gd name="T10" fmla="*/ 239 w 274"/>
              <a:gd name="T11" fmla="*/ 283 h 416"/>
              <a:gd name="T12" fmla="*/ 250 w 274"/>
              <a:gd name="T13" fmla="*/ 322 h 416"/>
              <a:gd name="T14" fmla="*/ 210 w 274"/>
              <a:gd name="T15" fmla="*/ 403 h 416"/>
              <a:gd name="T16" fmla="*/ 188 w 274"/>
              <a:gd name="T17" fmla="*/ 412 h 416"/>
              <a:gd name="T18" fmla="*/ 178 w 274"/>
              <a:gd name="T19" fmla="*/ 390 h 416"/>
              <a:gd name="T20" fmla="*/ 206 w 274"/>
              <a:gd name="T21" fmla="*/ 318 h 416"/>
              <a:gd name="T22" fmla="*/ 157 w 274"/>
              <a:gd name="T23" fmla="*/ 296 h 416"/>
              <a:gd name="T24" fmla="*/ 133 w 274"/>
              <a:gd name="T25" fmla="*/ 343 h 416"/>
              <a:gd name="T26" fmla="*/ 105 w 274"/>
              <a:gd name="T27" fmla="*/ 367 h 416"/>
              <a:gd name="T28" fmla="*/ 26 w 274"/>
              <a:gd name="T29" fmla="*/ 398 h 416"/>
              <a:gd name="T30" fmla="*/ 4 w 274"/>
              <a:gd name="T31" fmla="*/ 389 h 416"/>
              <a:gd name="T32" fmla="*/ 13 w 274"/>
              <a:gd name="T33" fmla="*/ 366 h 416"/>
              <a:gd name="T34" fmla="*/ 88 w 274"/>
              <a:gd name="T35" fmla="*/ 326 h 416"/>
              <a:gd name="T36" fmla="*/ 117 w 274"/>
              <a:gd name="T37" fmla="*/ 242 h 416"/>
              <a:gd name="T38" fmla="*/ 155 w 274"/>
              <a:gd name="T39" fmla="*/ 182 h 416"/>
              <a:gd name="T40" fmla="*/ 199 w 274"/>
              <a:gd name="T41" fmla="*/ 130 h 416"/>
              <a:gd name="T42" fmla="*/ 247 w 274"/>
              <a:gd name="T43" fmla="*/ 15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4" h="416">
                <a:moveTo>
                  <a:pt x="247" y="15"/>
                </a:moveTo>
                <a:cubicBezTo>
                  <a:pt x="246" y="8"/>
                  <a:pt x="251" y="1"/>
                  <a:pt x="258" y="0"/>
                </a:cubicBezTo>
                <a:cubicBezTo>
                  <a:pt x="265" y="0"/>
                  <a:pt x="272" y="5"/>
                  <a:pt x="272" y="12"/>
                </a:cubicBezTo>
                <a:cubicBezTo>
                  <a:pt x="274" y="70"/>
                  <a:pt x="271" y="112"/>
                  <a:pt x="250" y="156"/>
                </a:cubicBezTo>
                <a:cubicBezTo>
                  <a:pt x="195" y="255"/>
                  <a:pt x="195" y="255"/>
                  <a:pt x="195" y="255"/>
                </a:cubicBezTo>
                <a:cubicBezTo>
                  <a:pt x="239" y="283"/>
                  <a:pt x="239" y="283"/>
                  <a:pt x="239" y="283"/>
                </a:cubicBezTo>
                <a:cubicBezTo>
                  <a:pt x="252" y="294"/>
                  <a:pt x="257" y="305"/>
                  <a:pt x="250" y="322"/>
                </a:cubicBezTo>
                <a:cubicBezTo>
                  <a:pt x="210" y="403"/>
                  <a:pt x="210" y="403"/>
                  <a:pt x="210" y="403"/>
                </a:cubicBezTo>
                <a:cubicBezTo>
                  <a:pt x="207" y="412"/>
                  <a:pt x="197" y="416"/>
                  <a:pt x="188" y="412"/>
                </a:cubicBezTo>
                <a:cubicBezTo>
                  <a:pt x="179" y="409"/>
                  <a:pt x="175" y="399"/>
                  <a:pt x="178" y="390"/>
                </a:cubicBezTo>
                <a:cubicBezTo>
                  <a:pt x="206" y="318"/>
                  <a:pt x="206" y="318"/>
                  <a:pt x="206" y="318"/>
                </a:cubicBezTo>
                <a:cubicBezTo>
                  <a:pt x="157" y="296"/>
                  <a:pt x="157" y="296"/>
                  <a:pt x="157" y="296"/>
                </a:cubicBezTo>
                <a:cubicBezTo>
                  <a:pt x="133" y="343"/>
                  <a:pt x="133" y="343"/>
                  <a:pt x="133" y="343"/>
                </a:cubicBezTo>
                <a:cubicBezTo>
                  <a:pt x="127" y="355"/>
                  <a:pt x="118" y="361"/>
                  <a:pt x="105" y="367"/>
                </a:cubicBezTo>
                <a:cubicBezTo>
                  <a:pt x="26" y="398"/>
                  <a:pt x="26" y="398"/>
                  <a:pt x="26" y="398"/>
                </a:cubicBezTo>
                <a:cubicBezTo>
                  <a:pt x="18" y="401"/>
                  <a:pt x="8" y="397"/>
                  <a:pt x="4" y="389"/>
                </a:cubicBezTo>
                <a:cubicBezTo>
                  <a:pt x="0" y="380"/>
                  <a:pt x="4" y="370"/>
                  <a:pt x="13" y="366"/>
                </a:cubicBezTo>
                <a:cubicBezTo>
                  <a:pt x="88" y="326"/>
                  <a:pt x="88" y="326"/>
                  <a:pt x="88" y="326"/>
                </a:cubicBezTo>
                <a:cubicBezTo>
                  <a:pt x="88" y="326"/>
                  <a:pt x="105" y="267"/>
                  <a:pt x="117" y="242"/>
                </a:cubicBezTo>
                <a:cubicBezTo>
                  <a:pt x="127" y="221"/>
                  <a:pt x="155" y="182"/>
                  <a:pt x="155" y="182"/>
                </a:cubicBezTo>
                <a:cubicBezTo>
                  <a:pt x="160" y="172"/>
                  <a:pt x="186" y="144"/>
                  <a:pt x="199" y="130"/>
                </a:cubicBezTo>
                <a:cubicBezTo>
                  <a:pt x="220" y="107"/>
                  <a:pt x="240" y="85"/>
                  <a:pt x="247" y="1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2" name="Freeform 426"/>
          <p:cNvSpPr>
            <a:spLocks/>
          </p:cNvSpPr>
          <p:nvPr/>
        </p:nvSpPr>
        <p:spPr bwMode="auto">
          <a:xfrm>
            <a:off x="5189660" y="4819352"/>
            <a:ext cx="479425" cy="779463"/>
          </a:xfrm>
          <a:custGeom>
            <a:avLst/>
            <a:gdLst>
              <a:gd name="T0" fmla="*/ 172 w 302"/>
              <a:gd name="T1" fmla="*/ 491 h 491"/>
              <a:gd name="T2" fmla="*/ 302 w 302"/>
              <a:gd name="T3" fmla="*/ 9 h 491"/>
              <a:gd name="T4" fmla="*/ 269 w 302"/>
              <a:gd name="T5" fmla="*/ 0 h 491"/>
              <a:gd name="T6" fmla="*/ 252 w 302"/>
              <a:gd name="T7" fmla="*/ 63 h 491"/>
              <a:gd name="T8" fmla="*/ 96 w 302"/>
              <a:gd name="T9" fmla="*/ 20 h 491"/>
              <a:gd name="T10" fmla="*/ 87 w 302"/>
              <a:gd name="T11" fmla="*/ 55 h 491"/>
              <a:gd name="T12" fmla="*/ 243 w 302"/>
              <a:gd name="T13" fmla="*/ 98 h 491"/>
              <a:gd name="T14" fmla="*/ 165 w 302"/>
              <a:gd name="T15" fmla="*/ 384 h 491"/>
              <a:gd name="T16" fmla="*/ 9 w 302"/>
              <a:gd name="T17" fmla="*/ 341 h 491"/>
              <a:gd name="T18" fmla="*/ 0 w 302"/>
              <a:gd name="T19" fmla="*/ 376 h 491"/>
              <a:gd name="T20" fmla="*/ 156 w 302"/>
              <a:gd name="T21" fmla="*/ 419 h 491"/>
              <a:gd name="T22" fmla="*/ 137 w 302"/>
              <a:gd name="T23" fmla="*/ 482 h 491"/>
              <a:gd name="T24" fmla="*/ 172 w 302"/>
              <a:gd name="T25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2" h="491">
                <a:moveTo>
                  <a:pt x="172" y="491"/>
                </a:moveTo>
                <a:lnTo>
                  <a:pt x="302" y="9"/>
                </a:lnTo>
                <a:lnTo>
                  <a:pt x="269" y="0"/>
                </a:lnTo>
                <a:lnTo>
                  <a:pt x="252" y="63"/>
                </a:lnTo>
                <a:lnTo>
                  <a:pt x="96" y="20"/>
                </a:lnTo>
                <a:lnTo>
                  <a:pt x="87" y="55"/>
                </a:lnTo>
                <a:lnTo>
                  <a:pt x="243" y="98"/>
                </a:lnTo>
                <a:lnTo>
                  <a:pt x="165" y="384"/>
                </a:lnTo>
                <a:lnTo>
                  <a:pt x="9" y="341"/>
                </a:lnTo>
                <a:lnTo>
                  <a:pt x="0" y="376"/>
                </a:lnTo>
                <a:lnTo>
                  <a:pt x="156" y="419"/>
                </a:lnTo>
                <a:lnTo>
                  <a:pt x="137" y="482"/>
                </a:lnTo>
                <a:lnTo>
                  <a:pt x="172" y="49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3" name="Oval 427"/>
          <p:cNvSpPr>
            <a:spLocks noChangeArrowheads="1"/>
          </p:cNvSpPr>
          <p:nvPr/>
        </p:nvSpPr>
        <p:spPr bwMode="auto">
          <a:xfrm>
            <a:off x="2030536" y="4782840"/>
            <a:ext cx="211138" cy="2127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4" name="Freeform 428"/>
          <p:cNvSpPr>
            <a:spLocks/>
          </p:cNvSpPr>
          <p:nvPr/>
        </p:nvSpPr>
        <p:spPr bwMode="auto">
          <a:xfrm>
            <a:off x="1482848" y="4844752"/>
            <a:ext cx="1106488" cy="1038225"/>
          </a:xfrm>
          <a:custGeom>
            <a:avLst/>
            <a:gdLst>
              <a:gd name="T0" fmla="*/ 348 w 376"/>
              <a:gd name="T1" fmla="*/ 8 h 352"/>
              <a:gd name="T2" fmla="*/ 368 w 376"/>
              <a:gd name="T3" fmla="*/ 5 h 352"/>
              <a:gd name="T4" fmla="*/ 371 w 376"/>
              <a:gd name="T5" fmla="*/ 24 h 352"/>
              <a:gd name="T6" fmla="*/ 249 w 376"/>
              <a:gd name="T7" fmla="*/ 114 h 352"/>
              <a:gd name="T8" fmla="*/ 209 w 376"/>
              <a:gd name="T9" fmla="*/ 179 h 352"/>
              <a:gd name="T10" fmla="*/ 256 w 376"/>
              <a:gd name="T11" fmla="*/ 210 h 352"/>
              <a:gd name="T12" fmla="*/ 268 w 376"/>
              <a:gd name="T13" fmla="*/ 252 h 352"/>
              <a:gd name="T14" fmla="*/ 225 w 376"/>
              <a:gd name="T15" fmla="*/ 338 h 352"/>
              <a:gd name="T16" fmla="*/ 202 w 376"/>
              <a:gd name="T17" fmla="*/ 349 h 352"/>
              <a:gd name="T18" fmla="*/ 191 w 376"/>
              <a:gd name="T19" fmla="*/ 325 h 352"/>
              <a:gd name="T20" fmla="*/ 221 w 376"/>
              <a:gd name="T21" fmla="*/ 248 h 352"/>
              <a:gd name="T22" fmla="*/ 168 w 376"/>
              <a:gd name="T23" fmla="*/ 224 h 352"/>
              <a:gd name="T24" fmla="*/ 142 w 376"/>
              <a:gd name="T25" fmla="*/ 274 h 352"/>
              <a:gd name="T26" fmla="*/ 113 w 376"/>
              <a:gd name="T27" fmla="*/ 300 h 352"/>
              <a:gd name="T28" fmla="*/ 28 w 376"/>
              <a:gd name="T29" fmla="*/ 333 h 352"/>
              <a:gd name="T30" fmla="*/ 4 w 376"/>
              <a:gd name="T31" fmla="*/ 323 h 352"/>
              <a:gd name="T32" fmla="*/ 14 w 376"/>
              <a:gd name="T33" fmla="*/ 299 h 352"/>
              <a:gd name="T34" fmla="*/ 94 w 376"/>
              <a:gd name="T35" fmla="*/ 256 h 352"/>
              <a:gd name="T36" fmla="*/ 125 w 376"/>
              <a:gd name="T37" fmla="*/ 166 h 352"/>
              <a:gd name="T38" fmla="*/ 171 w 376"/>
              <a:gd name="T39" fmla="*/ 92 h 352"/>
              <a:gd name="T40" fmla="*/ 221 w 376"/>
              <a:gd name="T41" fmla="*/ 62 h 352"/>
              <a:gd name="T42" fmla="*/ 348 w 376"/>
              <a:gd name="T43" fmla="*/ 8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6" h="352">
                <a:moveTo>
                  <a:pt x="348" y="8"/>
                </a:moveTo>
                <a:cubicBezTo>
                  <a:pt x="353" y="1"/>
                  <a:pt x="361" y="0"/>
                  <a:pt x="368" y="5"/>
                </a:cubicBezTo>
                <a:cubicBezTo>
                  <a:pt x="374" y="9"/>
                  <a:pt x="376" y="18"/>
                  <a:pt x="371" y="24"/>
                </a:cubicBezTo>
                <a:cubicBezTo>
                  <a:pt x="327" y="81"/>
                  <a:pt x="291" y="94"/>
                  <a:pt x="249" y="114"/>
                </a:cubicBezTo>
                <a:cubicBezTo>
                  <a:pt x="209" y="179"/>
                  <a:pt x="209" y="179"/>
                  <a:pt x="209" y="179"/>
                </a:cubicBezTo>
                <a:cubicBezTo>
                  <a:pt x="256" y="210"/>
                  <a:pt x="256" y="210"/>
                  <a:pt x="256" y="210"/>
                </a:cubicBezTo>
                <a:cubicBezTo>
                  <a:pt x="270" y="221"/>
                  <a:pt x="275" y="234"/>
                  <a:pt x="268" y="252"/>
                </a:cubicBezTo>
                <a:cubicBezTo>
                  <a:pt x="225" y="338"/>
                  <a:pt x="225" y="338"/>
                  <a:pt x="225" y="338"/>
                </a:cubicBezTo>
                <a:cubicBezTo>
                  <a:pt x="221" y="348"/>
                  <a:pt x="211" y="352"/>
                  <a:pt x="202" y="349"/>
                </a:cubicBezTo>
                <a:cubicBezTo>
                  <a:pt x="192" y="345"/>
                  <a:pt x="188" y="334"/>
                  <a:pt x="191" y="325"/>
                </a:cubicBezTo>
                <a:cubicBezTo>
                  <a:pt x="221" y="248"/>
                  <a:pt x="221" y="248"/>
                  <a:pt x="221" y="248"/>
                </a:cubicBezTo>
                <a:cubicBezTo>
                  <a:pt x="168" y="224"/>
                  <a:pt x="168" y="224"/>
                  <a:pt x="168" y="224"/>
                </a:cubicBezTo>
                <a:cubicBezTo>
                  <a:pt x="142" y="274"/>
                  <a:pt x="142" y="274"/>
                  <a:pt x="142" y="274"/>
                </a:cubicBezTo>
                <a:cubicBezTo>
                  <a:pt x="136" y="287"/>
                  <a:pt x="126" y="294"/>
                  <a:pt x="113" y="300"/>
                </a:cubicBezTo>
                <a:cubicBezTo>
                  <a:pt x="28" y="333"/>
                  <a:pt x="28" y="333"/>
                  <a:pt x="28" y="333"/>
                </a:cubicBezTo>
                <a:cubicBezTo>
                  <a:pt x="19" y="337"/>
                  <a:pt x="8" y="332"/>
                  <a:pt x="4" y="323"/>
                </a:cubicBezTo>
                <a:cubicBezTo>
                  <a:pt x="0" y="314"/>
                  <a:pt x="4" y="303"/>
                  <a:pt x="14" y="299"/>
                </a:cubicBezTo>
                <a:cubicBezTo>
                  <a:pt x="94" y="256"/>
                  <a:pt x="94" y="256"/>
                  <a:pt x="94" y="256"/>
                </a:cubicBezTo>
                <a:cubicBezTo>
                  <a:pt x="94" y="256"/>
                  <a:pt x="113" y="192"/>
                  <a:pt x="125" y="166"/>
                </a:cubicBezTo>
                <a:cubicBezTo>
                  <a:pt x="136" y="143"/>
                  <a:pt x="171" y="92"/>
                  <a:pt x="171" y="92"/>
                </a:cubicBezTo>
                <a:cubicBezTo>
                  <a:pt x="185" y="70"/>
                  <a:pt x="205" y="66"/>
                  <a:pt x="221" y="62"/>
                </a:cubicBezTo>
                <a:cubicBezTo>
                  <a:pt x="248" y="55"/>
                  <a:pt x="308" y="50"/>
                  <a:pt x="348" y="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5" name="Freeform 429"/>
          <p:cNvSpPr>
            <a:spLocks/>
          </p:cNvSpPr>
          <p:nvPr/>
        </p:nvSpPr>
        <p:spPr bwMode="auto">
          <a:xfrm>
            <a:off x="2722686" y="4736802"/>
            <a:ext cx="671513" cy="803275"/>
          </a:xfrm>
          <a:custGeom>
            <a:avLst/>
            <a:gdLst>
              <a:gd name="T0" fmla="*/ 423 w 423"/>
              <a:gd name="T1" fmla="*/ 456 h 506"/>
              <a:gd name="T2" fmla="*/ 142 w 423"/>
              <a:gd name="T3" fmla="*/ 0 h 506"/>
              <a:gd name="T4" fmla="*/ 111 w 423"/>
              <a:gd name="T5" fmla="*/ 20 h 506"/>
              <a:gd name="T6" fmla="*/ 146 w 423"/>
              <a:gd name="T7" fmla="*/ 80 h 506"/>
              <a:gd name="T8" fmla="*/ 0 w 423"/>
              <a:gd name="T9" fmla="*/ 169 h 506"/>
              <a:gd name="T10" fmla="*/ 18 w 423"/>
              <a:gd name="T11" fmla="*/ 202 h 506"/>
              <a:gd name="T12" fmla="*/ 167 w 423"/>
              <a:gd name="T13" fmla="*/ 111 h 506"/>
              <a:gd name="T14" fmla="*/ 334 w 423"/>
              <a:gd name="T15" fmla="*/ 384 h 506"/>
              <a:gd name="T16" fmla="*/ 185 w 423"/>
              <a:gd name="T17" fmla="*/ 475 h 506"/>
              <a:gd name="T18" fmla="*/ 206 w 423"/>
              <a:gd name="T19" fmla="*/ 506 h 506"/>
              <a:gd name="T20" fmla="*/ 354 w 423"/>
              <a:gd name="T21" fmla="*/ 415 h 506"/>
              <a:gd name="T22" fmla="*/ 389 w 423"/>
              <a:gd name="T23" fmla="*/ 477 h 506"/>
              <a:gd name="T24" fmla="*/ 423 w 423"/>
              <a:gd name="T25" fmla="*/ 45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506">
                <a:moveTo>
                  <a:pt x="423" y="456"/>
                </a:moveTo>
                <a:lnTo>
                  <a:pt x="142" y="0"/>
                </a:lnTo>
                <a:lnTo>
                  <a:pt x="111" y="20"/>
                </a:lnTo>
                <a:lnTo>
                  <a:pt x="146" y="80"/>
                </a:lnTo>
                <a:lnTo>
                  <a:pt x="0" y="169"/>
                </a:lnTo>
                <a:lnTo>
                  <a:pt x="18" y="202"/>
                </a:lnTo>
                <a:lnTo>
                  <a:pt x="167" y="111"/>
                </a:lnTo>
                <a:lnTo>
                  <a:pt x="334" y="384"/>
                </a:lnTo>
                <a:lnTo>
                  <a:pt x="185" y="475"/>
                </a:lnTo>
                <a:lnTo>
                  <a:pt x="206" y="506"/>
                </a:lnTo>
                <a:lnTo>
                  <a:pt x="354" y="415"/>
                </a:lnTo>
                <a:lnTo>
                  <a:pt x="389" y="477"/>
                </a:lnTo>
                <a:lnTo>
                  <a:pt x="423" y="45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6" name="Freeform 430"/>
          <p:cNvSpPr>
            <a:spLocks/>
          </p:cNvSpPr>
          <p:nvPr/>
        </p:nvSpPr>
        <p:spPr bwMode="auto">
          <a:xfrm>
            <a:off x="6879736" y="5398790"/>
            <a:ext cx="850900" cy="333375"/>
          </a:xfrm>
          <a:custGeom>
            <a:avLst/>
            <a:gdLst>
              <a:gd name="T0" fmla="*/ 536 w 536"/>
              <a:gd name="T1" fmla="*/ 0 h 210"/>
              <a:gd name="T2" fmla="*/ 0 w 536"/>
              <a:gd name="T3" fmla="*/ 0 h 210"/>
              <a:gd name="T4" fmla="*/ 0 w 536"/>
              <a:gd name="T5" fmla="*/ 37 h 210"/>
              <a:gd name="T6" fmla="*/ 70 w 536"/>
              <a:gd name="T7" fmla="*/ 37 h 210"/>
              <a:gd name="T8" fmla="*/ 70 w 536"/>
              <a:gd name="T9" fmla="*/ 210 h 210"/>
              <a:gd name="T10" fmla="*/ 109 w 536"/>
              <a:gd name="T11" fmla="*/ 210 h 210"/>
              <a:gd name="T12" fmla="*/ 109 w 536"/>
              <a:gd name="T13" fmla="*/ 37 h 210"/>
              <a:gd name="T14" fmla="*/ 426 w 536"/>
              <a:gd name="T15" fmla="*/ 37 h 210"/>
              <a:gd name="T16" fmla="*/ 426 w 536"/>
              <a:gd name="T17" fmla="*/ 210 h 210"/>
              <a:gd name="T18" fmla="*/ 465 w 536"/>
              <a:gd name="T19" fmla="*/ 210 h 210"/>
              <a:gd name="T20" fmla="*/ 465 w 536"/>
              <a:gd name="T21" fmla="*/ 37 h 210"/>
              <a:gd name="T22" fmla="*/ 536 w 536"/>
              <a:gd name="T23" fmla="*/ 37 h 210"/>
              <a:gd name="T24" fmla="*/ 536 w 536"/>
              <a:gd name="T25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36" h="210">
                <a:moveTo>
                  <a:pt x="536" y="0"/>
                </a:moveTo>
                <a:lnTo>
                  <a:pt x="0" y="0"/>
                </a:lnTo>
                <a:lnTo>
                  <a:pt x="0" y="37"/>
                </a:lnTo>
                <a:lnTo>
                  <a:pt x="70" y="37"/>
                </a:lnTo>
                <a:lnTo>
                  <a:pt x="70" y="210"/>
                </a:lnTo>
                <a:lnTo>
                  <a:pt x="109" y="210"/>
                </a:lnTo>
                <a:lnTo>
                  <a:pt x="109" y="37"/>
                </a:lnTo>
                <a:lnTo>
                  <a:pt x="426" y="37"/>
                </a:lnTo>
                <a:lnTo>
                  <a:pt x="426" y="210"/>
                </a:lnTo>
                <a:lnTo>
                  <a:pt x="465" y="210"/>
                </a:lnTo>
                <a:lnTo>
                  <a:pt x="465" y="37"/>
                </a:lnTo>
                <a:lnTo>
                  <a:pt x="536" y="37"/>
                </a:lnTo>
                <a:lnTo>
                  <a:pt x="536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7" name="Freeform 431"/>
          <p:cNvSpPr>
            <a:spLocks/>
          </p:cNvSpPr>
          <p:nvPr/>
        </p:nvSpPr>
        <p:spPr bwMode="auto">
          <a:xfrm>
            <a:off x="6938474" y="5319415"/>
            <a:ext cx="161925" cy="88900"/>
          </a:xfrm>
          <a:custGeom>
            <a:avLst/>
            <a:gdLst>
              <a:gd name="T0" fmla="*/ 55 w 55"/>
              <a:gd name="T1" fmla="*/ 0 h 30"/>
              <a:gd name="T2" fmla="*/ 0 w 55"/>
              <a:gd name="T3" fmla="*/ 0 h 30"/>
              <a:gd name="T4" fmla="*/ 17 w 55"/>
              <a:gd name="T5" fmla="*/ 26 h 30"/>
              <a:gd name="T6" fmla="*/ 17 w 55"/>
              <a:gd name="T7" fmla="*/ 30 h 30"/>
              <a:gd name="T8" fmla="*/ 38 w 55"/>
              <a:gd name="T9" fmla="*/ 30 h 30"/>
              <a:gd name="T10" fmla="*/ 38 w 55"/>
              <a:gd name="T11" fmla="*/ 26 h 30"/>
              <a:gd name="T12" fmla="*/ 55 w 55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0">
                <a:moveTo>
                  <a:pt x="5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"/>
                  <a:pt x="7" y="22"/>
                  <a:pt x="17" y="26"/>
                </a:cubicBezTo>
                <a:cubicBezTo>
                  <a:pt x="17" y="30"/>
                  <a:pt x="17" y="30"/>
                  <a:pt x="17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26"/>
                  <a:pt x="38" y="26"/>
                  <a:pt x="38" y="26"/>
                </a:cubicBezTo>
                <a:cubicBezTo>
                  <a:pt x="48" y="22"/>
                  <a:pt x="55" y="12"/>
                  <a:pt x="55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8" name="Freeform 432"/>
          <p:cNvSpPr>
            <a:spLocks/>
          </p:cNvSpPr>
          <p:nvPr/>
        </p:nvSpPr>
        <p:spPr bwMode="auto">
          <a:xfrm>
            <a:off x="7106749" y="5370215"/>
            <a:ext cx="217488" cy="38100"/>
          </a:xfrm>
          <a:custGeom>
            <a:avLst/>
            <a:gdLst>
              <a:gd name="T0" fmla="*/ 16 w 74"/>
              <a:gd name="T1" fmla="*/ 13 h 13"/>
              <a:gd name="T2" fmla="*/ 0 w 74"/>
              <a:gd name="T3" fmla="*/ 0 h 13"/>
              <a:gd name="T4" fmla="*/ 35 w 74"/>
              <a:gd name="T5" fmla="*/ 0 h 13"/>
              <a:gd name="T6" fmla="*/ 39 w 74"/>
              <a:gd name="T7" fmla="*/ 0 h 13"/>
              <a:gd name="T8" fmla="*/ 74 w 74"/>
              <a:gd name="T9" fmla="*/ 0 h 13"/>
              <a:gd name="T10" fmla="*/ 59 w 74"/>
              <a:gd name="T11" fmla="*/ 13 h 13"/>
              <a:gd name="T12" fmla="*/ 16 w 74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13">
                <a:moveTo>
                  <a:pt x="16" y="13"/>
                </a:moveTo>
                <a:cubicBezTo>
                  <a:pt x="4" y="13"/>
                  <a:pt x="0" y="0"/>
                  <a:pt x="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70" y="13"/>
                  <a:pt x="59" y="13"/>
                </a:cubicBezTo>
                <a:lnTo>
                  <a:pt x="16" y="1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9" name="Freeform 433"/>
          <p:cNvSpPr>
            <a:spLocks/>
          </p:cNvSpPr>
          <p:nvPr/>
        </p:nvSpPr>
        <p:spPr bwMode="auto">
          <a:xfrm>
            <a:off x="7341699" y="5328940"/>
            <a:ext cx="165100" cy="79375"/>
          </a:xfrm>
          <a:custGeom>
            <a:avLst/>
            <a:gdLst>
              <a:gd name="T0" fmla="*/ 56 w 56"/>
              <a:gd name="T1" fmla="*/ 0 h 27"/>
              <a:gd name="T2" fmla="*/ 0 w 56"/>
              <a:gd name="T3" fmla="*/ 0 h 27"/>
              <a:gd name="T4" fmla="*/ 19 w 56"/>
              <a:gd name="T5" fmla="*/ 22 h 27"/>
              <a:gd name="T6" fmla="*/ 19 w 56"/>
              <a:gd name="T7" fmla="*/ 27 h 27"/>
              <a:gd name="T8" fmla="*/ 37 w 56"/>
              <a:gd name="T9" fmla="*/ 27 h 27"/>
              <a:gd name="T10" fmla="*/ 37 w 56"/>
              <a:gd name="T11" fmla="*/ 22 h 27"/>
              <a:gd name="T12" fmla="*/ 56 w 56"/>
              <a:gd name="T1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" h="27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"/>
                  <a:pt x="11" y="19"/>
                  <a:pt x="19" y="22"/>
                </a:cubicBezTo>
                <a:cubicBezTo>
                  <a:pt x="19" y="27"/>
                  <a:pt x="19" y="27"/>
                  <a:pt x="19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2"/>
                  <a:pt x="37" y="22"/>
                  <a:pt x="37" y="22"/>
                </a:cubicBezTo>
                <a:cubicBezTo>
                  <a:pt x="45" y="19"/>
                  <a:pt x="56" y="7"/>
                  <a:pt x="56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0" name="Freeform 434"/>
          <p:cNvSpPr>
            <a:spLocks/>
          </p:cNvSpPr>
          <p:nvPr/>
        </p:nvSpPr>
        <p:spPr bwMode="auto">
          <a:xfrm>
            <a:off x="7562361" y="5271790"/>
            <a:ext cx="96838" cy="136525"/>
          </a:xfrm>
          <a:custGeom>
            <a:avLst/>
            <a:gdLst>
              <a:gd name="T0" fmla="*/ 52 w 61"/>
              <a:gd name="T1" fmla="*/ 0 h 86"/>
              <a:gd name="T2" fmla="*/ 45 w 61"/>
              <a:gd name="T3" fmla="*/ 77 h 86"/>
              <a:gd name="T4" fmla="*/ 34 w 61"/>
              <a:gd name="T5" fmla="*/ 77 h 86"/>
              <a:gd name="T6" fmla="*/ 26 w 61"/>
              <a:gd name="T7" fmla="*/ 77 h 86"/>
              <a:gd name="T8" fmla="*/ 17 w 61"/>
              <a:gd name="T9" fmla="*/ 77 h 86"/>
              <a:gd name="T10" fmla="*/ 9 w 61"/>
              <a:gd name="T11" fmla="*/ 0 h 86"/>
              <a:gd name="T12" fmla="*/ 0 w 61"/>
              <a:gd name="T13" fmla="*/ 0 h 86"/>
              <a:gd name="T14" fmla="*/ 8 w 61"/>
              <a:gd name="T15" fmla="*/ 86 h 86"/>
              <a:gd name="T16" fmla="*/ 26 w 61"/>
              <a:gd name="T17" fmla="*/ 86 h 86"/>
              <a:gd name="T18" fmla="*/ 34 w 61"/>
              <a:gd name="T19" fmla="*/ 86 h 86"/>
              <a:gd name="T20" fmla="*/ 52 w 61"/>
              <a:gd name="T21" fmla="*/ 86 h 86"/>
              <a:gd name="T22" fmla="*/ 61 w 61"/>
              <a:gd name="T23" fmla="*/ 0 h 86"/>
              <a:gd name="T24" fmla="*/ 52 w 61"/>
              <a:gd name="T2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86">
                <a:moveTo>
                  <a:pt x="52" y="0"/>
                </a:moveTo>
                <a:lnTo>
                  <a:pt x="45" y="77"/>
                </a:lnTo>
                <a:lnTo>
                  <a:pt x="34" y="77"/>
                </a:lnTo>
                <a:lnTo>
                  <a:pt x="26" y="77"/>
                </a:lnTo>
                <a:lnTo>
                  <a:pt x="17" y="77"/>
                </a:lnTo>
                <a:lnTo>
                  <a:pt x="9" y="0"/>
                </a:lnTo>
                <a:lnTo>
                  <a:pt x="0" y="0"/>
                </a:lnTo>
                <a:lnTo>
                  <a:pt x="8" y="86"/>
                </a:lnTo>
                <a:lnTo>
                  <a:pt x="26" y="86"/>
                </a:lnTo>
                <a:lnTo>
                  <a:pt x="34" y="86"/>
                </a:lnTo>
                <a:lnTo>
                  <a:pt x="52" y="86"/>
                </a:lnTo>
                <a:lnTo>
                  <a:pt x="61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1" name="Freeform 435"/>
          <p:cNvSpPr>
            <a:spLocks/>
          </p:cNvSpPr>
          <p:nvPr/>
        </p:nvSpPr>
        <p:spPr bwMode="auto">
          <a:xfrm>
            <a:off x="7575061" y="5332115"/>
            <a:ext cx="69850" cy="66675"/>
          </a:xfrm>
          <a:custGeom>
            <a:avLst/>
            <a:gdLst>
              <a:gd name="T0" fmla="*/ 0 w 44"/>
              <a:gd name="T1" fmla="*/ 0 h 42"/>
              <a:gd name="T2" fmla="*/ 5 w 44"/>
              <a:gd name="T3" fmla="*/ 42 h 42"/>
              <a:gd name="T4" fmla="*/ 18 w 44"/>
              <a:gd name="T5" fmla="*/ 42 h 42"/>
              <a:gd name="T6" fmla="*/ 26 w 44"/>
              <a:gd name="T7" fmla="*/ 42 h 42"/>
              <a:gd name="T8" fmla="*/ 40 w 44"/>
              <a:gd name="T9" fmla="*/ 42 h 42"/>
              <a:gd name="T10" fmla="*/ 44 w 44"/>
              <a:gd name="T11" fmla="*/ 0 h 42"/>
              <a:gd name="T12" fmla="*/ 0 w 44"/>
              <a:gd name="T1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42">
                <a:moveTo>
                  <a:pt x="0" y="0"/>
                </a:moveTo>
                <a:lnTo>
                  <a:pt x="5" y="42"/>
                </a:lnTo>
                <a:lnTo>
                  <a:pt x="18" y="42"/>
                </a:lnTo>
                <a:lnTo>
                  <a:pt x="26" y="42"/>
                </a:lnTo>
                <a:lnTo>
                  <a:pt x="40" y="42"/>
                </a:lnTo>
                <a:lnTo>
                  <a:pt x="4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2" name="Freeform 436"/>
          <p:cNvSpPr>
            <a:spLocks/>
          </p:cNvSpPr>
          <p:nvPr/>
        </p:nvSpPr>
        <p:spPr bwMode="auto">
          <a:xfrm>
            <a:off x="6428886" y="4806652"/>
            <a:ext cx="227013" cy="227013"/>
          </a:xfrm>
          <a:custGeom>
            <a:avLst/>
            <a:gdLst>
              <a:gd name="T0" fmla="*/ 74 w 77"/>
              <a:gd name="T1" fmla="*/ 44 h 77"/>
              <a:gd name="T2" fmla="*/ 33 w 77"/>
              <a:gd name="T3" fmla="*/ 74 h 77"/>
              <a:gd name="T4" fmla="*/ 3 w 77"/>
              <a:gd name="T5" fmla="*/ 33 h 77"/>
              <a:gd name="T6" fmla="*/ 44 w 77"/>
              <a:gd name="T7" fmla="*/ 3 h 77"/>
              <a:gd name="T8" fmla="*/ 74 w 77"/>
              <a:gd name="T9" fmla="*/ 4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7">
                <a:moveTo>
                  <a:pt x="74" y="44"/>
                </a:moveTo>
                <a:cubicBezTo>
                  <a:pt x="71" y="63"/>
                  <a:pt x="53" y="77"/>
                  <a:pt x="33" y="74"/>
                </a:cubicBezTo>
                <a:cubicBezTo>
                  <a:pt x="14" y="71"/>
                  <a:pt x="0" y="53"/>
                  <a:pt x="3" y="33"/>
                </a:cubicBezTo>
                <a:cubicBezTo>
                  <a:pt x="6" y="14"/>
                  <a:pt x="24" y="0"/>
                  <a:pt x="44" y="3"/>
                </a:cubicBezTo>
                <a:cubicBezTo>
                  <a:pt x="63" y="6"/>
                  <a:pt x="77" y="24"/>
                  <a:pt x="74" y="44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3" name="Freeform 437"/>
          <p:cNvSpPr>
            <a:spLocks/>
          </p:cNvSpPr>
          <p:nvPr/>
        </p:nvSpPr>
        <p:spPr bwMode="auto">
          <a:xfrm>
            <a:off x="6370149" y="5054302"/>
            <a:ext cx="496888" cy="681038"/>
          </a:xfrm>
          <a:custGeom>
            <a:avLst/>
            <a:gdLst>
              <a:gd name="T0" fmla="*/ 134 w 169"/>
              <a:gd name="T1" fmla="*/ 129 h 231"/>
              <a:gd name="T2" fmla="*/ 152 w 169"/>
              <a:gd name="T3" fmla="*/ 120 h 231"/>
              <a:gd name="T4" fmla="*/ 143 w 169"/>
              <a:gd name="T5" fmla="*/ 102 h 231"/>
              <a:gd name="T6" fmla="*/ 83 w 169"/>
              <a:gd name="T7" fmla="*/ 79 h 231"/>
              <a:gd name="T8" fmla="*/ 74 w 169"/>
              <a:gd name="T9" fmla="*/ 43 h 231"/>
              <a:gd name="T10" fmla="*/ 41 w 169"/>
              <a:gd name="T11" fmla="*/ 3 h 231"/>
              <a:gd name="T12" fmla="*/ 0 w 169"/>
              <a:gd name="T13" fmla="*/ 41 h 231"/>
              <a:gd name="T14" fmla="*/ 0 w 169"/>
              <a:gd name="T15" fmla="*/ 178 h 231"/>
              <a:gd name="T16" fmla="*/ 48 w 169"/>
              <a:gd name="T17" fmla="*/ 231 h 231"/>
              <a:gd name="T18" fmla="*/ 89 w 169"/>
              <a:gd name="T19" fmla="*/ 231 h 231"/>
              <a:gd name="T20" fmla="*/ 121 w 169"/>
              <a:gd name="T21" fmla="*/ 231 h 231"/>
              <a:gd name="T22" fmla="*/ 125 w 169"/>
              <a:gd name="T23" fmla="*/ 178 h 231"/>
              <a:gd name="T24" fmla="*/ 73 w 169"/>
              <a:gd name="T25" fmla="*/ 167 h 231"/>
              <a:gd name="T26" fmla="*/ 73 w 169"/>
              <a:gd name="T27" fmla="*/ 111 h 231"/>
              <a:gd name="T28" fmla="*/ 134 w 169"/>
              <a:gd name="T29" fmla="*/ 129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9" h="231">
                <a:moveTo>
                  <a:pt x="134" y="129"/>
                </a:moveTo>
                <a:cubicBezTo>
                  <a:pt x="142" y="131"/>
                  <a:pt x="149" y="127"/>
                  <a:pt x="152" y="120"/>
                </a:cubicBezTo>
                <a:cubicBezTo>
                  <a:pt x="154" y="113"/>
                  <a:pt x="150" y="105"/>
                  <a:pt x="143" y="102"/>
                </a:cubicBezTo>
                <a:cubicBezTo>
                  <a:pt x="83" y="79"/>
                  <a:pt x="83" y="79"/>
                  <a:pt x="83" y="79"/>
                </a:cubicBezTo>
                <a:cubicBezTo>
                  <a:pt x="74" y="43"/>
                  <a:pt x="74" y="43"/>
                  <a:pt x="74" y="43"/>
                </a:cubicBezTo>
                <a:cubicBezTo>
                  <a:pt x="70" y="21"/>
                  <a:pt x="60" y="6"/>
                  <a:pt x="41" y="3"/>
                </a:cubicBezTo>
                <a:cubicBezTo>
                  <a:pt x="22" y="0"/>
                  <a:pt x="0" y="16"/>
                  <a:pt x="0" y="41"/>
                </a:cubicBezTo>
                <a:cubicBezTo>
                  <a:pt x="0" y="41"/>
                  <a:pt x="0" y="169"/>
                  <a:pt x="0" y="178"/>
                </a:cubicBezTo>
                <a:cubicBezTo>
                  <a:pt x="0" y="192"/>
                  <a:pt x="7" y="231"/>
                  <a:pt x="48" y="231"/>
                </a:cubicBezTo>
                <a:cubicBezTo>
                  <a:pt x="63" y="231"/>
                  <a:pt x="89" y="231"/>
                  <a:pt x="89" y="231"/>
                </a:cubicBezTo>
                <a:cubicBezTo>
                  <a:pt x="91" y="231"/>
                  <a:pt x="120" y="231"/>
                  <a:pt x="121" y="231"/>
                </a:cubicBezTo>
                <a:cubicBezTo>
                  <a:pt x="152" y="231"/>
                  <a:pt x="169" y="186"/>
                  <a:pt x="125" y="178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73" y="111"/>
                  <a:pt x="73" y="111"/>
                  <a:pt x="73" y="111"/>
                </a:cubicBezTo>
                <a:lnTo>
                  <a:pt x="134" y="12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4" name="Freeform 438"/>
          <p:cNvSpPr>
            <a:spLocks/>
          </p:cNvSpPr>
          <p:nvPr/>
        </p:nvSpPr>
        <p:spPr bwMode="auto">
          <a:xfrm>
            <a:off x="7668724" y="5170190"/>
            <a:ext cx="168275" cy="87313"/>
          </a:xfrm>
          <a:custGeom>
            <a:avLst/>
            <a:gdLst>
              <a:gd name="T0" fmla="*/ 57 w 57"/>
              <a:gd name="T1" fmla="*/ 0 h 30"/>
              <a:gd name="T2" fmla="*/ 0 w 57"/>
              <a:gd name="T3" fmla="*/ 0 h 30"/>
              <a:gd name="T4" fmla="*/ 17 w 57"/>
              <a:gd name="T5" fmla="*/ 26 h 30"/>
              <a:gd name="T6" fmla="*/ 17 w 57"/>
              <a:gd name="T7" fmla="*/ 30 h 30"/>
              <a:gd name="T8" fmla="*/ 39 w 57"/>
              <a:gd name="T9" fmla="*/ 30 h 30"/>
              <a:gd name="T10" fmla="*/ 39 w 57"/>
              <a:gd name="T11" fmla="*/ 26 h 30"/>
              <a:gd name="T12" fmla="*/ 57 w 57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0">
                <a:moveTo>
                  <a:pt x="5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1"/>
                  <a:pt x="7" y="22"/>
                  <a:pt x="17" y="26"/>
                </a:cubicBezTo>
                <a:cubicBezTo>
                  <a:pt x="17" y="30"/>
                  <a:pt x="17" y="30"/>
                  <a:pt x="17" y="30"/>
                </a:cubicBezTo>
                <a:cubicBezTo>
                  <a:pt x="39" y="30"/>
                  <a:pt x="39" y="30"/>
                  <a:pt x="39" y="30"/>
                </a:cubicBezTo>
                <a:cubicBezTo>
                  <a:pt x="39" y="26"/>
                  <a:pt x="39" y="26"/>
                  <a:pt x="39" y="26"/>
                </a:cubicBezTo>
                <a:cubicBezTo>
                  <a:pt x="50" y="22"/>
                  <a:pt x="57" y="11"/>
                  <a:pt x="57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5" name="Freeform 439"/>
          <p:cNvSpPr>
            <a:spLocks/>
          </p:cNvSpPr>
          <p:nvPr/>
        </p:nvSpPr>
        <p:spPr bwMode="auto">
          <a:xfrm>
            <a:off x="7930661" y="4809827"/>
            <a:ext cx="230188" cy="230188"/>
          </a:xfrm>
          <a:custGeom>
            <a:avLst/>
            <a:gdLst>
              <a:gd name="T0" fmla="*/ 3 w 78"/>
              <a:gd name="T1" fmla="*/ 44 h 78"/>
              <a:gd name="T2" fmla="*/ 44 w 78"/>
              <a:gd name="T3" fmla="*/ 75 h 78"/>
              <a:gd name="T4" fmla="*/ 75 w 78"/>
              <a:gd name="T5" fmla="*/ 34 h 78"/>
              <a:gd name="T6" fmla="*/ 34 w 78"/>
              <a:gd name="T7" fmla="*/ 3 h 78"/>
              <a:gd name="T8" fmla="*/ 3 w 78"/>
              <a:gd name="T9" fmla="*/ 4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78">
                <a:moveTo>
                  <a:pt x="3" y="44"/>
                </a:moveTo>
                <a:cubicBezTo>
                  <a:pt x="6" y="64"/>
                  <a:pt x="24" y="78"/>
                  <a:pt x="44" y="75"/>
                </a:cubicBezTo>
                <a:cubicBezTo>
                  <a:pt x="65" y="72"/>
                  <a:pt x="78" y="54"/>
                  <a:pt x="75" y="34"/>
                </a:cubicBezTo>
                <a:cubicBezTo>
                  <a:pt x="73" y="14"/>
                  <a:pt x="54" y="0"/>
                  <a:pt x="34" y="3"/>
                </a:cubicBezTo>
                <a:cubicBezTo>
                  <a:pt x="14" y="6"/>
                  <a:pt x="0" y="24"/>
                  <a:pt x="3" y="44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6" name="Freeform 440"/>
          <p:cNvSpPr>
            <a:spLocks/>
          </p:cNvSpPr>
          <p:nvPr/>
        </p:nvSpPr>
        <p:spPr bwMode="auto">
          <a:xfrm>
            <a:off x="7686186" y="5054302"/>
            <a:ext cx="603250" cy="704850"/>
          </a:xfrm>
          <a:custGeom>
            <a:avLst/>
            <a:gdLst>
              <a:gd name="T0" fmla="*/ 187 w 205"/>
              <a:gd name="T1" fmla="*/ 201 h 239"/>
              <a:gd name="T2" fmla="*/ 162 w 205"/>
              <a:gd name="T3" fmla="*/ 199 h 239"/>
              <a:gd name="T4" fmla="*/ 175 w 205"/>
              <a:gd name="T5" fmla="*/ 151 h 239"/>
              <a:gd name="T6" fmla="*/ 175 w 205"/>
              <a:gd name="T7" fmla="*/ 41 h 239"/>
              <a:gd name="T8" fmla="*/ 133 w 205"/>
              <a:gd name="T9" fmla="*/ 3 h 239"/>
              <a:gd name="T10" fmla="*/ 109 w 205"/>
              <a:gd name="T11" fmla="*/ 17 h 239"/>
              <a:gd name="T12" fmla="*/ 107 w 205"/>
              <a:gd name="T13" fmla="*/ 20 h 239"/>
              <a:gd name="T14" fmla="*/ 80 w 205"/>
              <a:gd name="T15" fmla="*/ 61 h 239"/>
              <a:gd name="T16" fmla="*/ 14 w 205"/>
              <a:gd name="T17" fmla="*/ 63 h 239"/>
              <a:gd name="T18" fmla="*/ 0 w 205"/>
              <a:gd name="T19" fmla="*/ 78 h 239"/>
              <a:gd name="T20" fmla="*/ 14 w 205"/>
              <a:gd name="T21" fmla="*/ 92 h 239"/>
              <a:gd name="T22" fmla="*/ 88 w 205"/>
              <a:gd name="T23" fmla="*/ 95 h 239"/>
              <a:gd name="T24" fmla="*/ 97 w 205"/>
              <a:gd name="T25" fmla="*/ 93 h 239"/>
              <a:gd name="T26" fmla="*/ 103 w 205"/>
              <a:gd name="T27" fmla="*/ 89 h 239"/>
              <a:gd name="T28" fmla="*/ 104 w 205"/>
              <a:gd name="T29" fmla="*/ 164 h 239"/>
              <a:gd name="T30" fmla="*/ 62 w 205"/>
              <a:gd name="T31" fmla="*/ 184 h 239"/>
              <a:gd name="T32" fmla="*/ 72 w 205"/>
              <a:gd name="T33" fmla="*/ 238 h 239"/>
              <a:gd name="T34" fmla="*/ 84 w 205"/>
              <a:gd name="T35" fmla="*/ 239 h 239"/>
              <a:gd name="T36" fmla="*/ 185 w 205"/>
              <a:gd name="T37" fmla="*/ 238 h 239"/>
              <a:gd name="T38" fmla="*/ 205 w 205"/>
              <a:gd name="T39" fmla="*/ 220 h 239"/>
              <a:gd name="T40" fmla="*/ 187 w 205"/>
              <a:gd name="T41" fmla="*/ 20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5" h="239">
                <a:moveTo>
                  <a:pt x="187" y="201"/>
                </a:moveTo>
                <a:cubicBezTo>
                  <a:pt x="162" y="199"/>
                  <a:pt x="162" y="199"/>
                  <a:pt x="162" y="199"/>
                </a:cubicBezTo>
                <a:cubicBezTo>
                  <a:pt x="174" y="188"/>
                  <a:pt x="175" y="160"/>
                  <a:pt x="175" y="151"/>
                </a:cubicBezTo>
                <a:cubicBezTo>
                  <a:pt x="175" y="141"/>
                  <a:pt x="175" y="41"/>
                  <a:pt x="175" y="41"/>
                </a:cubicBezTo>
                <a:cubicBezTo>
                  <a:pt x="175" y="16"/>
                  <a:pt x="153" y="0"/>
                  <a:pt x="133" y="3"/>
                </a:cubicBezTo>
                <a:cubicBezTo>
                  <a:pt x="123" y="4"/>
                  <a:pt x="115" y="9"/>
                  <a:pt x="109" y="17"/>
                </a:cubicBezTo>
                <a:cubicBezTo>
                  <a:pt x="108" y="18"/>
                  <a:pt x="107" y="19"/>
                  <a:pt x="107" y="20"/>
                </a:cubicBezTo>
                <a:cubicBezTo>
                  <a:pt x="80" y="61"/>
                  <a:pt x="80" y="61"/>
                  <a:pt x="80" y="61"/>
                </a:cubicBezTo>
                <a:cubicBezTo>
                  <a:pt x="14" y="63"/>
                  <a:pt x="14" y="63"/>
                  <a:pt x="14" y="63"/>
                </a:cubicBezTo>
                <a:cubicBezTo>
                  <a:pt x="6" y="63"/>
                  <a:pt x="0" y="70"/>
                  <a:pt x="0" y="78"/>
                </a:cubicBezTo>
                <a:cubicBezTo>
                  <a:pt x="0" y="86"/>
                  <a:pt x="6" y="92"/>
                  <a:pt x="14" y="92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5"/>
                  <a:pt x="94" y="94"/>
                  <a:pt x="97" y="93"/>
                </a:cubicBezTo>
                <a:cubicBezTo>
                  <a:pt x="99" y="92"/>
                  <a:pt x="101" y="91"/>
                  <a:pt x="103" y="89"/>
                </a:cubicBezTo>
                <a:cubicBezTo>
                  <a:pt x="104" y="164"/>
                  <a:pt x="104" y="164"/>
                  <a:pt x="104" y="164"/>
                </a:cubicBezTo>
                <a:cubicBezTo>
                  <a:pt x="62" y="184"/>
                  <a:pt x="62" y="184"/>
                  <a:pt x="62" y="184"/>
                </a:cubicBezTo>
                <a:cubicBezTo>
                  <a:pt x="34" y="199"/>
                  <a:pt x="48" y="238"/>
                  <a:pt x="72" y="238"/>
                </a:cubicBezTo>
                <a:cubicBezTo>
                  <a:pt x="74" y="238"/>
                  <a:pt x="83" y="239"/>
                  <a:pt x="84" y="239"/>
                </a:cubicBezTo>
                <a:cubicBezTo>
                  <a:pt x="185" y="238"/>
                  <a:pt x="185" y="238"/>
                  <a:pt x="185" y="238"/>
                </a:cubicBezTo>
                <a:cubicBezTo>
                  <a:pt x="196" y="239"/>
                  <a:pt x="204" y="231"/>
                  <a:pt x="205" y="220"/>
                </a:cubicBezTo>
                <a:cubicBezTo>
                  <a:pt x="205" y="210"/>
                  <a:pt x="197" y="201"/>
                  <a:pt x="187" y="201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7" name="Freeform 441"/>
          <p:cNvSpPr>
            <a:spLocks/>
          </p:cNvSpPr>
          <p:nvPr/>
        </p:nvSpPr>
        <p:spPr bwMode="auto">
          <a:xfrm>
            <a:off x="9155884" y="5422602"/>
            <a:ext cx="842963" cy="330200"/>
          </a:xfrm>
          <a:custGeom>
            <a:avLst/>
            <a:gdLst>
              <a:gd name="T0" fmla="*/ 531 w 531"/>
              <a:gd name="T1" fmla="*/ 0 h 208"/>
              <a:gd name="T2" fmla="*/ 0 w 531"/>
              <a:gd name="T3" fmla="*/ 0 h 208"/>
              <a:gd name="T4" fmla="*/ 0 w 531"/>
              <a:gd name="T5" fmla="*/ 37 h 208"/>
              <a:gd name="T6" fmla="*/ 69 w 531"/>
              <a:gd name="T7" fmla="*/ 37 h 208"/>
              <a:gd name="T8" fmla="*/ 69 w 531"/>
              <a:gd name="T9" fmla="*/ 208 h 208"/>
              <a:gd name="T10" fmla="*/ 108 w 531"/>
              <a:gd name="T11" fmla="*/ 208 h 208"/>
              <a:gd name="T12" fmla="*/ 108 w 531"/>
              <a:gd name="T13" fmla="*/ 37 h 208"/>
              <a:gd name="T14" fmla="*/ 423 w 531"/>
              <a:gd name="T15" fmla="*/ 37 h 208"/>
              <a:gd name="T16" fmla="*/ 423 w 531"/>
              <a:gd name="T17" fmla="*/ 208 h 208"/>
              <a:gd name="T18" fmla="*/ 460 w 531"/>
              <a:gd name="T19" fmla="*/ 208 h 208"/>
              <a:gd name="T20" fmla="*/ 460 w 531"/>
              <a:gd name="T21" fmla="*/ 37 h 208"/>
              <a:gd name="T22" fmla="*/ 531 w 531"/>
              <a:gd name="T23" fmla="*/ 37 h 208"/>
              <a:gd name="T24" fmla="*/ 531 w 531"/>
              <a:gd name="T25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31" h="208">
                <a:moveTo>
                  <a:pt x="531" y="0"/>
                </a:moveTo>
                <a:lnTo>
                  <a:pt x="0" y="0"/>
                </a:lnTo>
                <a:lnTo>
                  <a:pt x="0" y="37"/>
                </a:lnTo>
                <a:lnTo>
                  <a:pt x="69" y="37"/>
                </a:lnTo>
                <a:lnTo>
                  <a:pt x="69" y="208"/>
                </a:lnTo>
                <a:lnTo>
                  <a:pt x="108" y="208"/>
                </a:lnTo>
                <a:lnTo>
                  <a:pt x="108" y="37"/>
                </a:lnTo>
                <a:lnTo>
                  <a:pt x="423" y="37"/>
                </a:lnTo>
                <a:lnTo>
                  <a:pt x="423" y="208"/>
                </a:lnTo>
                <a:lnTo>
                  <a:pt x="460" y="208"/>
                </a:lnTo>
                <a:lnTo>
                  <a:pt x="460" y="37"/>
                </a:lnTo>
                <a:lnTo>
                  <a:pt x="531" y="37"/>
                </a:lnTo>
                <a:lnTo>
                  <a:pt x="531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8" name="Freeform 442"/>
          <p:cNvSpPr>
            <a:spLocks/>
          </p:cNvSpPr>
          <p:nvPr/>
        </p:nvSpPr>
        <p:spPr bwMode="auto">
          <a:xfrm>
            <a:off x="9213034" y="5346402"/>
            <a:ext cx="161925" cy="85725"/>
          </a:xfrm>
          <a:custGeom>
            <a:avLst/>
            <a:gdLst>
              <a:gd name="T0" fmla="*/ 55 w 55"/>
              <a:gd name="T1" fmla="*/ 0 h 29"/>
              <a:gd name="T2" fmla="*/ 0 w 55"/>
              <a:gd name="T3" fmla="*/ 0 h 29"/>
              <a:gd name="T4" fmla="*/ 17 w 55"/>
              <a:gd name="T5" fmla="*/ 25 h 29"/>
              <a:gd name="T6" fmla="*/ 17 w 55"/>
              <a:gd name="T7" fmla="*/ 29 h 29"/>
              <a:gd name="T8" fmla="*/ 39 w 55"/>
              <a:gd name="T9" fmla="*/ 29 h 29"/>
              <a:gd name="T10" fmla="*/ 39 w 55"/>
              <a:gd name="T11" fmla="*/ 25 h 29"/>
              <a:gd name="T12" fmla="*/ 55 w 55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29">
                <a:moveTo>
                  <a:pt x="5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1"/>
                  <a:pt x="7" y="21"/>
                  <a:pt x="17" y="25"/>
                </a:cubicBezTo>
                <a:cubicBezTo>
                  <a:pt x="17" y="29"/>
                  <a:pt x="17" y="29"/>
                  <a:pt x="17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25"/>
                  <a:pt x="39" y="25"/>
                  <a:pt x="39" y="25"/>
                </a:cubicBezTo>
                <a:cubicBezTo>
                  <a:pt x="48" y="21"/>
                  <a:pt x="55" y="11"/>
                  <a:pt x="55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9" name="Freeform 443"/>
          <p:cNvSpPr>
            <a:spLocks/>
          </p:cNvSpPr>
          <p:nvPr/>
        </p:nvSpPr>
        <p:spPr bwMode="auto">
          <a:xfrm>
            <a:off x="9946459" y="5208290"/>
            <a:ext cx="163513" cy="87313"/>
          </a:xfrm>
          <a:custGeom>
            <a:avLst/>
            <a:gdLst>
              <a:gd name="T0" fmla="*/ 56 w 56"/>
              <a:gd name="T1" fmla="*/ 0 h 30"/>
              <a:gd name="T2" fmla="*/ 0 w 56"/>
              <a:gd name="T3" fmla="*/ 0 h 30"/>
              <a:gd name="T4" fmla="*/ 17 w 56"/>
              <a:gd name="T5" fmla="*/ 25 h 30"/>
              <a:gd name="T6" fmla="*/ 17 w 56"/>
              <a:gd name="T7" fmla="*/ 30 h 30"/>
              <a:gd name="T8" fmla="*/ 39 w 56"/>
              <a:gd name="T9" fmla="*/ 30 h 30"/>
              <a:gd name="T10" fmla="*/ 39 w 56"/>
              <a:gd name="T11" fmla="*/ 25 h 30"/>
              <a:gd name="T12" fmla="*/ 56 w 56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" h="30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1"/>
                  <a:pt x="7" y="21"/>
                  <a:pt x="17" y="25"/>
                </a:cubicBezTo>
                <a:cubicBezTo>
                  <a:pt x="17" y="30"/>
                  <a:pt x="17" y="30"/>
                  <a:pt x="17" y="30"/>
                </a:cubicBezTo>
                <a:cubicBezTo>
                  <a:pt x="39" y="30"/>
                  <a:pt x="39" y="30"/>
                  <a:pt x="39" y="30"/>
                </a:cubicBezTo>
                <a:cubicBezTo>
                  <a:pt x="39" y="25"/>
                  <a:pt x="39" y="25"/>
                  <a:pt x="39" y="25"/>
                </a:cubicBezTo>
                <a:cubicBezTo>
                  <a:pt x="49" y="21"/>
                  <a:pt x="56" y="11"/>
                  <a:pt x="56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0" name="Freeform 444"/>
          <p:cNvSpPr>
            <a:spLocks/>
          </p:cNvSpPr>
          <p:nvPr/>
        </p:nvSpPr>
        <p:spPr bwMode="auto">
          <a:xfrm>
            <a:off x="9379722" y="5395615"/>
            <a:ext cx="219075" cy="36513"/>
          </a:xfrm>
          <a:custGeom>
            <a:avLst/>
            <a:gdLst>
              <a:gd name="T0" fmla="*/ 16 w 74"/>
              <a:gd name="T1" fmla="*/ 12 h 12"/>
              <a:gd name="T2" fmla="*/ 0 w 74"/>
              <a:gd name="T3" fmla="*/ 0 h 12"/>
              <a:gd name="T4" fmla="*/ 35 w 74"/>
              <a:gd name="T5" fmla="*/ 0 h 12"/>
              <a:gd name="T6" fmla="*/ 39 w 74"/>
              <a:gd name="T7" fmla="*/ 0 h 12"/>
              <a:gd name="T8" fmla="*/ 74 w 74"/>
              <a:gd name="T9" fmla="*/ 0 h 12"/>
              <a:gd name="T10" fmla="*/ 58 w 74"/>
              <a:gd name="T11" fmla="*/ 12 h 12"/>
              <a:gd name="T12" fmla="*/ 16 w 7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12">
                <a:moveTo>
                  <a:pt x="16" y="12"/>
                </a:moveTo>
                <a:cubicBezTo>
                  <a:pt x="4" y="12"/>
                  <a:pt x="0" y="0"/>
                  <a:pt x="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70" y="12"/>
                  <a:pt x="58" y="12"/>
                </a:cubicBezTo>
                <a:lnTo>
                  <a:pt x="16" y="1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1" name="Freeform 445"/>
          <p:cNvSpPr>
            <a:spLocks/>
          </p:cNvSpPr>
          <p:nvPr/>
        </p:nvSpPr>
        <p:spPr bwMode="auto">
          <a:xfrm>
            <a:off x="9613084" y="5354340"/>
            <a:ext cx="165100" cy="77788"/>
          </a:xfrm>
          <a:custGeom>
            <a:avLst/>
            <a:gdLst>
              <a:gd name="T0" fmla="*/ 56 w 56"/>
              <a:gd name="T1" fmla="*/ 0 h 26"/>
              <a:gd name="T2" fmla="*/ 0 w 56"/>
              <a:gd name="T3" fmla="*/ 0 h 26"/>
              <a:gd name="T4" fmla="*/ 19 w 56"/>
              <a:gd name="T5" fmla="*/ 21 h 26"/>
              <a:gd name="T6" fmla="*/ 19 w 56"/>
              <a:gd name="T7" fmla="*/ 26 h 26"/>
              <a:gd name="T8" fmla="*/ 37 w 56"/>
              <a:gd name="T9" fmla="*/ 26 h 26"/>
              <a:gd name="T10" fmla="*/ 37 w 56"/>
              <a:gd name="T11" fmla="*/ 21 h 26"/>
              <a:gd name="T12" fmla="*/ 56 w 56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" h="26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11" y="18"/>
                  <a:pt x="19" y="21"/>
                </a:cubicBezTo>
                <a:cubicBezTo>
                  <a:pt x="19" y="26"/>
                  <a:pt x="19" y="26"/>
                  <a:pt x="19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1"/>
                  <a:pt x="37" y="21"/>
                  <a:pt x="37" y="21"/>
                </a:cubicBezTo>
                <a:cubicBezTo>
                  <a:pt x="45" y="18"/>
                  <a:pt x="56" y="6"/>
                  <a:pt x="56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2" name="Freeform 446"/>
          <p:cNvSpPr>
            <a:spLocks/>
          </p:cNvSpPr>
          <p:nvPr/>
        </p:nvSpPr>
        <p:spPr bwMode="auto">
          <a:xfrm>
            <a:off x="9830572" y="5298777"/>
            <a:ext cx="96838" cy="133350"/>
          </a:xfrm>
          <a:custGeom>
            <a:avLst/>
            <a:gdLst>
              <a:gd name="T0" fmla="*/ 52 w 61"/>
              <a:gd name="T1" fmla="*/ 0 h 84"/>
              <a:gd name="T2" fmla="*/ 45 w 61"/>
              <a:gd name="T3" fmla="*/ 74 h 84"/>
              <a:gd name="T4" fmla="*/ 34 w 61"/>
              <a:gd name="T5" fmla="*/ 74 h 84"/>
              <a:gd name="T6" fmla="*/ 28 w 61"/>
              <a:gd name="T7" fmla="*/ 74 h 84"/>
              <a:gd name="T8" fmla="*/ 17 w 61"/>
              <a:gd name="T9" fmla="*/ 74 h 84"/>
              <a:gd name="T10" fmla="*/ 9 w 61"/>
              <a:gd name="T11" fmla="*/ 0 h 84"/>
              <a:gd name="T12" fmla="*/ 0 w 61"/>
              <a:gd name="T13" fmla="*/ 0 h 84"/>
              <a:gd name="T14" fmla="*/ 9 w 61"/>
              <a:gd name="T15" fmla="*/ 84 h 84"/>
              <a:gd name="T16" fmla="*/ 28 w 61"/>
              <a:gd name="T17" fmla="*/ 84 h 84"/>
              <a:gd name="T18" fmla="*/ 34 w 61"/>
              <a:gd name="T19" fmla="*/ 84 h 84"/>
              <a:gd name="T20" fmla="*/ 54 w 61"/>
              <a:gd name="T21" fmla="*/ 84 h 84"/>
              <a:gd name="T22" fmla="*/ 61 w 61"/>
              <a:gd name="T23" fmla="*/ 0 h 84"/>
              <a:gd name="T24" fmla="*/ 52 w 61"/>
              <a:gd name="T2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84">
                <a:moveTo>
                  <a:pt x="52" y="0"/>
                </a:moveTo>
                <a:lnTo>
                  <a:pt x="45" y="74"/>
                </a:lnTo>
                <a:lnTo>
                  <a:pt x="34" y="74"/>
                </a:lnTo>
                <a:lnTo>
                  <a:pt x="28" y="74"/>
                </a:lnTo>
                <a:lnTo>
                  <a:pt x="17" y="74"/>
                </a:lnTo>
                <a:lnTo>
                  <a:pt x="9" y="0"/>
                </a:lnTo>
                <a:lnTo>
                  <a:pt x="0" y="0"/>
                </a:lnTo>
                <a:lnTo>
                  <a:pt x="9" y="84"/>
                </a:lnTo>
                <a:lnTo>
                  <a:pt x="28" y="84"/>
                </a:lnTo>
                <a:lnTo>
                  <a:pt x="34" y="84"/>
                </a:lnTo>
                <a:lnTo>
                  <a:pt x="54" y="84"/>
                </a:lnTo>
                <a:lnTo>
                  <a:pt x="61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3" name="Freeform 447"/>
          <p:cNvSpPr>
            <a:spLocks/>
          </p:cNvSpPr>
          <p:nvPr/>
        </p:nvSpPr>
        <p:spPr bwMode="auto">
          <a:xfrm>
            <a:off x="9844859" y="5354340"/>
            <a:ext cx="71438" cy="71438"/>
          </a:xfrm>
          <a:custGeom>
            <a:avLst/>
            <a:gdLst>
              <a:gd name="T0" fmla="*/ 0 w 45"/>
              <a:gd name="T1" fmla="*/ 0 h 45"/>
              <a:gd name="T2" fmla="*/ 4 w 45"/>
              <a:gd name="T3" fmla="*/ 45 h 45"/>
              <a:gd name="T4" fmla="*/ 19 w 45"/>
              <a:gd name="T5" fmla="*/ 45 h 45"/>
              <a:gd name="T6" fmla="*/ 25 w 45"/>
              <a:gd name="T7" fmla="*/ 45 h 45"/>
              <a:gd name="T8" fmla="*/ 39 w 45"/>
              <a:gd name="T9" fmla="*/ 45 h 45"/>
              <a:gd name="T10" fmla="*/ 45 w 45"/>
              <a:gd name="T11" fmla="*/ 0 h 45"/>
              <a:gd name="T12" fmla="*/ 0 w 45"/>
              <a:gd name="T1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45">
                <a:moveTo>
                  <a:pt x="0" y="0"/>
                </a:moveTo>
                <a:lnTo>
                  <a:pt x="4" y="45"/>
                </a:lnTo>
                <a:lnTo>
                  <a:pt x="19" y="45"/>
                </a:lnTo>
                <a:lnTo>
                  <a:pt x="25" y="45"/>
                </a:lnTo>
                <a:lnTo>
                  <a:pt x="39" y="45"/>
                </a:lnTo>
                <a:lnTo>
                  <a:pt x="4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4" name="Freeform 448"/>
          <p:cNvSpPr>
            <a:spLocks/>
          </p:cNvSpPr>
          <p:nvPr/>
        </p:nvSpPr>
        <p:spPr bwMode="auto">
          <a:xfrm>
            <a:off x="9041584" y="4989215"/>
            <a:ext cx="96838" cy="139700"/>
          </a:xfrm>
          <a:custGeom>
            <a:avLst/>
            <a:gdLst>
              <a:gd name="T0" fmla="*/ 50 w 61"/>
              <a:gd name="T1" fmla="*/ 0 h 88"/>
              <a:gd name="T2" fmla="*/ 48 w 61"/>
              <a:gd name="T3" fmla="*/ 75 h 88"/>
              <a:gd name="T4" fmla="*/ 37 w 61"/>
              <a:gd name="T5" fmla="*/ 76 h 88"/>
              <a:gd name="T6" fmla="*/ 32 w 61"/>
              <a:gd name="T7" fmla="*/ 76 h 88"/>
              <a:gd name="T8" fmla="*/ 20 w 61"/>
              <a:gd name="T9" fmla="*/ 76 h 88"/>
              <a:gd name="T10" fmla="*/ 9 w 61"/>
              <a:gd name="T11" fmla="*/ 2 h 88"/>
              <a:gd name="T12" fmla="*/ 0 w 61"/>
              <a:gd name="T13" fmla="*/ 4 h 88"/>
              <a:gd name="T14" fmla="*/ 13 w 61"/>
              <a:gd name="T15" fmla="*/ 88 h 88"/>
              <a:gd name="T16" fmla="*/ 32 w 61"/>
              <a:gd name="T17" fmla="*/ 86 h 88"/>
              <a:gd name="T18" fmla="*/ 39 w 61"/>
              <a:gd name="T19" fmla="*/ 86 h 88"/>
              <a:gd name="T20" fmla="*/ 58 w 61"/>
              <a:gd name="T21" fmla="*/ 84 h 88"/>
              <a:gd name="T22" fmla="*/ 61 w 61"/>
              <a:gd name="T23" fmla="*/ 0 h 88"/>
              <a:gd name="T24" fmla="*/ 50 w 61"/>
              <a:gd name="T2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88">
                <a:moveTo>
                  <a:pt x="50" y="0"/>
                </a:moveTo>
                <a:lnTo>
                  <a:pt x="48" y="75"/>
                </a:lnTo>
                <a:lnTo>
                  <a:pt x="37" y="76"/>
                </a:lnTo>
                <a:lnTo>
                  <a:pt x="32" y="76"/>
                </a:lnTo>
                <a:lnTo>
                  <a:pt x="20" y="76"/>
                </a:lnTo>
                <a:lnTo>
                  <a:pt x="9" y="2"/>
                </a:lnTo>
                <a:lnTo>
                  <a:pt x="0" y="4"/>
                </a:lnTo>
                <a:lnTo>
                  <a:pt x="13" y="88"/>
                </a:lnTo>
                <a:lnTo>
                  <a:pt x="32" y="86"/>
                </a:lnTo>
                <a:lnTo>
                  <a:pt x="39" y="86"/>
                </a:lnTo>
                <a:lnTo>
                  <a:pt x="58" y="84"/>
                </a:lnTo>
                <a:lnTo>
                  <a:pt x="61" y="0"/>
                </a:lnTo>
                <a:lnTo>
                  <a:pt x="5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5" name="Freeform 449"/>
          <p:cNvSpPr>
            <a:spLocks/>
          </p:cNvSpPr>
          <p:nvPr/>
        </p:nvSpPr>
        <p:spPr bwMode="auto">
          <a:xfrm>
            <a:off x="9055872" y="5046365"/>
            <a:ext cx="71438" cy="73025"/>
          </a:xfrm>
          <a:custGeom>
            <a:avLst/>
            <a:gdLst>
              <a:gd name="T0" fmla="*/ 0 w 45"/>
              <a:gd name="T1" fmla="*/ 3 h 46"/>
              <a:gd name="T2" fmla="*/ 8 w 45"/>
              <a:gd name="T3" fmla="*/ 46 h 46"/>
              <a:gd name="T4" fmla="*/ 23 w 45"/>
              <a:gd name="T5" fmla="*/ 44 h 46"/>
              <a:gd name="T6" fmla="*/ 30 w 45"/>
              <a:gd name="T7" fmla="*/ 44 h 46"/>
              <a:gd name="T8" fmla="*/ 43 w 45"/>
              <a:gd name="T9" fmla="*/ 44 h 46"/>
              <a:gd name="T10" fmla="*/ 45 w 45"/>
              <a:gd name="T11" fmla="*/ 0 h 46"/>
              <a:gd name="T12" fmla="*/ 0 w 45"/>
              <a:gd name="T13" fmla="*/ 3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46">
                <a:moveTo>
                  <a:pt x="0" y="3"/>
                </a:moveTo>
                <a:lnTo>
                  <a:pt x="8" y="46"/>
                </a:lnTo>
                <a:lnTo>
                  <a:pt x="23" y="44"/>
                </a:lnTo>
                <a:lnTo>
                  <a:pt x="30" y="44"/>
                </a:lnTo>
                <a:lnTo>
                  <a:pt x="43" y="44"/>
                </a:lnTo>
                <a:lnTo>
                  <a:pt x="45" y="0"/>
                </a:lnTo>
                <a:lnTo>
                  <a:pt x="0" y="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6" name="Freeform 450"/>
          <p:cNvSpPr>
            <a:spLocks/>
          </p:cNvSpPr>
          <p:nvPr/>
        </p:nvSpPr>
        <p:spPr bwMode="auto">
          <a:xfrm>
            <a:off x="10202047" y="4860627"/>
            <a:ext cx="223838" cy="223838"/>
          </a:xfrm>
          <a:custGeom>
            <a:avLst/>
            <a:gdLst>
              <a:gd name="T0" fmla="*/ 3 w 76"/>
              <a:gd name="T1" fmla="*/ 43 h 76"/>
              <a:gd name="T2" fmla="*/ 43 w 76"/>
              <a:gd name="T3" fmla="*/ 73 h 76"/>
              <a:gd name="T4" fmla="*/ 73 w 76"/>
              <a:gd name="T5" fmla="*/ 33 h 76"/>
              <a:gd name="T6" fmla="*/ 33 w 76"/>
              <a:gd name="T7" fmla="*/ 3 h 76"/>
              <a:gd name="T8" fmla="*/ 3 w 76"/>
              <a:gd name="T9" fmla="*/ 4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6">
                <a:moveTo>
                  <a:pt x="3" y="43"/>
                </a:moveTo>
                <a:cubicBezTo>
                  <a:pt x="5" y="63"/>
                  <a:pt x="24" y="76"/>
                  <a:pt x="43" y="73"/>
                </a:cubicBezTo>
                <a:cubicBezTo>
                  <a:pt x="62" y="70"/>
                  <a:pt x="76" y="52"/>
                  <a:pt x="73" y="33"/>
                </a:cubicBezTo>
                <a:cubicBezTo>
                  <a:pt x="70" y="13"/>
                  <a:pt x="52" y="0"/>
                  <a:pt x="33" y="3"/>
                </a:cubicBezTo>
                <a:cubicBezTo>
                  <a:pt x="13" y="6"/>
                  <a:pt x="0" y="24"/>
                  <a:pt x="3" y="4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7" name="Freeform 451"/>
          <p:cNvSpPr>
            <a:spLocks/>
          </p:cNvSpPr>
          <p:nvPr/>
        </p:nvSpPr>
        <p:spPr bwMode="auto">
          <a:xfrm>
            <a:off x="9963922" y="5095577"/>
            <a:ext cx="585788" cy="684213"/>
          </a:xfrm>
          <a:custGeom>
            <a:avLst/>
            <a:gdLst>
              <a:gd name="T0" fmla="*/ 181 w 199"/>
              <a:gd name="T1" fmla="*/ 195 h 232"/>
              <a:gd name="T2" fmla="*/ 158 w 199"/>
              <a:gd name="T3" fmla="*/ 193 h 232"/>
              <a:gd name="T4" fmla="*/ 170 w 199"/>
              <a:gd name="T5" fmla="*/ 147 h 232"/>
              <a:gd name="T6" fmla="*/ 170 w 199"/>
              <a:gd name="T7" fmla="*/ 41 h 232"/>
              <a:gd name="T8" fmla="*/ 130 w 199"/>
              <a:gd name="T9" fmla="*/ 3 h 232"/>
              <a:gd name="T10" fmla="*/ 106 w 199"/>
              <a:gd name="T11" fmla="*/ 17 h 232"/>
              <a:gd name="T12" fmla="*/ 104 w 199"/>
              <a:gd name="T13" fmla="*/ 20 h 232"/>
              <a:gd name="T14" fmla="*/ 78 w 199"/>
              <a:gd name="T15" fmla="*/ 59 h 232"/>
              <a:gd name="T16" fmla="*/ 14 w 199"/>
              <a:gd name="T17" fmla="*/ 62 h 232"/>
              <a:gd name="T18" fmla="*/ 0 w 199"/>
              <a:gd name="T19" fmla="*/ 76 h 232"/>
              <a:gd name="T20" fmla="*/ 14 w 199"/>
              <a:gd name="T21" fmla="*/ 90 h 232"/>
              <a:gd name="T22" fmla="*/ 86 w 199"/>
              <a:gd name="T23" fmla="*/ 93 h 232"/>
              <a:gd name="T24" fmla="*/ 94 w 199"/>
              <a:gd name="T25" fmla="*/ 91 h 232"/>
              <a:gd name="T26" fmla="*/ 100 w 199"/>
              <a:gd name="T27" fmla="*/ 87 h 232"/>
              <a:gd name="T28" fmla="*/ 101 w 199"/>
              <a:gd name="T29" fmla="*/ 160 h 232"/>
              <a:gd name="T30" fmla="*/ 61 w 199"/>
              <a:gd name="T31" fmla="*/ 179 h 232"/>
              <a:gd name="T32" fmla="*/ 71 w 199"/>
              <a:gd name="T33" fmla="*/ 231 h 232"/>
              <a:gd name="T34" fmla="*/ 82 w 199"/>
              <a:gd name="T35" fmla="*/ 232 h 232"/>
              <a:gd name="T36" fmla="*/ 180 w 199"/>
              <a:gd name="T37" fmla="*/ 231 h 232"/>
              <a:gd name="T38" fmla="*/ 199 w 199"/>
              <a:gd name="T39" fmla="*/ 214 h 232"/>
              <a:gd name="T40" fmla="*/ 181 w 199"/>
              <a:gd name="T41" fmla="*/ 19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9" h="232">
                <a:moveTo>
                  <a:pt x="181" y="195"/>
                </a:moveTo>
                <a:cubicBezTo>
                  <a:pt x="158" y="193"/>
                  <a:pt x="158" y="193"/>
                  <a:pt x="158" y="193"/>
                </a:cubicBezTo>
                <a:cubicBezTo>
                  <a:pt x="169" y="182"/>
                  <a:pt x="170" y="155"/>
                  <a:pt x="170" y="147"/>
                </a:cubicBezTo>
                <a:cubicBezTo>
                  <a:pt x="170" y="138"/>
                  <a:pt x="170" y="41"/>
                  <a:pt x="170" y="41"/>
                </a:cubicBezTo>
                <a:cubicBezTo>
                  <a:pt x="170" y="16"/>
                  <a:pt x="149" y="0"/>
                  <a:pt x="130" y="3"/>
                </a:cubicBezTo>
                <a:cubicBezTo>
                  <a:pt x="120" y="5"/>
                  <a:pt x="112" y="10"/>
                  <a:pt x="106" y="17"/>
                </a:cubicBezTo>
                <a:cubicBezTo>
                  <a:pt x="105" y="18"/>
                  <a:pt x="105" y="19"/>
                  <a:pt x="104" y="20"/>
                </a:cubicBezTo>
                <a:cubicBezTo>
                  <a:pt x="78" y="59"/>
                  <a:pt x="78" y="59"/>
                  <a:pt x="78" y="59"/>
                </a:cubicBezTo>
                <a:cubicBezTo>
                  <a:pt x="14" y="62"/>
                  <a:pt x="14" y="62"/>
                  <a:pt x="14" y="62"/>
                </a:cubicBezTo>
                <a:cubicBezTo>
                  <a:pt x="6" y="62"/>
                  <a:pt x="0" y="68"/>
                  <a:pt x="0" y="76"/>
                </a:cubicBezTo>
                <a:cubicBezTo>
                  <a:pt x="0" y="84"/>
                  <a:pt x="6" y="90"/>
                  <a:pt x="14" y="90"/>
                </a:cubicBezTo>
                <a:cubicBezTo>
                  <a:pt x="86" y="93"/>
                  <a:pt x="86" y="93"/>
                  <a:pt x="86" y="93"/>
                </a:cubicBezTo>
                <a:cubicBezTo>
                  <a:pt x="89" y="93"/>
                  <a:pt x="92" y="92"/>
                  <a:pt x="94" y="91"/>
                </a:cubicBezTo>
                <a:cubicBezTo>
                  <a:pt x="96" y="90"/>
                  <a:pt x="98" y="88"/>
                  <a:pt x="100" y="87"/>
                </a:cubicBezTo>
                <a:cubicBezTo>
                  <a:pt x="101" y="160"/>
                  <a:pt x="101" y="160"/>
                  <a:pt x="101" y="160"/>
                </a:cubicBezTo>
                <a:cubicBezTo>
                  <a:pt x="61" y="179"/>
                  <a:pt x="61" y="179"/>
                  <a:pt x="61" y="179"/>
                </a:cubicBezTo>
                <a:cubicBezTo>
                  <a:pt x="34" y="193"/>
                  <a:pt x="47" y="231"/>
                  <a:pt x="71" y="231"/>
                </a:cubicBezTo>
                <a:cubicBezTo>
                  <a:pt x="72" y="232"/>
                  <a:pt x="81" y="232"/>
                  <a:pt x="82" y="232"/>
                </a:cubicBezTo>
                <a:cubicBezTo>
                  <a:pt x="180" y="231"/>
                  <a:pt x="180" y="231"/>
                  <a:pt x="180" y="231"/>
                </a:cubicBezTo>
                <a:cubicBezTo>
                  <a:pt x="190" y="232"/>
                  <a:pt x="198" y="224"/>
                  <a:pt x="199" y="214"/>
                </a:cubicBezTo>
                <a:cubicBezTo>
                  <a:pt x="199" y="204"/>
                  <a:pt x="191" y="196"/>
                  <a:pt x="181" y="19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8" name="Freeform 452"/>
          <p:cNvSpPr>
            <a:spLocks/>
          </p:cNvSpPr>
          <p:nvPr/>
        </p:nvSpPr>
        <p:spPr bwMode="auto">
          <a:xfrm>
            <a:off x="8697097" y="4857452"/>
            <a:ext cx="227013" cy="223838"/>
          </a:xfrm>
          <a:custGeom>
            <a:avLst/>
            <a:gdLst>
              <a:gd name="T0" fmla="*/ 74 w 77"/>
              <a:gd name="T1" fmla="*/ 43 h 76"/>
              <a:gd name="T2" fmla="*/ 33 w 77"/>
              <a:gd name="T3" fmla="*/ 73 h 76"/>
              <a:gd name="T4" fmla="*/ 3 w 77"/>
              <a:gd name="T5" fmla="*/ 33 h 76"/>
              <a:gd name="T6" fmla="*/ 44 w 77"/>
              <a:gd name="T7" fmla="*/ 3 h 76"/>
              <a:gd name="T8" fmla="*/ 74 w 77"/>
              <a:gd name="T9" fmla="*/ 4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6">
                <a:moveTo>
                  <a:pt x="74" y="43"/>
                </a:moveTo>
                <a:cubicBezTo>
                  <a:pt x="71" y="62"/>
                  <a:pt x="53" y="76"/>
                  <a:pt x="33" y="73"/>
                </a:cubicBezTo>
                <a:cubicBezTo>
                  <a:pt x="14" y="70"/>
                  <a:pt x="0" y="52"/>
                  <a:pt x="3" y="33"/>
                </a:cubicBezTo>
                <a:cubicBezTo>
                  <a:pt x="6" y="13"/>
                  <a:pt x="24" y="0"/>
                  <a:pt x="44" y="3"/>
                </a:cubicBezTo>
                <a:cubicBezTo>
                  <a:pt x="63" y="5"/>
                  <a:pt x="77" y="24"/>
                  <a:pt x="74" y="4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9" name="Freeform 453"/>
          <p:cNvSpPr>
            <a:spLocks/>
          </p:cNvSpPr>
          <p:nvPr/>
        </p:nvSpPr>
        <p:spPr bwMode="auto">
          <a:xfrm>
            <a:off x="8652647" y="5068590"/>
            <a:ext cx="503238" cy="687388"/>
          </a:xfrm>
          <a:custGeom>
            <a:avLst/>
            <a:gdLst>
              <a:gd name="T0" fmla="*/ 167 w 171"/>
              <a:gd name="T1" fmla="*/ 21 h 233"/>
              <a:gd name="T2" fmla="*/ 148 w 171"/>
              <a:gd name="T3" fmla="*/ 15 h 233"/>
              <a:gd name="T4" fmla="*/ 100 w 171"/>
              <a:gd name="T5" fmla="*/ 34 h 233"/>
              <a:gd name="T6" fmla="*/ 52 w 171"/>
              <a:gd name="T7" fmla="*/ 12 h 233"/>
              <a:gd name="T8" fmla="*/ 0 w 171"/>
              <a:gd name="T9" fmla="*/ 45 h 233"/>
              <a:gd name="T10" fmla="*/ 0 w 171"/>
              <a:gd name="T11" fmla="*/ 181 h 233"/>
              <a:gd name="T12" fmla="*/ 47 w 171"/>
              <a:gd name="T13" fmla="*/ 233 h 233"/>
              <a:gd name="T14" fmla="*/ 124 w 171"/>
              <a:gd name="T15" fmla="*/ 233 h 233"/>
              <a:gd name="T16" fmla="*/ 123 w 171"/>
              <a:gd name="T17" fmla="*/ 181 h 233"/>
              <a:gd name="T18" fmla="*/ 71 w 171"/>
              <a:gd name="T19" fmla="*/ 170 h 233"/>
              <a:gd name="T20" fmla="*/ 71 w 171"/>
              <a:gd name="T21" fmla="*/ 61 h 233"/>
              <a:gd name="T22" fmla="*/ 91 w 171"/>
              <a:gd name="T23" fmla="*/ 67 h 233"/>
              <a:gd name="T24" fmla="*/ 109 w 171"/>
              <a:gd name="T25" fmla="*/ 67 h 233"/>
              <a:gd name="T26" fmla="*/ 161 w 171"/>
              <a:gd name="T27" fmla="*/ 39 h 233"/>
              <a:gd name="T28" fmla="*/ 167 w 171"/>
              <a:gd name="T29" fmla="*/ 2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1" h="233">
                <a:moveTo>
                  <a:pt x="167" y="21"/>
                </a:moveTo>
                <a:cubicBezTo>
                  <a:pt x="163" y="14"/>
                  <a:pt x="155" y="11"/>
                  <a:pt x="148" y="15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100" y="34"/>
                  <a:pt x="61" y="17"/>
                  <a:pt x="52" y="12"/>
                </a:cubicBezTo>
                <a:cubicBezTo>
                  <a:pt x="28" y="0"/>
                  <a:pt x="0" y="20"/>
                  <a:pt x="0" y="45"/>
                </a:cubicBezTo>
                <a:cubicBezTo>
                  <a:pt x="0" y="45"/>
                  <a:pt x="0" y="171"/>
                  <a:pt x="0" y="181"/>
                </a:cubicBezTo>
                <a:cubicBezTo>
                  <a:pt x="0" y="194"/>
                  <a:pt x="6" y="233"/>
                  <a:pt x="47" y="233"/>
                </a:cubicBezTo>
                <a:cubicBezTo>
                  <a:pt x="62" y="233"/>
                  <a:pt x="123" y="233"/>
                  <a:pt x="124" y="233"/>
                </a:cubicBezTo>
                <a:cubicBezTo>
                  <a:pt x="155" y="233"/>
                  <a:pt x="167" y="189"/>
                  <a:pt x="123" y="181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61"/>
                  <a:pt x="71" y="61"/>
                  <a:pt x="71" y="61"/>
                </a:cubicBezTo>
                <a:cubicBezTo>
                  <a:pt x="91" y="67"/>
                  <a:pt x="91" y="67"/>
                  <a:pt x="91" y="67"/>
                </a:cubicBezTo>
                <a:cubicBezTo>
                  <a:pt x="99" y="70"/>
                  <a:pt x="102" y="71"/>
                  <a:pt x="109" y="67"/>
                </a:cubicBezTo>
                <a:cubicBezTo>
                  <a:pt x="161" y="39"/>
                  <a:pt x="161" y="39"/>
                  <a:pt x="161" y="39"/>
                </a:cubicBezTo>
                <a:cubicBezTo>
                  <a:pt x="168" y="36"/>
                  <a:pt x="171" y="28"/>
                  <a:pt x="167" y="21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30829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359"/>
          <p:cNvSpPr>
            <a:spLocks/>
          </p:cNvSpPr>
          <p:nvPr/>
        </p:nvSpPr>
        <p:spPr bwMode="auto">
          <a:xfrm>
            <a:off x="2845420" y="2959298"/>
            <a:ext cx="255588" cy="258763"/>
          </a:xfrm>
          <a:custGeom>
            <a:avLst/>
            <a:gdLst>
              <a:gd name="T0" fmla="*/ 81 w 87"/>
              <a:gd name="T1" fmla="*/ 33 h 88"/>
              <a:gd name="T2" fmla="*/ 55 w 87"/>
              <a:gd name="T3" fmla="*/ 81 h 88"/>
              <a:gd name="T4" fmla="*/ 6 w 87"/>
              <a:gd name="T5" fmla="*/ 55 h 88"/>
              <a:gd name="T6" fmla="*/ 32 w 87"/>
              <a:gd name="T7" fmla="*/ 7 h 88"/>
              <a:gd name="T8" fmla="*/ 81 w 87"/>
              <a:gd name="T9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81" y="33"/>
                </a:moveTo>
                <a:cubicBezTo>
                  <a:pt x="87" y="53"/>
                  <a:pt x="76" y="75"/>
                  <a:pt x="55" y="81"/>
                </a:cubicBezTo>
                <a:cubicBezTo>
                  <a:pt x="34" y="88"/>
                  <a:pt x="12" y="76"/>
                  <a:pt x="6" y="55"/>
                </a:cubicBezTo>
                <a:cubicBezTo>
                  <a:pt x="0" y="35"/>
                  <a:pt x="12" y="13"/>
                  <a:pt x="32" y="7"/>
                </a:cubicBezTo>
                <a:cubicBezTo>
                  <a:pt x="53" y="0"/>
                  <a:pt x="75" y="12"/>
                  <a:pt x="81" y="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Freeform 360"/>
          <p:cNvSpPr>
            <a:spLocks/>
          </p:cNvSpPr>
          <p:nvPr/>
        </p:nvSpPr>
        <p:spPr bwMode="auto">
          <a:xfrm>
            <a:off x="2232645" y="3076773"/>
            <a:ext cx="671513" cy="847725"/>
          </a:xfrm>
          <a:custGeom>
            <a:avLst/>
            <a:gdLst>
              <a:gd name="T0" fmla="*/ 226 w 228"/>
              <a:gd name="T1" fmla="*/ 189 h 288"/>
              <a:gd name="T2" fmla="*/ 213 w 228"/>
              <a:gd name="T3" fmla="*/ 59 h 288"/>
              <a:gd name="T4" fmla="*/ 131 w 228"/>
              <a:gd name="T5" fmla="*/ 22 h 288"/>
              <a:gd name="T6" fmla="*/ 69 w 228"/>
              <a:gd name="T7" fmla="*/ 176 h 288"/>
              <a:gd name="T8" fmla="*/ 88 w 228"/>
              <a:gd name="T9" fmla="*/ 240 h 288"/>
              <a:gd name="T10" fmla="*/ 20 w 228"/>
              <a:gd name="T11" fmla="*/ 248 h 288"/>
              <a:gd name="T12" fmla="*/ 1 w 228"/>
              <a:gd name="T13" fmla="*/ 268 h 288"/>
              <a:gd name="T14" fmla="*/ 22 w 228"/>
              <a:gd name="T15" fmla="*/ 287 h 288"/>
              <a:gd name="T16" fmla="*/ 126 w 228"/>
              <a:gd name="T17" fmla="*/ 287 h 288"/>
              <a:gd name="T18" fmla="*/ 155 w 228"/>
              <a:gd name="T19" fmla="*/ 247 h 288"/>
              <a:gd name="T20" fmla="*/ 143 w 228"/>
              <a:gd name="T21" fmla="*/ 196 h 288"/>
              <a:gd name="T22" fmla="*/ 175 w 228"/>
              <a:gd name="T23" fmla="*/ 106 h 288"/>
              <a:gd name="T24" fmla="*/ 196 w 228"/>
              <a:gd name="T25" fmla="*/ 195 h 288"/>
              <a:gd name="T26" fmla="*/ 214 w 228"/>
              <a:gd name="T27" fmla="*/ 207 h 288"/>
              <a:gd name="T28" fmla="*/ 226 w 228"/>
              <a:gd name="T29" fmla="*/ 18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8" h="288">
                <a:moveTo>
                  <a:pt x="226" y="189"/>
                </a:moveTo>
                <a:cubicBezTo>
                  <a:pt x="226" y="189"/>
                  <a:pt x="213" y="60"/>
                  <a:pt x="213" y="59"/>
                </a:cubicBezTo>
                <a:cubicBezTo>
                  <a:pt x="210" y="2"/>
                  <a:pt x="155" y="0"/>
                  <a:pt x="131" y="22"/>
                </a:cubicBezTo>
                <a:cubicBezTo>
                  <a:pt x="84" y="66"/>
                  <a:pt x="64" y="138"/>
                  <a:pt x="69" y="176"/>
                </a:cubicBezTo>
                <a:cubicBezTo>
                  <a:pt x="72" y="203"/>
                  <a:pt x="82" y="226"/>
                  <a:pt x="88" y="240"/>
                </a:cubicBezTo>
                <a:cubicBezTo>
                  <a:pt x="20" y="248"/>
                  <a:pt x="20" y="248"/>
                  <a:pt x="20" y="248"/>
                </a:cubicBezTo>
                <a:cubicBezTo>
                  <a:pt x="9" y="248"/>
                  <a:pt x="0" y="257"/>
                  <a:pt x="1" y="268"/>
                </a:cubicBezTo>
                <a:cubicBezTo>
                  <a:pt x="1" y="279"/>
                  <a:pt x="11" y="288"/>
                  <a:pt x="22" y="287"/>
                </a:cubicBezTo>
                <a:cubicBezTo>
                  <a:pt x="126" y="287"/>
                  <a:pt x="126" y="287"/>
                  <a:pt x="126" y="287"/>
                </a:cubicBezTo>
                <a:cubicBezTo>
                  <a:pt x="148" y="287"/>
                  <a:pt x="159" y="264"/>
                  <a:pt x="155" y="247"/>
                </a:cubicBezTo>
                <a:cubicBezTo>
                  <a:pt x="143" y="196"/>
                  <a:pt x="143" y="196"/>
                  <a:pt x="143" y="196"/>
                </a:cubicBezTo>
                <a:cubicBezTo>
                  <a:pt x="143" y="142"/>
                  <a:pt x="175" y="106"/>
                  <a:pt x="175" y="106"/>
                </a:cubicBezTo>
                <a:cubicBezTo>
                  <a:pt x="196" y="195"/>
                  <a:pt x="196" y="195"/>
                  <a:pt x="196" y="195"/>
                </a:cubicBezTo>
                <a:cubicBezTo>
                  <a:pt x="198" y="203"/>
                  <a:pt x="206" y="209"/>
                  <a:pt x="214" y="207"/>
                </a:cubicBezTo>
                <a:cubicBezTo>
                  <a:pt x="222" y="206"/>
                  <a:pt x="228" y="198"/>
                  <a:pt x="226" y="18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Freeform 361"/>
          <p:cNvSpPr>
            <a:spLocks/>
          </p:cNvSpPr>
          <p:nvPr/>
        </p:nvSpPr>
        <p:spPr bwMode="auto">
          <a:xfrm>
            <a:off x="5080738" y="2959298"/>
            <a:ext cx="255588" cy="258763"/>
          </a:xfrm>
          <a:custGeom>
            <a:avLst/>
            <a:gdLst>
              <a:gd name="T0" fmla="*/ 81 w 87"/>
              <a:gd name="T1" fmla="*/ 33 h 88"/>
              <a:gd name="T2" fmla="*/ 55 w 87"/>
              <a:gd name="T3" fmla="*/ 81 h 88"/>
              <a:gd name="T4" fmla="*/ 6 w 87"/>
              <a:gd name="T5" fmla="*/ 55 h 88"/>
              <a:gd name="T6" fmla="*/ 32 w 87"/>
              <a:gd name="T7" fmla="*/ 7 h 88"/>
              <a:gd name="T8" fmla="*/ 81 w 87"/>
              <a:gd name="T9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81" y="33"/>
                </a:moveTo>
                <a:cubicBezTo>
                  <a:pt x="87" y="53"/>
                  <a:pt x="76" y="75"/>
                  <a:pt x="55" y="81"/>
                </a:cubicBezTo>
                <a:cubicBezTo>
                  <a:pt x="34" y="88"/>
                  <a:pt x="12" y="76"/>
                  <a:pt x="6" y="55"/>
                </a:cubicBezTo>
                <a:cubicBezTo>
                  <a:pt x="0" y="35"/>
                  <a:pt x="12" y="13"/>
                  <a:pt x="32" y="7"/>
                </a:cubicBezTo>
                <a:cubicBezTo>
                  <a:pt x="53" y="0"/>
                  <a:pt x="75" y="12"/>
                  <a:pt x="81" y="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Freeform 362"/>
          <p:cNvSpPr>
            <a:spLocks/>
          </p:cNvSpPr>
          <p:nvPr/>
        </p:nvSpPr>
        <p:spPr bwMode="auto">
          <a:xfrm>
            <a:off x="4467963" y="3076773"/>
            <a:ext cx="671513" cy="847725"/>
          </a:xfrm>
          <a:custGeom>
            <a:avLst/>
            <a:gdLst>
              <a:gd name="T0" fmla="*/ 226 w 228"/>
              <a:gd name="T1" fmla="*/ 189 h 288"/>
              <a:gd name="T2" fmla="*/ 213 w 228"/>
              <a:gd name="T3" fmla="*/ 59 h 288"/>
              <a:gd name="T4" fmla="*/ 131 w 228"/>
              <a:gd name="T5" fmla="*/ 22 h 288"/>
              <a:gd name="T6" fmla="*/ 69 w 228"/>
              <a:gd name="T7" fmla="*/ 176 h 288"/>
              <a:gd name="T8" fmla="*/ 88 w 228"/>
              <a:gd name="T9" fmla="*/ 240 h 288"/>
              <a:gd name="T10" fmla="*/ 20 w 228"/>
              <a:gd name="T11" fmla="*/ 248 h 288"/>
              <a:gd name="T12" fmla="*/ 1 w 228"/>
              <a:gd name="T13" fmla="*/ 268 h 288"/>
              <a:gd name="T14" fmla="*/ 21 w 228"/>
              <a:gd name="T15" fmla="*/ 287 h 288"/>
              <a:gd name="T16" fmla="*/ 126 w 228"/>
              <a:gd name="T17" fmla="*/ 287 h 288"/>
              <a:gd name="T18" fmla="*/ 155 w 228"/>
              <a:gd name="T19" fmla="*/ 247 h 288"/>
              <a:gd name="T20" fmla="*/ 143 w 228"/>
              <a:gd name="T21" fmla="*/ 196 h 288"/>
              <a:gd name="T22" fmla="*/ 175 w 228"/>
              <a:gd name="T23" fmla="*/ 106 h 288"/>
              <a:gd name="T24" fmla="*/ 196 w 228"/>
              <a:gd name="T25" fmla="*/ 195 h 288"/>
              <a:gd name="T26" fmla="*/ 214 w 228"/>
              <a:gd name="T27" fmla="*/ 207 h 288"/>
              <a:gd name="T28" fmla="*/ 226 w 228"/>
              <a:gd name="T29" fmla="*/ 18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8" h="288">
                <a:moveTo>
                  <a:pt x="226" y="189"/>
                </a:moveTo>
                <a:cubicBezTo>
                  <a:pt x="226" y="189"/>
                  <a:pt x="213" y="60"/>
                  <a:pt x="213" y="59"/>
                </a:cubicBezTo>
                <a:cubicBezTo>
                  <a:pt x="210" y="2"/>
                  <a:pt x="154" y="0"/>
                  <a:pt x="131" y="22"/>
                </a:cubicBezTo>
                <a:cubicBezTo>
                  <a:pt x="84" y="66"/>
                  <a:pt x="64" y="138"/>
                  <a:pt x="69" y="176"/>
                </a:cubicBezTo>
                <a:cubicBezTo>
                  <a:pt x="72" y="203"/>
                  <a:pt x="82" y="226"/>
                  <a:pt x="88" y="240"/>
                </a:cubicBezTo>
                <a:cubicBezTo>
                  <a:pt x="20" y="248"/>
                  <a:pt x="20" y="248"/>
                  <a:pt x="20" y="248"/>
                </a:cubicBezTo>
                <a:cubicBezTo>
                  <a:pt x="9" y="248"/>
                  <a:pt x="0" y="257"/>
                  <a:pt x="1" y="268"/>
                </a:cubicBezTo>
                <a:cubicBezTo>
                  <a:pt x="1" y="279"/>
                  <a:pt x="11" y="288"/>
                  <a:pt x="21" y="287"/>
                </a:cubicBezTo>
                <a:cubicBezTo>
                  <a:pt x="126" y="287"/>
                  <a:pt x="126" y="287"/>
                  <a:pt x="126" y="287"/>
                </a:cubicBezTo>
                <a:cubicBezTo>
                  <a:pt x="148" y="287"/>
                  <a:pt x="159" y="264"/>
                  <a:pt x="155" y="247"/>
                </a:cubicBezTo>
                <a:cubicBezTo>
                  <a:pt x="143" y="196"/>
                  <a:pt x="143" y="196"/>
                  <a:pt x="143" y="196"/>
                </a:cubicBezTo>
                <a:cubicBezTo>
                  <a:pt x="143" y="142"/>
                  <a:pt x="175" y="106"/>
                  <a:pt x="175" y="106"/>
                </a:cubicBezTo>
                <a:cubicBezTo>
                  <a:pt x="196" y="195"/>
                  <a:pt x="196" y="195"/>
                  <a:pt x="196" y="195"/>
                </a:cubicBezTo>
                <a:cubicBezTo>
                  <a:pt x="198" y="203"/>
                  <a:pt x="206" y="209"/>
                  <a:pt x="214" y="207"/>
                </a:cubicBezTo>
                <a:cubicBezTo>
                  <a:pt x="222" y="206"/>
                  <a:pt x="228" y="198"/>
                  <a:pt x="226" y="18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Freeform 363"/>
          <p:cNvSpPr>
            <a:spLocks/>
          </p:cNvSpPr>
          <p:nvPr/>
        </p:nvSpPr>
        <p:spPr bwMode="auto">
          <a:xfrm>
            <a:off x="7876443" y="3118048"/>
            <a:ext cx="230188" cy="233363"/>
          </a:xfrm>
          <a:custGeom>
            <a:avLst/>
            <a:gdLst>
              <a:gd name="T0" fmla="*/ 78 w 78"/>
              <a:gd name="T1" fmla="*/ 40 h 79"/>
              <a:gd name="T2" fmla="*/ 39 w 78"/>
              <a:gd name="T3" fmla="*/ 79 h 79"/>
              <a:gd name="T4" fmla="*/ 0 w 78"/>
              <a:gd name="T5" fmla="*/ 39 h 79"/>
              <a:gd name="T6" fmla="*/ 39 w 78"/>
              <a:gd name="T7" fmla="*/ 0 h 79"/>
              <a:gd name="T8" fmla="*/ 78 w 78"/>
              <a:gd name="T9" fmla="*/ 4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79">
                <a:moveTo>
                  <a:pt x="78" y="40"/>
                </a:moveTo>
                <a:cubicBezTo>
                  <a:pt x="78" y="61"/>
                  <a:pt x="60" y="79"/>
                  <a:pt x="39" y="79"/>
                </a:cubicBezTo>
                <a:cubicBezTo>
                  <a:pt x="17" y="78"/>
                  <a:pt x="0" y="61"/>
                  <a:pt x="0" y="39"/>
                </a:cubicBezTo>
                <a:cubicBezTo>
                  <a:pt x="0" y="17"/>
                  <a:pt x="18" y="0"/>
                  <a:pt x="39" y="0"/>
                </a:cubicBezTo>
                <a:cubicBezTo>
                  <a:pt x="61" y="1"/>
                  <a:pt x="78" y="18"/>
                  <a:pt x="78" y="4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" name="Freeform 364"/>
          <p:cNvSpPr>
            <a:spLocks/>
          </p:cNvSpPr>
          <p:nvPr/>
        </p:nvSpPr>
        <p:spPr bwMode="auto">
          <a:xfrm>
            <a:off x="7119206" y="3138685"/>
            <a:ext cx="757238" cy="785813"/>
          </a:xfrm>
          <a:custGeom>
            <a:avLst/>
            <a:gdLst>
              <a:gd name="T0" fmla="*/ 216 w 257"/>
              <a:gd name="T1" fmla="*/ 202 h 267"/>
              <a:gd name="T2" fmla="*/ 242 w 257"/>
              <a:gd name="T3" fmla="*/ 74 h 267"/>
              <a:gd name="T4" fmla="*/ 175 w 257"/>
              <a:gd name="T5" fmla="*/ 14 h 267"/>
              <a:gd name="T6" fmla="*/ 75 w 257"/>
              <a:gd name="T7" fmla="*/ 92 h 267"/>
              <a:gd name="T8" fmla="*/ 66 w 257"/>
              <a:gd name="T9" fmla="*/ 168 h 267"/>
              <a:gd name="T10" fmla="*/ 86 w 257"/>
              <a:gd name="T11" fmla="*/ 219 h 267"/>
              <a:gd name="T12" fmla="*/ 19 w 257"/>
              <a:gd name="T13" fmla="*/ 227 h 267"/>
              <a:gd name="T14" fmla="*/ 0 w 257"/>
              <a:gd name="T15" fmla="*/ 247 h 267"/>
              <a:gd name="T16" fmla="*/ 21 w 257"/>
              <a:gd name="T17" fmla="*/ 266 h 267"/>
              <a:gd name="T18" fmla="*/ 129 w 257"/>
              <a:gd name="T19" fmla="*/ 266 h 267"/>
              <a:gd name="T20" fmla="*/ 154 w 257"/>
              <a:gd name="T21" fmla="*/ 226 h 267"/>
              <a:gd name="T22" fmla="*/ 143 w 257"/>
              <a:gd name="T23" fmla="*/ 177 h 267"/>
              <a:gd name="T24" fmla="*/ 192 w 257"/>
              <a:gd name="T25" fmla="*/ 106 h 267"/>
              <a:gd name="T26" fmla="*/ 186 w 257"/>
              <a:gd name="T27" fmla="*/ 198 h 267"/>
              <a:gd name="T28" fmla="*/ 199 w 257"/>
              <a:gd name="T29" fmla="*/ 215 h 267"/>
              <a:gd name="T30" fmla="*/ 216 w 257"/>
              <a:gd name="T31" fmla="*/ 202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7" h="267">
                <a:moveTo>
                  <a:pt x="216" y="202"/>
                </a:moveTo>
                <a:cubicBezTo>
                  <a:pt x="216" y="202"/>
                  <a:pt x="242" y="74"/>
                  <a:pt x="242" y="74"/>
                </a:cubicBezTo>
                <a:cubicBezTo>
                  <a:pt x="257" y="19"/>
                  <a:pt x="204" y="0"/>
                  <a:pt x="175" y="14"/>
                </a:cubicBezTo>
                <a:cubicBezTo>
                  <a:pt x="131" y="36"/>
                  <a:pt x="88" y="74"/>
                  <a:pt x="75" y="92"/>
                </a:cubicBezTo>
                <a:cubicBezTo>
                  <a:pt x="57" y="118"/>
                  <a:pt x="61" y="153"/>
                  <a:pt x="66" y="168"/>
                </a:cubicBezTo>
                <a:cubicBezTo>
                  <a:pt x="75" y="194"/>
                  <a:pt x="86" y="219"/>
                  <a:pt x="86" y="219"/>
                </a:cubicBezTo>
                <a:cubicBezTo>
                  <a:pt x="19" y="227"/>
                  <a:pt x="19" y="227"/>
                  <a:pt x="19" y="227"/>
                </a:cubicBezTo>
                <a:cubicBezTo>
                  <a:pt x="8" y="227"/>
                  <a:pt x="0" y="236"/>
                  <a:pt x="0" y="247"/>
                </a:cubicBezTo>
                <a:cubicBezTo>
                  <a:pt x="1" y="258"/>
                  <a:pt x="10" y="267"/>
                  <a:pt x="21" y="266"/>
                </a:cubicBezTo>
                <a:cubicBezTo>
                  <a:pt x="129" y="266"/>
                  <a:pt x="129" y="266"/>
                  <a:pt x="129" y="266"/>
                </a:cubicBezTo>
                <a:cubicBezTo>
                  <a:pt x="152" y="266"/>
                  <a:pt x="158" y="243"/>
                  <a:pt x="154" y="226"/>
                </a:cubicBezTo>
                <a:cubicBezTo>
                  <a:pt x="143" y="177"/>
                  <a:pt x="143" y="177"/>
                  <a:pt x="143" y="177"/>
                </a:cubicBezTo>
                <a:cubicBezTo>
                  <a:pt x="132" y="129"/>
                  <a:pt x="192" y="106"/>
                  <a:pt x="192" y="106"/>
                </a:cubicBezTo>
                <a:cubicBezTo>
                  <a:pt x="186" y="198"/>
                  <a:pt x="186" y="198"/>
                  <a:pt x="186" y="198"/>
                </a:cubicBezTo>
                <a:cubicBezTo>
                  <a:pt x="185" y="206"/>
                  <a:pt x="191" y="214"/>
                  <a:pt x="199" y="215"/>
                </a:cubicBezTo>
                <a:cubicBezTo>
                  <a:pt x="207" y="216"/>
                  <a:pt x="215" y="210"/>
                  <a:pt x="216" y="20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Freeform 365"/>
          <p:cNvSpPr>
            <a:spLocks/>
          </p:cNvSpPr>
          <p:nvPr/>
        </p:nvSpPr>
        <p:spPr bwMode="auto">
          <a:xfrm>
            <a:off x="10000473" y="3335535"/>
            <a:ext cx="265113" cy="261938"/>
          </a:xfrm>
          <a:custGeom>
            <a:avLst/>
            <a:gdLst>
              <a:gd name="T0" fmla="*/ 80 w 90"/>
              <a:gd name="T1" fmla="*/ 62 h 89"/>
              <a:gd name="T2" fmla="*/ 28 w 90"/>
              <a:gd name="T3" fmla="*/ 80 h 89"/>
              <a:gd name="T4" fmla="*/ 10 w 90"/>
              <a:gd name="T5" fmla="*/ 27 h 89"/>
              <a:gd name="T6" fmla="*/ 62 w 90"/>
              <a:gd name="T7" fmla="*/ 9 h 89"/>
              <a:gd name="T8" fmla="*/ 80 w 90"/>
              <a:gd name="T9" fmla="*/ 62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89">
                <a:moveTo>
                  <a:pt x="80" y="62"/>
                </a:moveTo>
                <a:cubicBezTo>
                  <a:pt x="71" y="81"/>
                  <a:pt x="47" y="89"/>
                  <a:pt x="28" y="80"/>
                </a:cubicBezTo>
                <a:cubicBezTo>
                  <a:pt x="8" y="70"/>
                  <a:pt x="0" y="47"/>
                  <a:pt x="10" y="27"/>
                </a:cubicBezTo>
                <a:cubicBezTo>
                  <a:pt x="19" y="8"/>
                  <a:pt x="43" y="0"/>
                  <a:pt x="62" y="9"/>
                </a:cubicBezTo>
                <a:cubicBezTo>
                  <a:pt x="81" y="19"/>
                  <a:pt x="90" y="42"/>
                  <a:pt x="80" y="6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" name="Freeform 366"/>
          <p:cNvSpPr>
            <a:spLocks/>
          </p:cNvSpPr>
          <p:nvPr/>
        </p:nvSpPr>
        <p:spPr bwMode="auto">
          <a:xfrm>
            <a:off x="9181323" y="3324423"/>
            <a:ext cx="846138" cy="600075"/>
          </a:xfrm>
          <a:custGeom>
            <a:avLst/>
            <a:gdLst>
              <a:gd name="T0" fmla="*/ 286 w 287"/>
              <a:gd name="T1" fmla="*/ 185 h 204"/>
              <a:gd name="T2" fmla="*/ 270 w 287"/>
              <a:gd name="T3" fmla="*/ 60 h 204"/>
              <a:gd name="T4" fmla="*/ 216 w 287"/>
              <a:gd name="T5" fmla="*/ 2 h 204"/>
              <a:gd name="T6" fmla="*/ 95 w 287"/>
              <a:gd name="T7" fmla="*/ 32 h 204"/>
              <a:gd name="T8" fmla="*/ 74 w 287"/>
              <a:gd name="T9" fmla="*/ 102 h 204"/>
              <a:gd name="T10" fmla="*/ 91 w 287"/>
              <a:gd name="T11" fmla="*/ 156 h 204"/>
              <a:gd name="T12" fmla="*/ 19 w 287"/>
              <a:gd name="T13" fmla="*/ 164 h 204"/>
              <a:gd name="T14" fmla="*/ 0 w 287"/>
              <a:gd name="T15" fmla="*/ 184 h 204"/>
              <a:gd name="T16" fmla="*/ 21 w 287"/>
              <a:gd name="T17" fmla="*/ 203 h 204"/>
              <a:gd name="T18" fmla="*/ 129 w 287"/>
              <a:gd name="T19" fmla="*/ 203 h 204"/>
              <a:gd name="T20" fmla="*/ 154 w 287"/>
              <a:gd name="T21" fmla="*/ 163 h 204"/>
              <a:gd name="T22" fmla="*/ 145 w 287"/>
              <a:gd name="T23" fmla="*/ 98 h 204"/>
              <a:gd name="T24" fmla="*/ 223 w 287"/>
              <a:gd name="T25" fmla="*/ 80 h 204"/>
              <a:gd name="T26" fmla="*/ 256 w 287"/>
              <a:gd name="T27" fmla="*/ 189 h 204"/>
              <a:gd name="T28" fmla="*/ 273 w 287"/>
              <a:gd name="T29" fmla="*/ 202 h 204"/>
              <a:gd name="T30" fmla="*/ 286 w 287"/>
              <a:gd name="T31" fmla="*/ 185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7" h="204">
                <a:moveTo>
                  <a:pt x="286" y="185"/>
                </a:moveTo>
                <a:cubicBezTo>
                  <a:pt x="286" y="185"/>
                  <a:pt x="271" y="61"/>
                  <a:pt x="270" y="60"/>
                </a:cubicBezTo>
                <a:cubicBezTo>
                  <a:pt x="268" y="25"/>
                  <a:pt x="256" y="0"/>
                  <a:pt x="216" y="2"/>
                </a:cubicBezTo>
                <a:cubicBezTo>
                  <a:pt x="166" y="3"/>
                  <a:pt x="115" y="21"/>
                  <a:pt x="95" y="32"/>
                </a:cubicBezTo>
                <a:cubicBezTo>
                  <a:pt x="67" y="47"/>
                  <a:pt x="63" y="70"/>
                  <a:pt x="74" y="102"/>
                </a:cubicBezTo>
                <a:cubicBezTo>
                  <a:pt x="83" y="129"/>
                  <a:pt x="91" y="156"/>
                  <a:pt x="91" y="156"/>
                </a:cubicBezTo>
                <a:cubicBezTo>
                  <a:pt x="19" y="164"/>
                  <a:pt x="19" y="164"/>
                  <a:pt x="19" y="164"/>
                </a:cubicBezTo>
                <a:cubicBezTo>
                  <a:pt x="8" y="164"/>
                  <a:pt x="0" y="173"/>
                  <a:pt x="0" y="184"/>
                </a:cubicBezTo>
                <a:cubicBezTo>
                  <a:pt x="1" y="195"/>
                  <a:pt x="10" y="204"/>
                  <a:pt x="21" y="203"/>
                </a:cubicBezTo>
                <a:cubicBezTo>
                  <a:pt x="129" y="203"/>
                  <a:pt x="129" y="203"/>
                  <a:pt x="129" y="203"/>
                </a:cubicBezTo>
                <a:cubicBezTo>
                  <a:pt x="152" y="203"/>
                  <a:pt x="156" y="183"/>
                  <a:pt x="154" y="163"/>
                </a:cubicBezTo>
                <a:cubicBezTo>
                  <a:pt x="145" y="98"/>
                  <a:pt x="145" y="98"/>
                  <a:pt x="145" y="98"/>
                </a:cubicBezTo>
                <a:cubicBezTo>
                  <a:pt x="223" y="80"/>
                  <a:pt x="223" y="80"/>
                  <a:pt x="223" y="80"/>
                </a:cubicBezTo>
                <a:cubicBezTo>
                  <a:pt x="256" y="189"/>
                  <a:pt x="256" y="189"/>
                  <a:pt x="256" y="189"/>
                </a:cubicBezTo>
                <a:cubicBezTo>
                  <a:pt x="257" y="197"/>
                  <a:pt x="265" y="203"/>
                  <a:pt x="273" y="202"/>
                </a:cubicBezTo>
                <a:cubicBezTo>
                  <a:pt x="281" y="201"/>
                  <a:pt x="287" y="193"/>
                  <a:pt x="286" y="18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" name="Freeform 367"/>
          <p:cNvSpPr>
            <a:spLocks/>
          </p:cNvSpPr>
          <p:nvPr/>
        </p:nvSpPr>
        <p:spPr bwMode="auto">
          <a:xfrm>
            <a:off x="2843832" y="4729360"/>
            <a:ext cx="257175" cy="255588"/>
          </a:xfrm>
          <a:custGeom>
            <a:avLst/>
            <a:gdLst>
              <a:gd name="T0" fmla="*/ 81 w 87"/>
              <a:gd name="T1" fmla="*/ 32 h 87"/>
              <a:gd name="T2" fmla="*/ 55 w 87"/>
              <a:gd name="T3" fmla="*/ 81 h 87"/>
              <a:gd name="T4" fmla="*/ 6 w 87"/>
              <a:gd name="T5" fmla="*/ 55 h 87"/>
              <a:gd name="T6" fmla="*/ 32 w 87"/>
              <a:gd name="T7" fmla="*/ 6 h 87"/>
              <a:gd name="T8" fmla="*/ 81 w 87"/>
              <a:gd name="T9" fmla="*/ 3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7">
                <a:moveTo>
                  <a:pt x="81" y="32"/>
                </a:moveTo>
                <a:cubicBezTo>
                  <a:pt x="87" y="53"/>
                  <a:pt x="76" y="75"/>
                  <a:pt x="55" y="81"/>
                </a:cubicBezTo>
                <a:cubicBezTo>
                  <a:pt x="34" y="87"/>
                  <a:pt x="12" y="75"/>
                  <a:pt x="6" y="55"/>
                </a:cubicBezTo>
                <a:cubicBezTo>
                  <a:pt x="0" y="34"/>
                  <a:pt x="12" y="12"/>
                  <a:pt x="32" y="6"/>
                </a:cubicBezTo>
                <a:cubicBezTo>
                  <a:pt x="53" y="0"/>
                  <a:pt x="75" y="11"/>
                  <a:pt x="81" y="3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" name="Freeform 368"/>
          <p:cNvSpPr>
            <a:spLocks/>
          </p:cNvSpPr>
          <p:nvPr/>
        </p:nvSpPr>
        <p:spPr bwMode="auto">
          <a:xfrm>
            <a:off x="2435845" y="4846835"/>
            <a:ext cx="468313" cy="1198563"/>
          </a:xfrm>
          <a:custGeom>
            <a:avLst/>
            <a:gdLst>
              <a:gd name="T0" fmla="*/ 157 w 159"/>
              <a:gd name="T1" fmla="*/ 189 h 407"/>
              <a:gd name="T2" fmla="*/ 144 w 159"/>
              <a:gd name="T3" fmla="*/ 59 h 407"/>
              <a:gd name="T4" fmla="*/ 58 w 159"/>
              <a:gd name="T5" fmla="*/ 22 h 407"/>
              <a:gd name="T6" fmla="*/ 7 w 159"/>
              <a:gd name="T7" fmla="*/ 113 h 407"/>
              <a:gd name="T8" fmla="*/ 3 w 159"/>
              <a:gd name="T9" fmla="*/ 189 h 407"/>
              <a:gd name="T10" fmla="*/ 26 w 159"/>
              <a:gd name="T11" fmla="*/ 389 h 407"/>
              <a:gd name="T12" fmla="*/ 45 w 159"/>
              <a:gd name="T13" fmla="*/ 406 h 407"/>
              <a:gd name="T14" fmla="*/ 69 w 159"/>
              <a:gd name="T15" fmla="*/ 387 h 407"/>
              <a:gd name="T16" fmla="*/ 78 w 159"/>
              <a:gd name="T17" fmla="*/ 176 h 407"/>
              <a:gd name="T18" fmla="*/ 106 w 159"/>
              <a:gd name="T19" fmla="*/ 105 h 407"/>
              <a:gd name="T20" fmla="*/ 127 w 159"/>
              <a:gd name="T21" fmla="*/ 194 h 407"/>
              <a:gd name="T22" fmla="*/ 145 w 159"/>
              <a:gd name="T23" fmla="*/ 206 h 407"/>
              <a:gd name="T24" fmla="*/ 157 w 159"/>
              <a:gd name="T25" fmla="*/ 189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407">
                <a:moveTo>
                  <a:pt x="157" y="189"/>
                </a:moveTo>
                <a:cubicBezTo>
                  <a:pt x="157" y="189"/>
                  <a:pt x="144" y="60"/>
                  <a:pt x="144" y="59"/>
                </a:cubicBezTo>
                <a:cubicBezTo>
                  <a:pt x="141" y="2"/>
                  <a:pt x="81" y="0"/>
                  <a:pt x="58" y="22"/>
                </a:cubicBezTo>
                <a:cubicBezTo>
                  <a:pt x="22" y="56"/>
                  <a:pt x="12" y="89"/>
                  <a:pt x="7" y="113"/>
                </a:cubicBezTo>
                <a:cubicBezTo>
                  <a:pt x="0" y="144"/>
                  <a:pt x="0" y="173"/>
                  <a:pt x="3" y="189"/>
                </a:cubicBezTo>
                <a:cubicBezTo>
                  <a:pt x="5" y="202"/>
                  <a:pt x="26" y="389"/>
                  <a:pt x="26" y="389"/>
                </a:cubicBezTo>
                <a:cubicBezTo>
                  <a:pt x="28" y="398"/>
                  <a:pt x="36" y="405"/>
                  <a:pt x="45" y="406"/>
                </a:cubicBezTo>
                <a:cubicBezTo>
                  <a:pt x="57" y="407"/>
                  <a:pt x="67" y="399"/>
                  <a:pt x="69" y="387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106" y="105"/>
                  <a:pt x="106" y="105"/>
                  <a:pt x="106" y="105"/>
                </a:cubicBezTo>
                <a:cubicBezTo>
                  <a:pt x="127" y="194"/>
                  <a:pt x="127" y="194"/>
                  <a:pt x="127" y="194"/>
                </a:cubicBezTo>
                <a:cubicBezTo>
                  <a:pt x="129" y="203"/>
                  <a:pt x="137" y="208"/>
                  <a:pt x="145" y="206"/>
                </a:cubicBezTo>
                <a:cubicBezTo>
                  <a:pt x="153" y="205"/>
                  <a:pt x="159" y="197"/>
                  <a:pt x="157" y="18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" name="Freeform 369"/>
          <p:cNvSpPr>
            <a:spLocks/>
          </p:cNvSpPr>
          <p:nvPr/>
        </p:nvSpPr>
        <p:spPr bwMode="auto">
          <a:xfrm>
            <a:off x="5079151" y="4726185"/>
            <a:ext cx="257175" cy="258763"/>
          </a:xfrm>
          <a:custGeom>
            <a:avLst/>
            <a:gdLst>
              <a:gd name="T0" fmla="*/ 81 w 87"/>
              <a:gd name="T1" fmla="*/ 33 h 88"/>
              <a:gd name="T2" fmla="*/ 55 w 87"/>
              <a:gd name="T3" fmla="*/ 82 h 88"/>
              <a:gd name="T4" fmla="*/ 6 w 87"/>
              <a:gd name="T5" fmla="*/ 55 h 88"/>
              <a:gd name="T6" fmla="*/ 32 w 87"/>
              <a:gd name="T7" fmla="*/ 7 h 88"/>
              <a:gd name="T8" fmla="*/ 81 w 87"/>
              <a:gd name="T9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81" y="33"/>
                </a:moveTo>
                <a:cubicBezTo>
                  <a:pt x="87" y="53"/>
                  <a:pt x="75" y="75"/>
                  <a:pt x="55" y="82"/>
                </a:cubicBezTo>
                <a:cubicBezTo>
                  <a:pt x="34" y="88"/>
                  <a:pt x="12" y="76"/>
                  <a:pt x="6" y="55"/>
                </a:cubicBezTo>
                <a:cubicBezTo>
                  <a:pt x="0" y="35"/>
                  <a:pt x="12" y="13"/>
                  <a:pt x="32" y="7"/>
                </a:cubicBezTo>
                <a:cubicBezTo>
                  <a:pt x="53" y="0"/>
                  <a:pt x="75" y="12"/>
                  <a:pt x="81" y="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" name="Freeform 370"/>
          <p:cNvSpPr>
            <a:spLocks/>
          </p:cNvSpPr>
          <p:nvPr/>
        </p:nvSpPr>
        <p:spPr bwMode="auto">
          <a:xfrm>
            <a:off x="4669576" y="4843660"/>
            <a:ext cx="466725" cy="1204913"/>
          </a:xfrm>
          <a:custGeom>
            <a:avLst/>
            <a:gdLst>
              <a:gd name="T0" fmla="*/ 157 w 158"/>
              <a:gd name="T1" fmla="*/ 189 h 409"/>
              <a:gd name="T2" fmla="*/ 144 w 158"/>
              <a:gd name="T3" fmla="*/ 59 h 409"/>
              <a:gd name="T4" fmla="*/ 62 w 158"/>
              <a:gd name="T5" fmla="*/ 22 h 409"/>
              <a:gd name="T6" fmla="*/ 6 w 158"/>
              <a:gd name="T7" fmla="*/ 113 h 409"/>
              <a:gd name="T8" fmla="*/ 3 w 158"/>
              <a:gd name="T9" fmla="*/ 190 h 409"/>
              <a:gd name="T10" fmla="*/ 37 w 158"/>
              <a:gd name="T11" fmla="*/ 289 h 409"/>
              <a:gd name="T12" fmla="*/ 18 w 158"/>
              <a:gd name="T13" fmla="*/ 383 h 409"/>
              <a:gd name="T14" fmla="*/ 33 w 158"/>
              <a:gd name="T15" fmla="*/ 407 h 409"/>
              <a:gd name="T16" fmla="*/ 57 w 158"/>
              <a:gd name="T17" fmla="*/ 392 h 409"/>
              <a:gd name="T18" fmla="*/ 83 w 158"/>
              <a:gd name="T19" fmla="*/ 299 h 409"/>
              <a:gd name="T20" fmla="*/ 86 w 158"/>
              <a:gd name="T21" fmla="*/ 275 h 409"/>
              <a:gd name="T22" fmla="*/ 74 w 158"/>
              <a:gd name="T23" fmla="*/ 198 h 409"/>
              <a:gd name="T24" fmla="*/ 106 w 158"/>
              <a:gd name="T25" fmla="*/ 106 h 409"/>
              <a:gd name="T26" fmla="*/ 127 w 158"/>
              <a:gd name="T27" fmla="*/ 195 h 409"/>
              <a:gd name="T28" fmla="*/ 145 w 158"/>
              <a:gd name="T29" fmla="*/ 207 h 409"/>
              <a:gd name="T30" fmla="*/ 157 w 158"/>
              <a:gd name="T31" fmla="*/ 18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8" h="409">
                <a:moveTo>
                  <a:pt x="157" y="189"/>
                </a:moveTo>
                <a:cubicBezTo>
                  <a:pt x="157" y="189"/>
                  <a:pt x="144" y="60"/>
                  <a:pt x="144" y="59"/>
                </a:cubicBezTo>
                <a:cubicBezTo>
                  <a:pt x="141" y="3"/>
                  <a:pt x="85" y="0"/>
                  <a:pt x="62" y="22"/>
                </a:cubicBezTo>
                <a:cubicBezTo>
                  <a:pt x="26" y="57"/>
                  <a:pt x="12" y="90"/>
                  <a:pt x="6" y="113"/>
                </a:cubicBezTo>
                <a:cubicBezTo>
                  <a:pt x="0" y="144"/>
                  <a:pt x="1" y="173"/>
                  <a:pt x="3" y="190"/>
                </a:cubicBezTo>
                <a:cubicBezTo>
                  <a:pt x="6" y="217"/>
                  <a:pt x="31" y="275"/>
                  <a:pt x="37" y="289"/>
                </a:cubicBezTo>
                <a:cubicBezTo>
                  <a:pt x="18" y="383"/>
                  <a:pt x="18" y="383"/>
                  <a:pt x="18" y="383"/>
                </a:cubicBezTo>
                <a:cubicBezTo>
                  <a:pt x="16" y="393"/>
                  <a:pt x="22" y="404"/>
                  <a:pt x="33" y="407"/>
                </a:cubicBezTo>
                <a:cubicBezTo>
                  <a:pt x="43" y="409"/>
                  <a:pt x="54" y="403"/>
                  <a:pt x="57" y="392"/>
                </a:cubicBezTo>
                <a:cubicBezTo>
                  <a:pt x="83" y="299"/>
                  <a:pt x="83" y="299"/>
                  <a:pt x="83" y="299"/>
                </a:cubicBezTo>
                <a:cubicBezTo>
                  <a:pt x="87" y="290"/>
                  <a:pt x="87" y="283"/>
                  <a:pt x="86" y="275"/>
                </a:cubicBezTo>
                <a:cubicBezTo>
                  <a:pt x="74" y="198"/>
                  <a:pt x="74" y="198"/>
                  <a:pt x="74" y="198"/>
                </a:cubicBezTo>
                <a:cubicBezTo>
                  <a:pt x="74" y="144"/>
                  <a:pt x="106" y="106"/>
                  <a:pt x="106" y="106"/>
                </a:cubicBezTo>
                <a:cubicBezTo>
                  <a:pt x="127" y="195"/>
                  <a:pt x="127" y="195"/>
                  <a:pt x="127" y="195"/>
                </a:cubicBezTo>
                <a:cubicBezTo>
                  <a:pt x="129" y="203"/>
                  <a:pt x="137" y="209"/>
                  <a:pt x="145" y="207"/>
                </a:cubicBezTo>
                <a:cubicBezTo>
                  <a:pt x="153" y="206"/>
                  <a:pt x="158" y="198"/>
                  <a:pt x="157" y="18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Freeform 371"/>
          <p:cNvSpPr>
            <a:spLocks/>
          </p:cNvSpPr>
          <p:nvPr/>
        </p:nvSpPr>
        <p:spPr bwMode="auto">
          <a:xfrm>
            <a:off x="7720870" y="4802385"/>
            <a:ext cx="258763" cy="260350"/>
          </a:xfrm>
          <a:custGeom>
            <a:avLst/>
            <a:gdLst>
              <a:gd name="T0" fmla="*/ 82 w 88"/>
              <a:gd name="T1" fmla="*/ 33 h 88"/>
              <a:gd name="T2" fmla="*/ 55 w 88"/>
              <a:gd name="T3" fmla="*/ 81 h 88"/>
              <a:gd name="T4" fmla="*/ 7 w 88"/>
              <a:gd name="T5" fmla="*/ 55 h 88"/>
              <a:gd name="T6" fmla="*/ 33 w 88"/>
              <a:gd name="T7" fmla="*/ 6 h 88"/>
              <a:gd name="T8" fmla="*/ 82 w 88"/>
              <a:gd name="T9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8">
                <a:moveTo>
                  <a:pt x="82" y="33"/>
                </a:moveTo>
                <a:cubicBezTo>
                  <a:pt x="88" y="53"/>
                  <a:pt x="76" y="75"/>
                  <a:pt x="55" y="81"/>
                </a:cubicBezTo>
                <a:cubicBezTo>
                  <a:pt x="35" y="88"/>
                  <a:pt x="13" y="76"/>
                  <a:pt x="7" y="55"/>
                </a:cubicBezTo>
                <a:cubicBezTo>
                  <a:pt x="0" y="35"/>
                  <a:pt x="12" y="13"/>
                  <a:pt x="33" y="6"/>
                </a:cubicBezTo>
                <a:cubicBezTo>
                  <a:pt x="54" y="0"/>
                  <a:pt x="75" y="12"/>
                  <a:pt x="82" y="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" name="Freeform 372"/>
          <p:cNvSpPr>
            <a:spLocks/>
          </p:cNvSpPr>
          <p:nvPr/>
        </p:nvSpPr>
        <p:spPr bwMode="auto">
          <a:xfrm>
            <a:off x="7114445" y="4870648"/>
            <a:ext cx="668338" cy="1173163"/>
          </a:xfrm>
          <a:custGeom>
            <a:avLst/>
            <a:gdLst>
              <a:gd name="T0" fmla="*/ 226 w 227"/>
              <a:gd name="T1" fmla="*/ 202 h 398"/>
              <a:gd name="T2" fmla="*/ 213 w 227"/>
              <a:gd name="T3" fmla="*/ 72 h 398"/>
              <a:gd name="T4" fmla="*/ 124 w 227"/>
              <a:gd name="T5" fmla="*/ 26 h 398"/>
              <a:gd name="T6" fmla="*/ 69 w 227"/>
              <a:gd name="T7" fmla="*/ 122 h 398"/>
              <a:gd name="T8" fmla="*/ 61 w 227"/>
              <a:gd name="T9" fmla="*/ 198 h 398"/>
              <a:gd name="T10" fmla="*/ 50 w 227"/>
              <a:gd name="T11" fmla="*/ 270 h 398"/>
              <a:gd name="T12" fmla="*/ 49 w 227"/>
              <a:gd name="T13" fmla="*/ 272 h 398"/>
              <a:gd name="T14" fmla="*/ 5 w 227"/>
              <a:gd name="T15" fmla="*/ 364 h 398"/>
              <a:gd name="T16" fmla="*/ 14 w 227"/>
              <a:gd name="T17" fmla="*/ 391 h 398"/>
              <a:gd name="T18" fmla="*/ 40 w 227"/>
              <a:gd name="T19" fmla="*/ 382 h 398"/>
              <a:gd name="T20" fmla="*/ 92 w 227"/>
              <a:gd name="T21" fmla="*/ 294 h 398"/>
              <a:gd name="T22" fmla="*/ 92 w 227"/>
              <a:gd name="T23" fmla="*/ 293 h 398"/>
              <a:gd name="T24" fmla="*/ 97 w 227"/>
              <a:gd name="T25" fmla="*/ 283 h 398"/>
              <a:gd name="T26" fmla="*/ 102 w 227"/>
              <a:gd name="T27" fmla="*/ 261 h 398"/>
              <a:gd name="T28" fmla="*/ 123 w 227"/>
              <a:gd name="T29" fmla="*/ 283 h 398"/>
              <a:gd name="T30" fmla="*/ 125 w 227"/>
              <a:gd name="T31" fmla="*/ 378 h 398"/>
              <a:gd name="T32" fmla="*/ 145 w 227"/>
              <a:gd name="T33" fmla="*/ 398 h 398"/>
              <a:gd name="T34" fmla="*/ 165 w 227"/>
              <a:gd name="T35" fmla="*/ 379 h 398"/>
              <a:gd name="T36" fmla="*/ 170 w 227"/>
              <a:gd name="T37" fmla="*/ 282 h 398"/>
              <a:gd name="T38" fmla="*/ 167 w 227"/>
              <a:gd name="T39" fmla="*/ 258 h 398"/>
              <a:gd name="T40" fmla="*/ 143 w 227"/>
              <a:gd name="T41" fmla="*/ 192 h 398"/>
              <a:gd name="T42" fmla="*/ 175 w 227"/>
              <a:gd name="T43" fmla="*/ 100 h 398"/>
              <a:gd name="T44" fmla="*/ 196 w 227"/>
              <a:gd name="T45" fmla="*/ 208 h 398"/>
              <a:gd name="T46" fmla="*/ 214 w 227"/>
              <a:gd name="T47" fmla="*/ 220 h 398"/>
              <a:gd name="T48" fmla="*/ 226 w 227"/>
              <a:gd name="T49" fmla="*/ 202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7" h="398">
                <a:moveTo>
                  <a:pt x="226" y="202"/>
                </a:moveTo>
                <a:cubicBezTo>
                  <a:pt x="226" y="202"/>
                  <a:pt x="213" y="73"/>
                  <a:pt x="213" y="72"/>
                </a:cubicBezTo>
                <a:cubicBezTo>
                  <a:pt x="210" y="16"/>
                  <a:pt x="157" y="0"/>
                  <a:pt x="124" y="26"/>
                </a:cubicBezTo>
                <a:cubicBezTo>
                  <a:pt x="85" y="57"/>
                  <a:pt x="74" y="99"/>
                  <a:pt x="69" y="122"/>
                </a:cubicBezTo>
                <a:cubicBezTo>
                  <a:pt x="65" y="141"/>
                  <a:pt x="60" y="159"/>
                  <a:pt x="61" y="198"/>
                </a:cubicBezTo>
                <a:cubicBezTo>
                  <a:pt x="50" y="270"/>
                  <a:pt x="50" y="270"/>
                  <a:pt x="50" y="270"/>
                </a:cubicBezTo>
                <a:cubicBezTo>
                  <a:pt x="50" y="271"/>
                  <a:pt x="49" y="271"/>
                  <a:pt x="49" y="272"/>
                </a:cubicBezTo>
                <a:cubicBezTo>
                  <a:pt x="5" y="364"/>
                  <a:pt x="5" y="364"/>
                  <a:pt x="5" y="364"/>
                </a:cubicBezTo>
                <a:cubicBezTo>
                  <a:pt x="0" y="373"/>
                  <a:pt x="4" y="385"/>
                  <a:pt x="14" y="391"/>
                </a:cubicBezTo>
                <a:cubicBezTo>
                  <a:pt x="23" y="396"/>
                  <a:pt x="35" y="392"/>
                  <a:pt x="40" y="382"/>
                </a:cubicBezTo>
                <a:cubicBezTo>
                  <a:pt x="92" y="294"/>
                  <a:pt x="92" y="294"/>
                  <a:pt x="92" y="294"/>
                </a:cubicBezTo>
                <a:cubicBezTo>
                  <a:pt x="92" y="294"/>
                  <a:pt x="92" y="294"/>
                  <a:pt x="92" y="293"/>
                </a:cubicBezTo>
                <a:cubicBezTo>
                  <a:pt x="94" y="291"/>
                  <a:pt x="96" y="287"/>
                  <a:pt x="97" y="283"/>
                </a:cubicBezTo>
                <a:cubicBezTo>
                  <a:pt x="102" y="261"/>
                  <a:pt x="102" y="261"/>
                  <a:pt x="102" y="261"/>
                </a:cubicBezTo>
                <a:cubicBezTo>
                  <a:pt x="112" y="270"/>
                  <a:pt x="120" y="278"/>
                  <a:pt x="123" y="283"/>
                </a:cubicBezTo>
                <a:cubicBezTo>
                  <a:pt x="125" y="378"/>
                  <a:pt x="125" y="378"/>
                  <a:pt x="125" y="378"/>
                </a:cubicBezTo>
                <a:cubicBezTo>
                  <a:pt x="125" y="389"/>
                  <a:pt x="134" y="398"/>
                  <a:pt x="145" y="398"/>
                </a:cubicBezTo>
                <a:cubicBezTo>
                  <a:pt x="156" y="398"/>
                  <a:pt x="165" y="390"/>
                  <a:pt x="165" y="379"/>
                </a:cubicBezTo>
                <a:cubicBezTo>
                  <a:pt x="170" y="282"/>
                  <a:pt x="170" y="282"/>
                  <a:pt x="170" y="282"/>
                </a:cubicBezTo>
                <a:cubicBezTo>
                  <a:pt x="171" y="272"/>
                  <a:pt x="170" y="266"/>
                  <a:pt x="167" y="258"/>
                </a:cubicBezTo>
                <a:cubicBezTo>
                  <a:pt x="143" y="192"/>
                  <a:pt x="143" y="192"/>
                  <a:pt x="143" y="192"/>
                </a:cubicBezTo>
                <a:cubicBezTo>
                  <a:pt x="143" y="138"/>
                  <a:pt x="175" y="100"/>
                  <a:pt x="175" y="100"/>
                </a:cubicBezTo>
                <a:cubicBezTo>
                  <a:pt x="196" y="208"/>
                  <a:pt x="196" y="208"/>
                  <a:pt x="196" y="208"/>
                </a:cubicBezTo>
                <a:cubicBezTo>
                  <a:pt x="198" y="216"/>
                  <a:pt x="206" y="222"/>
                  <a:pt x="214" y="220"/>
                </a:cubicBezTo>
                <a:cubicBezTo>
                  <a:pt x="222" y="219"/>
                  <a:pt x="227" y="211"/>
                  <a:pt x="226" y="20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37849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359"/>
          <p:cNvSpPr>
            <a:spLocks/>
          </p:cNvSpPr>
          <p:nvPr/>
        </p:nvSpPr>
        <p:spPr bwMode="auto">
          <a:xfrm>
            <a:off x="2183607" y="2824038"/>
            <a:ext cx="249238" cy="249238"/>
          </a:xfrm>
          <a:custGeom>
            <a:avLst/>
            <a:gdLst>
              <a:gd name="T0" fmla="*/ 81 w 85"/>
              <a:gd name="T1" fmla="*/ 35 h 85"/>
              <a:gd name="T2" fmla="*/ 50 w 85"/>
              <a:gd name="T3" fmla="*/ 81 h 85"/>
              <a:gd name="T4" fmla="*/ 5 w 85"/>
              <a:gd name="T5" fmla="*/ 50 h 85"/>
              <a:gd name="T6" fmla="*/ 35 w 85"/>
              <a:gd name="T7" fmla="*/ 5 h 85"/>
              <a:gd name="T8" fmla="*/ 81 w 85"/>
              <a:gd name="T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1" y="35"/>
                </a:moveTo>
                <a:cubicBezTo>
                  <a:pt x="85" y="56"/>
                  <a:pt x="72" y="77"/>
                  <a:pt x="50" y="81"/>
                </a:cubicBezTo>
                <a:cubicBezTo>
                  <a:pt x="29" y="85"/>
                  <a:pt x="9" y="72"/>
                  <a:pt x="5" y="50"/>
                </a:cubicBezTo>
                <a:cubicBezTo>
                  <a:pt x="0" y="29"/>
                  <a:pt x="14" y="9"/>
                  <a:pt x="35" y="5"/>
                </a:cubicBezTo>
                <a:cubicBezTo>
                  <a:pt x="56" y="0"/>
                  <a:pt x="77" y="14"/>
                  <a:pt x="81" y="3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3" name="Freeform 360"/>
          <p:cNvSpPr>
            <a:spLocks/>
          </p:cNvSpPr>
          <p:nvPr/>
        </p:nvSpPr>
        <p:spPr bwMode="auto">
          <a:xfrm>
            <a:off x="2183607" y="2882776"/>
            <a:ext cx="885825" cy="1201738"/>
          </a:xfrm>
          <a:custGeom>
            <a:avLst/>
            <a:gdLst>
              <a:gd name="T0" fmla="*/ 296 w 301"/>
              <a:gd name="T1" fmla="*/ 357 h 408"/>
              <a:gd name="T2" fmla="*/ 164 w 301"/>
              <a:gd name="T3" fmla="*/ 89 h 408"/>
              <a:gd name="T4" fmla="*/ 204 w 301"/>
              <a:gd name="T5" fmla="*/ 54 h 408"/>
              <a:gd name="T6" fmla="*/ 256 w 301"/>
              <a:gd name="T7" fmla="*/ 32 h 408"/>
              <a:gd name="T8" fmla="*/ 264 w 301"/>
              <a:gd name="T9" fmla="*/ 12 h 408"/>
              <a:gd name="T10" fmla="*/ 244 w 301"/>
              <a:gd name="T11" fmla="*/ 3 h 408"/>
              <a:gd name="T12" fmla="*/ 183 w 301"/>
              <a:gd name="T13" fmla="*/ 15 h 408"/>
              <a:gd name="T14" fmla="*/ 91 w 301"/>
              <a:gd name="T15" fmla="*/ 50 h 408"/>
              <a:gd name="T16" fmla="*/ 14 w 301"/>
              <a:gd name="T17" fmla="*/ 126 h 408"/>
              <a:gd name="T18" fmla="*/ 148 w 301"/>
              <a:gd name="T19" fmla="*/ 224 h 408"/>
              <a:gd name="T20" fmla="*/ 163 w 301"/>
              <a:gd name="T21" fmla="*/ 210 h 408"/>
              <a:gd name="T22" fmla="*/ 149 w 301"/>
              <a:gd name="T23" fmla="*/ 195 h 408"/>
              <a:gd name="T24" fmla="*/ 67 w 301"/>
              <a:gd name="T25" fmla="*/ 146 h 408"/>
              <a:gd name="T26" fmla="*/ 80 w 301"/>
              <a:gd name="T27" fmla="*/ 168 h 408"/>
              <a:gd name="T28" fmla="*/ 143 w 301"/>
              <a:gd name="T29" fmla="*/ 186 h 408"/>
              <a:gd name="T30" fmla="*/ 150 w 301"/>
              <a:gd name="T31" fmla="*/ 187 h 408"/>
              <a:gd name="T32" fmla="*/ 165 w 301"/>
              <a:gd name="T33" fmla="*/ 194 h 408"/>
              <a:gd name="T34" fmla="*/ 171 w 301"/>
              <a:gd name="T35" fmla="*/ 210 h 408"/>
              <a:gd name="T36" fmla="*/ 149 w 301"/>
              <a:gd name="T37" fmla="*/ 232 h 408"/>
              <a:gd name="T38" fmla="*/ 148 w 301"/>
              <a:gd name="T39" fmla="*/ 232 h 408"/>
              <a:gd name="T40" fmla="*/ 131 w 301"/>
              <a:gd name="T41" fmla="*/ 232 h 408"/>
              <a:gd name="T42" fmla="*/ 131 w 301"/>
              <a:gd name="T43" fmla="*/ 232 h 408"/>
              <a:gd name="T44" fmla="*/ 105 w 301"/>
              <a:gd name="T45" fmla="*/ 231 h 408"/>
              <a:gd name="T46" fmla="*/ 71 w 301"/>
              <a:gd name="T47" fmla="*/ 259 h 408"/>
              <a:gd name="T48" fmla="*/ 61 w 301"/>
              <a:gd name="T49" fmla="*/ 296 h 408"/>
              <a:gd name="T50" fmla="*/ 84 w 301"/>
              <a:gd name="T51" fmla="*/ 389 h 408"/>
              <a:gd name="T52" fmla="*/ 106 w 301"/>
              <a:gd name="T53" fmla="*/ 407 h 408"/>
              <a:gd name="T54" fmla="*/ 123 w 301"/>
              <a:gd name="T55" fmla="*/ 385 h 408"/>
              <a:gd name="T56" fmla="*/ 113 w 301"/>
              <a:gd name="T57" fmla="*/ 298 h 408"/>
              <a:gd name="T58" fmla="*/ 171 w 301"/>
              <a:gd name="T59" fmla="*/ 261 h 408"/>
              <a:gd name="T60" fmla="*/ 261 w 301"/>
              <a:gd name="T61" fmla="*/ 375 h 408"/>
              <a:gd name="T62" fmla="*/ 287 w 301"/>
              <a:gd name="T63" fmla="*/ 383 h 408"/>
              <a:gd name="T64" fmla="*/ 296 w 301"/>
              <a:gd name="T65" fmla="*/ 357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01" h="408">
                <a:moveTo>
                  <a:pt x="296" y="357"/>
                </a:moveTo>
                <a:cubicBezTo>
                  <a:pt x="164" y="89"/>
                  <a:pt x="164" y="89"/>
                  <a:pt x="164" y="89"/>
                </a:cubicBezTo>
                <a:cubicBezTo>
                  <a:pt x="204" y="54"/>
                  <a:pt x="204" y="54"/>
                  <a:pt x="204" y="54"/>
                </a:cubicBezTo>
                <a:cubicBezTo>
                  <a:pt x="256" y="32"/>
                  <a:pt x="256" y="32"/>
                  <a:pt x="256" y="32"/>
                </a:cubicBezTo>
                <a:cubicBezTo>
                  <a:pt x="263" y="28"/>
                  <a:pt x="267" y="20"/>
                  <a:pt x="264" y="12"/>
                </a:cubicBezTo>
                <a:cubicBezTo>
                  <a:pt x="261" y="4"/>
                  <a:pt x="252" y="0"/>
                  <a:pt x="244" y="3"/>
                </a:cubicBezTo>
                <a:cubicBezTo>
                  <a:pt x="183" y="15"/>
                  <a:pt x="183" y="15"/>
                  <a:pt x="183" y="15"/>
                </a:cubicBezTo>
                <a:cubicBezTo>
                  <a:pt x="183" y="15"/>
                  <a:pt x="126" y="33"/>
                  <a:pt x="91" y="50"/>
                </a:cubicBezTo>
                <a:cubicBezTo>
                  <a:pt x="73" y="58"/>
                  <a:pt x="23" y="88"/>
                  <a:pt x="14" y="126"/>
                </a:cubicBezTo>
                <a:cubicBezTo>
                  <a:pt x="0" y="192"/>
                  <a:pt x="64" y="230"/>
                  <a:pt x="148" y="224"/>
                </a:cubicBezTo>
                <a:cubicBezTo>
                  <a:pt x="156" y="224"/>
                  <a:pt x="163" y="218"/>
                  <a:pt x="163" y="210"/>
                </a:cubicBezTo>
                <a:cubicBezTo>
                  <a:pt x="164" y="202"/>
                  <a:pt x="157" y="195"/>
                  <a:pt x="149" y="195"/>
                </a:cubicBezTo>
                <a:cubicBezTo>
                  <a:pt x="114" y="190"/>
                  <a:pt x="55" y="184"/>
                  <a:pt x="67" y="146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93" y="179"/>
                  <a:pt x="122" y="183"/>
                  <a:pt x="143" y="186"/>
                </a:cubicBezTo>
                <a:cubicBezTo>
                  <a:pt x="145" y="186"/>
                  <a:pt x="148" y="187"/>
                  <a:pt x="150" y="187"/>
                </a:cubicBezTo>
                <a:cubicBezTo>
                  <a:pt x="156" y="188"/>
                  <a:pt x="161" y="190"/>
                  <a:pt x="165" y="194"/>
                </a:cubicBezTo>
                <a:cubicBezTo>
                  <a:pt x="169" y="199"/>
                  <a:pt x="171" y="204"/>
                  <a:pt x="171" y="210"/>
                </a:cubicBezTo>
                <a:cubicBezTo>
                  <a:pt x="171" y="222"/>
                  <a:pt x="161" y="232"/>
                  <a:pt x="149" y="232"/>
                </a:cubicBezTo>
                <a:cubicBezTo>
                  <a:pt x="149" y="232"/>
                  <a:pt x="148" y="232"/>
                  <a:pt x="148" y="232"/>
                </a:cubicBezTo>
                <a:cubicBezTo>
                  <a:pt x="143" y="232"/>
                  <a:pt x="137" y="232"/>
                  <a:pt x="131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22" y="232"/>
                  <a:pt x="114" y="232"/>
                  <a:pt x="105" y="231"/>
                </a:cubicBezTo>
                <a:cubicBezTo>
                  <a:pt x="71" y="259"/>
                  <a:pt x="71" y="259"/>
                  <a:pt x="71" y="259"/>
                </a:cubicBezTo>
                <a:cubicBezTo>
                  <a:pt x="58" y="269"/>
                  <a:pt x="56" y="279"/>
                  <a:pt x="61" y="296"/>
                </a:cubicBezTo>
                <a:cubicBezTo>
                  <a:pt x="61" y="296"/>
                  <a:pt x="84" y="389"/>
                  <a:pt x="84" y="389"/>
                </a:cubicBezTo>
                <a:cubicBezTo>
                  <a:pt x="85" y="400"/>
                  <a:pt x="95" y="408"/>
                  <a:pt x="106" y="407"/>
                </a:cubicBezTo>
                <a:cubicBezTo>
                  <a:pt x="117" y="405"/>
                  <a:pt x="125" y="395"/>
                  <a:pt x="123" y="385"/>
                </a:cubicBezTo>
                <a:cubicBezTo>
                  <a:pt x="113" y="298"/>
                  <a:pt x="113" y="298"/>
                  <a:pt x="113" y="298"/>
                </a:cubicBezTo>
                <a:cubicBezTo>
                  <a:pt x="171" y="261"/>
                  <a:pt x="171" y="261"/>
                  <a:pt x="171" y="261"/>
                </a:cubicBezTo>
                <a:cubicBezTo>
                  <a:pt x="261" y="375"/>
                  <a:pt x="261" y="375"/>
                  <a:pt x="261" y="375"/>
                </a:cubicBezTo>
                <a:cubicBezTo>
                  <a:pt x="266" y="385"/>
                  <a:pt x="278" y="389"/>
                  <a:pt x="287" y="383"/>
                </a:cubicBezTo>
                <a:cubicBezTo>
                  <a:pt x="297" y="378"/>
                  <a:pt x="301" y="366"/>
                  <a:pt x="296" y="35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4" name="Freeform 361"/>
          <p:cNvSpPr>
            <a:spLocks/>
          </p:cNvSpPr>
          <p:nvPr/>
        </p:nvSpPr>
        <p:spPr bwMode="auto">
          <a:xfrm>
            <a:off x="1967707" y="3165351"/>
            <a:ext cx="401638" cy="420688"/>
          </a:xfrm>
          <a:custGeom>
            <a:avLst/>
            <a:gdLst>
              <a:gd name="T0" fmla="*/ 136 w 136"/>
              <a:gd name="T1" fmla="*/ 143 h 143"/>
              <a:gd name="T2" fmla="*/ 16 w 136"/>
              <a:gd name="T3" fmla="*/ 61 h 143"/>
              <a:gd name="T4" fmla="*/ 5 w 136"/>
              <a:gd name="T5" fmla="*/ 0 h 143"/>
              <a:gd name="T6" fmla="*/ 8 w 136"/>
              <a:gd name="T7" fmla="*/ 0 h 143"/>
              <a:gd name="T8" fmla="*/ 18 w 136"/>
              <a:gd name="T9" fmla="*/ 60 h 143"/>
              <a:gd name="T10" fmla="*/ 136 w 136"/>
              <a:gd name="T11" fmla="*/ 140 h 143"/>
              <a:gd name="T12" fmla="*/ 136 w 136"/>
              <a:gd name="T1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43">
                <a:moveTo>
                  <a:pt x="136" y="143"/>
                </a:moveTo>
                <a:cubicBezTo>
                  <a:pt x="82" y="131"/>
                  <a:pt x="38" y="101"/>
                  <a:pt x="16" y="61"/>
                </a:cubicBezTo>
                <a:cubicBezTo>
                  <a:pt x="4" y="39"/>
                  <a:pt x="0" y="15"/>
                  <a:pt x="5" y="0"/>
                </a:cubicBezTo>
                <a:cubicBezTo>
                  <a:pt x="8" y="0"/>
                  <a:pt x="8" y="0"/>
                  <a:pt x="8" y="0"/>
                </a:cubicBezTo>
                <a:cubicBezTo>
                  <a:pt x="2" y="15"/>
                  <a:pt x="6" y="38"/>
                  <a:pt x="18" y="60"/>
                </a:cubicBezTo>
                <a:cubicBezTo>
                  <a:pt x="40" y="99"/>
                  <a:pt x="83" y="129"/>
                  <a:pt x="136" y="140"/>
                </a:cubicBezTo>
                <a:lnTo>
                  <a:pt x="136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5" name="Freeform 362"/>
          <p:cNvSpPr>
            <a:spLocks/>
          </p:cNvSpPr>
          <p:nvPr/>
        </p:nvSpPr>
        <p:spPr bwMode="auto">
          <a:xfrm>
            <a:off x="1970882" y="3946401"/>
            <a:ext cx="319088" cy="168275"/>
          </a:xfrm>
          <a:custGeom>
            <a:avLst/>
            <a:gdLst>
              <a:gd name="T0" fmla="*/ 10 w 108"/>
              <a:gd name="T1" fmla="*/ 0 h 57"/>
              <a:gd name="T2" fmla="*/ 26 w 108"/>
              <a:gd name="T3" fmla="*/ 46 h 57"/>
              <a:gd name="T4" fmla="*/ 86 w 108"/>
              <a:gd name="T5" fmla="*/ 36 h 57"/>
              <a:gd name="T6" fmla="*/ 100 w 108"/>
              <a:gd name="T7" fmla="*/ 36 h 57"/>
              <a:gd name="T8" fmla="*/ 104 w 108"/>
              <a:gd name="T9" fmla="*/ 30 h 57"/>
              <a:gd name="T10" fmla="*/ 10 w 108"/>
              <a:gd name="T11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57">
                <a:moveTo>
                  <a:pt x="10" y="0"/>
                </a:moveTo>
                <a:cubicBezTo>
                  <a:pt x="0" y="21"/>
                  <a:pt x="11" y="39"/>
                  <a:pt x="26" y="46"/>
                </a:cubicBezTo>
                <a:cubicBezTo>
                  <a:pt x="47" y="56"/>
                  <a:pt x="81" y="57"/>
                  <a:pt x="86" y="36"/>
                </a:cubicBezTo>
                <a:cubicBezTo>
                  <a:pt x="89" y="36"/>
                  <a:pt x="100" y="36"/>
                  <a:pt x="100" y="36"/>
                </a:cubicBezTo>
                <a:cubicBezTo>
                  <a:pt x="104" y="37"/>
                  <a:pt x="108" y="32"/>
                  <a:pt x="104" y="30"/>
                </a:cubicBezTo>
                <a:cubicBezTo>
                  <a:pt x="99" y="29"/>
                  <a:pt x="10" y="0"/>
                  <a:pt x="1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6" name="Freeform 363"/>
          <p:cNvSpPr>
            <a:spLocks/>
          </p:cNvSpPr>
          <p:nvPr/>
        </p:nvSpPr>
        <p:spPr bwMode="auto">
          <a:xfrm>
            <a:off x="2404269" y="2558926"/>
            <a:ext cx="231775" cy="265113"/>
          </a:xfrm>
          <a:custGeom>
            <a:avLst/>
            <a:gdLst>
              <a:gd name="T0" fmla="*/ 28 w 79"/>
              <a:gd name="T1" fmla="*/ 69 h 90"/>
              <a:gd name="T2" fmla="*/ 29 w 79"/>
              <a:gd name="T3" fmla="*/ 70 h 90"/>
              <a:gd name="T4" fmla="*/ 33 w 79"/>
              <a:gd name="T5" fmla="*/ 74 h 90"/>
              <a:gd name="T6" fmla="*/ 44 w 79"/>
              <a:gd name="T7" fmla="*/ 77 h 90"/>
              <a:gd name="T8" fmla="*/ 55 w 79"/>
              <a:gd name="T9" fmla="*/ 71 h 90"/>
              <a:gd name="T10" fmla="*/ 56 w 79"/>
              <a:gd name="T11" fmla="*/ 70 h 90"/>
              <a:gd name="T12" fmla="*/ 57 w 79"/>
              <a:gd name="T13" fmla="*/ 70 h 90"/>
              <a:gd name="T14" fmla="*/ 59 w 79"/>
              <a:gd name="T15" fmla="*/ 70 h 90"/>
              <a:gd name="T16" fmla="*/ 73 w 79"/>
              <a:gd name="T17" fmla="*/ 61 h 90"/>
              <a:gd name="T18" fmla="*/ 69 w 79"/>
              <a:gd name="T19" fmla="*/ 34 h 90"/>
              <a:gd name="T20" fmla="*/ 69 w 79"/>
              <a:gd name="T21" fmla="*/ 34 h 90"/>
              <a:gd name="T22" fmla="*/ 69 w 79"/>
              <a:gd name="T23" fmla="*/ 33 h 90"/>
              <a:gd name="T24" fmla="*/ 58 w 79"/>
              <a:gd name="T25" fmla="*/ 5 h 90"/>
              <a:gd name="T26" fmla="*/ 39 w 79"/>
              <a:gd name="T27" fmla="*/ 1 h 90"/>
              <a:gd name="T28" fmla="*/ 19 w 79"/>
              <a:gd name="T29" fmla="*/ 12 h 90"/>
              <a:gd name="T30" fmla="*/ 17 w 79"/>
              <a:gd name="T31" fmla="*/ 17 h 90"/>
              <a:gd name="T32" fmla="*/ 16 w 79"/>
              <a:gd name="T33" fmla="*/ 18 h 90"/>
              <a:gd name="T34" fmla="*/ 16 w 79"/>
              <a:gd name="T35" fmla="*/ 18 h 90"/>
              <a:gd name="T36" fmla="*/ 7 w 79"/>
              <a:gd name="T37" fmla="*/ 26 h 90"/>
              <a:gd name="T38" fmla="*/ 13 w 79"/>
              <a:gd name="T39" fmla="*/ 60 h 90"/>
              <a:gd name="T40" fmla="*/ 15 w 79"/>
              <a:gd name="T41" fmla="*/ 61 h 90"/>
              <a:gd name="T42" fmla="*/ 16 w 79"/>
              <a:gd name="T43" fmla="*/ 62 h 90"/>
              <a:gd name="T44" fmla="*/ 4 w 79"/>
              <a:gd name="T45" fmla="*/ 86 h 90"/>
              <a:gd name="T46" fmla="*/ 4 w 79"/>
              <a:gd name="T47" fmla="*/ 86 h 90"/>
              <a:gd name="T48" fmla="*/ 24 w 79"/>
              <a:gd name="T49" fmla="*/ 55 h 90"/>
              <a:gd name="T50" fmla="*/ 21 w 79"/>
              <a:gd name="T51" fmla="*/ 53 h 90"/>
              <a:gd name="T52" fmla="*/ 18 w 79"/>
              <a:gd name="T53" fmla="*/ 58 h 90"/>
              <a:gd name="T54" fmla="*/ 17 w 79"/>
              <a:gd name="T55" fmla="*/ 57 h 90"/>
              <a:gd name="T56" fmla="*/ 16 w 79"/>
              <a:gd name="T57" fmla="*/ 56 h 90"/>
              <a:gd name="T58" fmla="*/ 11 w 79"/>
              <a:gd name="T59" fmla="*/ 28 h 90"/>
              <a:gd name="T60" fmla="*/ 19 w 79"/>
              <a:gd name="T61" fmla="*/ 21 h 90"/>
              <a:gd name="T62" fmla="*/ 20 w 79"/>
              <a:gd name="T63" fmla="*/ 21 h 90"/>
              <a:gd name="T64" fmla="*/ 20 w 79"/>
              <a:gd name="T65" fmla="*/ 20 h 90"/>
              <a:gd name="T66" fmla="*/ 23 w 79"/>
              <a:gd name="T67" fmla="*/ 15 h 90"/>
              <a:gd name="T68" fmla="*/ 39 w 79"/>
              <a:gd name="T69" fmla="*/ 5 h 90"/>
              <a:gd name="T70" fmla="*/ 55 w 79"/>
              <a:gd name="T71" fmla="*/ 9 h 90"/>
              <a:gd name="T72" fmla="*/ 64 w 79"/>
              <a:gd name="T73" fmla="*/ 34 h 90"/>
              <a:gd name="T74" fmla="*/ 64 w 79"/>
              <a:gd name="T75" fmla="*/ 36 h 90"/>
              <a:gd name="T76" fmla="*/ 65 w 79"/>
              <a:gd name="T77" fmla="*/ 36 h 90"/>
              <a:gd name="T78" fmla="*/ 66 w 79"/>
              <a:gd name="T79" fmla="*/ 37 h 90"/>
              <a:gd name="T80" fmla="*/ 70 w 79"/>
              <a:gd name="T81" fmla="*/ 59 h 90"/>
              <a:gd name="T82" fmla="*/ 59 w 79"/>
              <a:gd name="T83" fmla="*/ 66 h 90"/>
              <a:gd name="T84" fmla="*/ 55 w 79"/>
              <a:gd name="T85" fmla="*/ 66 h 90"/>
              <a:gd name="T86" fmla="*/ 54 w 79"/>
              <a:gd name="T87" fmla="*/ 65 h 90"/>
              <a:gd name="T88" fmla="*/ 53 w 79"/>
              <a:gd name="T89" fmla="*/ 67 h 90"/>
              <a:gd name="T90" fmla="*/ 52 w 79"/>
              <a:gd name="T91" fmla="*/ 68 h 90"/>
              <a:gd name="T92" fmla="*/ 44 w 79"/>
              <a:gd name="T93" fmla="*/ 73 h 90"/>
              <a:gd name="T94" fmla="*/ 36 w 79"/>
              <a:gd name="T95" fmla="*/ 71 h 90"/>
              <a:gd name="T96" fmla="*/ 32 w 79"/>
              <a:gd name="T97" fmla="*/ 66 h 90"/>
              <a:gd name="T98" fmla="*/ 31 w 79"/>
              <a:gd name="T99" fmla="*/ 65 h 90"/>
              <a:gd name="T100" fmla="*/ 34 w 79"/>
              <a:gd name="T101" fmla="*/ 62 h 90"/>
              <a:gd name="T102" fmla="*/ 31 w 79"/>
              <a:gd name="T103" fmla="*/ 60 h 90"/>
              <a:gd name="T104" fmla="*/ 9 w 79"/>
              <a:gd name="T105" fmla="*/ 89 h 90"/>
              <a:gd name="T106" fmla="*/ 9 w 79"/>
              <a:gd name="T107" fmla="*/ 90 h 90"/>
              <a:gd name="T108" fmla="*/ 28 w 79"/>
              <a:gd name="T109" fmla="*/ 6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9" h="90">
                <a:moveTo>
                  <a:pt x="28" y="69"/>
                </a:moveTo>
                <a:cubicBezTo>
                  <a:pt x="29" y="70"/>
                  <a:pt x="29" y="70"/>
                  <a:pt x="29" y="70"/>
                </a:cubicBezTo>
                <a:cubicBezTo>
                  <a:pt x="30" y="72"/>
                  <a:pt x="32" y="73"/>
                  <a:pt x="33" y="74"/>
                </a:cubicBezTo>
                <a:cubicBezTo>
                  <a:pt x="36" y="76"/>
                  <a:pt x="40" y="77"/>
                  <a:pt x="44" y="77"/>
                </a:cubicBezTo>
                <a:cubicBezTo>
                  <a:pt x="49" y="76"/>
                  <a:pt x="53" y="74"/>
                  <a:pt x="55" y="71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7" y="70"/>
                  <a:pt x="58" y="70"/>
                  <a:pt x="59" y="70"/>
                </a:cubicBezTo>
                <a:cubicBezTo>
                  <a:pt x="65" y="69"/>
                  <a:pt x="70" y="66"/>
                  <a:pt x="73" y="61"/>
                </a:cubicBezTo>
                <a:cubicBezTo>
                  <a:pt x="79" y="53"/>
                  <a:pt x="78" y="41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3"/>
                  <a:pt x="69" y="33"/>
                  <a:pt x="69" y="33"/>
                </a:cubicBezTo>
                <a:cubicBezTo>
                  <a:pt x="71" y="22"/>
                  <a:pt x="66" y="11"/>
                  <a:pt x="58" y="5"/>
                </a:cubicBezTo>
                <a:cubicBezTo>
                  <a:pt x="52" y="1"/>
                  <a:pt x="45" y="0"/>
                  <a:pt x="39" y="1"/>
                </a:cubicBezTo>
                <a:cubicBezTo>
                  <a:pt x="31" y="2"/>
                  <a:pt x="24" y="6"/>
                  <a:pt x="19" y="12"/>
                </a:cubicBezTo>
                <a:cubicBezTo>
                  <a:pt x="18" y="14"/>
                  <a:pt x="17" y="16"/>
                  <a:pt x="17" y="17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2" y="20"/>
                  <a:pt x="9" y="23"/>
                  <a:pt x="7" y="26"/>
                </a:cubicBezTo>
                <a:cubicBezTo>
                  <a:pt x="0" y="37"/>
                  <a:pt x="2" y="52"/>
                  <a:pt x="13" y="60"/>
                </a:cubicBezTo>
                <a:cubicBezTo>
                  <a:pt x="14" y="60"/>
                  <a:pt x="14" y="61"/>
                  <a:pt x="15" y="61"/>
                </a:cubicBezTo>
                <a:cubicBezTo>
                  <a:pt x="16" y="62"/>
                  <a:pt x="16" y="62"/>
                  <a:pt x="16" y="62"/>
                </a:cubicBezTo>
                <a:cubicBezTo>
                  <a:pt x="4" y="86"/>
                  <a:pt x="4" y="86"/>
                  <a:pt x="4" y="86"/>
                </a:cubicBezTo>
                <a:cubicBezTo>
                  <a:pt x="4" y="86"/>
                  <a:pt x="4" y="86"/>
                  <a:pt x="4" y="86"/>
                </a:cubicBezTo>
                <a:cubicBezTo>
                  <a:pt x="24" y="55"/>
                  <a:pt x="24" y="55"/>
                  <a:pt x="24" y="55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58"/>
                  <a:pt x="18" y="58"/>
                  <a:pt x="18" y="58"/>
                </a:cubicBezTo>
                <a:cubicBezTo>
                  <a:pt x="17" y="57"/>
                  <a:pt x="17" y="57"/>
                  <a:pt x="17" y="57"/>
                </a:cubicBezTo>
                <a:cubicBezTo>
                  <a:pt x="17" y="57"/>
                  <a:pt x="16" y="57"/>
                  <a:pt x="16" y="56"/>
                </a:cubicBezTo>
                <a:cubicBezTo>
                  <a:pt x="7" y="50"/>
                  <a:pt x="4" y="37"/>
                  <a:pt x="11" y="28"/>
                </a:cubicBezTo>
                <a:cubicBezTo>
                  <a:pt x="13" y="25"/>
                  <a:pt x="16" y="23"/>
                  <a:pt x="19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18"/>
                  <a:pt x="22" y="16"/>
                  <a:pt x="23" y="15"/>
                </a:cubicBezTo>
                <a:cubicBezTo>
                  <a:pt x="27" y="9"/>
                  <a:pt x="33" y="6"/>
                  <a:pt x="39" y="5"/>
                </a:cubicBezTo>
                <a:cubicBezTo>
                  <a:pt x="45" y="4"/>
                  <a:pt x="50" y="6"/>
                  <a:pt x="55" y="9"/>
                </a:cubicBezTo>
                <a:cubicBezTo>
                  <a:pt x="63" y="14"/>
                  <a:pt x="67" y="25"/>
                  <a:pt x="64" y="34"/>
                </a:cubicBezTo>
                <a:cubicBezTo>
                  <a:pt x="64" y="36"/>
                  <a:pt x="64" y="36"/>
                  <a:pt x="64" y="36"/>
                </a:cubicBezTo>
                <a:cubicBezTo>
                  <a:pt x="65" y="36"/>
                  <a:pt x="65" y="36"/>
                  <a:pt x="65" y="36"/>
                </a:cubicBezTo>
                <a:cubicBezTo>
                  <a:pt x="65" y="37"/>
                  <a:pt x="66" y="37"/>
                  <a:pt x="66" y="37"/>
                </a:cubicBezTo>
                <a:cubicBezTo>
                  <a:pt x="73" y="42"/>
                  <a:pt x="75" y="52"/>
                  <a:pt x="70" y="59"/>
                </a:cubicBezTo>
                <a:cubicBezTo>
                  <a:pt x="67" y="63"/>
                  <a:pt x="63" y="65"/>
                  <a:pt x="59" y="66"/>
                </a:cubicBezTo>
                <a:cubicBezTo>
                  <a:pt x="58" y="66"/>
                  <a:pt x="56" y="66"/>
                  <a:pt x="55" y="66"/>
                </a:cubicBezTo>
                <a:cubicBezTo>
                  <a:pt x="54" y="65"/>
                  <a:pt x="54" y="65"/>
                  <a:pt x="54" y="65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2" y="67"/>
                  <a:pt x="52" y="68"/>
                </a:cubicBezTo>
                <a:cubicBezTo>
                  <a:pt x="50" y="70"/>
                  <a:pt x="47" y="72"/>
                  <a:pt x="44" y="73"/>
                </a:cubicBezTo>
                <a:cubicBezTo>
                  <a:pt x="41" y="73"/>
                  <a:pt x="38" y="72"/>
                  <a:pt x="36" y="71"/>
                </a:cubicBezTo>
                <a:cubicBezTo>
                  <a:pt x="34" y="69"/>
                  <a:pt x="33" y="68"/>
                  <a:pt x="32" y="66"/>
                </a:cubicBezTo>
                <a:cubicBezTo>
                  <a:pt x="31" y="65"/>
                  <a:pt x="31" y="65"/>
                  <a:pt x="31" y="65"/>
                </a:cubicBezTo>
                <a:cubicBezTo>
                  <a:pt x="34" y="62"/>
                  <a:pt x="34" y="62"/>
                  <a:pt x="34" y="62"/>
                </a:cubicBezTo>
                <a:cubicBezTo>
                  <a:pt x="31" y="60"/>
                  <a:pt x="31" y="60"/>
                  <a:pt x="31" y="60"/>
                </a:cubicBezTo>
                <a:cubicBezTo>
                  <a:pt x="9" y="89"/>
                  <a:pt x="9" y="89"/>
                  <a:pt x="9" y="89"/>
                </a:cubicBezTo>
                <a:cubicBezTo>
                  <a:pt x="9" y="90"/>
                  <a:pt x="9" y="90"/>
                  <a:pt x="9" y="90"/>
                </a:cubicBezTo>
                <a:lnTo>
                  <a:pt x="28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7" name="Freeform 364"/>
          <p:cNvSpPr>
            <a:spLocks/>
          </p:cNvSpPr>
          <p:nvPr/>
        </p:nvSpPr>
        <p:spPr bwMode="auto">
          <a:xfrm>
            <a:off x="2035969" y="2579563"/>
            <a:ext cx="188913" cy="206375"/>
          </a:xfrm>
          <a:custGeom>
            <a:avLst/>
            <a:gdLst>
              <a:gd name="T0" fmla="*/ 56 w 64"/>
              <a:gd name="T1" fmla="*/ 69 h 70"/>
              <a:gd name="T2" fmla="*/ 38 w 64"/>
              <a:gd name="T3" fmla="*/ 47 h 70"/>
              <a:gd name="T4" fmla="*/ 35 w 64"/>
              <a:gd name="T5" fmla="*/ 50 h 70"/>
              <a:gd name="T6" fmla="*/ 37 w 64"/>
              <a:gd name="T7" fmla="*/ 53 h 70"/>
              <a:gd name="T8" fmla="*/ 37 w 64"/>
              <a:gd name="T9" fmla="*/ 53 h 70"/>
              <a:gd name="T10" fmla="*/ 35 w 64"/>
              <a:gd name="T11" fmla="*/ 55 h 70"/>
              <a:gd name="T12" fmla="*/ 22 w 64"/>
              <a:gd name="T13" fmla="*/ 59 h 70"/>
              <a:gd name="T14" fmla="*/ 9 w 64"/>
              <a:gd name="T15" fmla="*/ 52 h 70"/>
              <a:gd name="T16" fmla="*/ 9 w 64"/>
              <a:gd name="T17" fmla="*/ 30 h 70"/>
              <a:gd name="T18" fmla="*/ 10 w 64"/>
              <a:gd name="T19" fmla="*/ 29 h 70"/>
              <a:gd name="T20" fmla="*/ 10 w 64"/>
              <a:gd name="T21" fmla="*/ 28 h 70"/>
              <a:gd name="T22" fmla="*/ 15 w 64"/>
              <a:gd name="T23" fmla="*/ 8 h 70"/>
              <a:gd name="T24" fmla="*/ 28 w 64"/>
              <a:gd name="T25" fmla="*/ 5 h 70"/>
              <a:gd name="T26" fmla="*/ 40 w 64"/>
              <a:gd name="T27" fmla="*/ 11 h 70"/>
              <a:gd name="T28" fmla="*/ 41 w 64"/>
              <a:gd name="T29" fmla="*/ 12 h 70"/>
              <a:gd name="T30" fmla="*/ 42 w 64"/>
              <a:gd name="T31" fmla="*/ 12 h 70"/>
              <a:gd name="T32" fmla="*/ 44 w 64"/>
              <a:gd name="T33" fmla="*/ 12 h 70"/>
              <a:gd name="T34" fmla="*/ 56 w 64"/>
              <a:gd name="T35" fmla="*/ 19 h 70"/>
              <a:gd name="T36" fmla="*/ 59 w 64"/>
              <a:gd name="T37" fmla="*/ 31 h 70"/>
              <a:gd name="T38" fmla="*/ 53 w 64"/>
              <a:gd name="T39" fmla="*/ 42 h 70"/>
              <a:gd name="T40" fmla="*/ 47 w 64"/>
              <a:gd name="T41" fmla="*/ 45 h 70"/>
              <a:gd name="T42" fmla="*/ 47 w 64"/>
              <a:gd name="T43" fmla="*/ 45 h 70"/>
              <a:gd name="T44" fmla="*/ 47 w 64"/>
              <a:gd name="T45" fmla="*/ 45 h 70"/>
              <a:gd name="T46" fmla="*/ 45 w 64"/>
              <a:gd name="T47" fmla="*/ 42 h 70"/>
              <a:gd name="T48" fmla="*/ 42 w 64"/>
              <a:gd name="T49" fmla="*/ 44 h 70"/>
              <a:gd name="T50" fmla="*/ 58 w 64"/>
              <a:gd name="T51" fmla="*/ 67 h 70"/>
              <a:gd name="T52" fmla="*/ 60 w 64"/>
              <a:gd name="T53" fmla="*/ 66 h 70"/>
              <a:gd name="T54" fmla="*/ 49 w 64"/>
              <a:gd name="T55" fmla="*/ 49 h 70"/>
              <a:gd name="T56" fmla="*/ 49 w 64"/>
              <a:gd name="T57" fmla="*/ 49 h 70"/>
              <a:gd name="T58" fmla="*/ 50 w 64"/>
              <a:gd name="T59" fmla="*/ 48 h 70"/>
              <a:gd name="T60" fmla="*/ 55 w 64"/>
              <a:gd name="T61" fmla="*/ 45 h 70"/>
              <a:gd name="T62" fmla="*/ 63 w 64"/>
              <a:gd name="T63" fmla="*/ 32 h 70"/>
              <a:gd name="T64" fmla="*/ 59 w 64"/>
              <a:gd name="T65" fmla="*/ 16 h 70"/>
              <a:gd name="T66" fmla="*/ 45 w 64"/>
              <a:gd name="T67" fmla="*/ 8 h 70"/>
              <a:gd name="T68" fmla="*/ 43 w 64"/>
              <a:gd name="T69" fmla="*/ 8 h 70"/>
              <a:gd name="T70" fmla="*/ 43 w 64"/>
              <a:gd name="T71" fmla="*/ 8 h 70"/>
              <a:gd name="T72" fmla="*/ 42 w 64"/>
              <a:gd name="T73" fmla="*/ 8 h 70"/>
              <a:gd name="T74" fmla="*/ 28 w 64"/>
              <a:gd name="T75" fmla="*/ 1 h 70"/>
              <a:gd name="T76" fmla="*/ 13 w 64"/>
              <a:gd name="T77" fmla="*/ 5 h 70"/>
              <a:gd name="T78" fmla="*/ 6 w 64"/>
              <a:gd name="T79" fmla="*/ 28 h 70"/>
              <a:gd name="T80" fmla="*/ 6 w 64"/>
              <a:gd name="T81" fmla="*/ 28 h 70"/>
              <a:gd name="T82" fmla="*/ 6 w 64"/>
              <a:gd name="T83" fmla="*/ 54 h 70"/>
              <a:gd name="T84" fmla="*/ 22 w 64"/>
              <a:gd name="T85" fmla="*/ 63 h 70"/>
              <a:gd name="T86" fmla="*/ 22 w 64"/>
              <a:gd name="T87" fmla="*/ 63 h 70"/>
              <a:gd name="T88" fmla="*/ 37 w 64"/>
              <a:gd name="T89" fmla="*/ 58 h 70"/>
              <a:gd name="T90" fmla="*/ 40 w 64"/>
              <a:gd name="T91" fmla="*/ 56 h 70"/>
              <a:gd name="T92" fmla="*/ 40 w 64"/>
              <a:gd name="T93" fmla="*/ 56 h 70"/>
              <a:gd name="T94" fmla="*/ 40 w 64"/>
              <a:gd name="T95" fmla="*/ 56 h 70"/>
              <a:gd name="T96" fmla="*/ 41 w 64"/>
              <a:gd name="T97" fmla="*/ 56 h 70"/>
              <a:gd name="T98" fmla="*/ 55 w 64"/>
              <a:gd name="T99" fmla="*/ 70 h 70"/>
              <a:gd name="T100" fmla="*/ 56 w 64"/>
              <a:gd name="T101" fmla="*/ 6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70">
                <a:moveTo>
                  <a:pt x="56" y="69"/>
                </a:moveTo>
                <a:cubicBezTo>
                  <a:pt x="38" y="47"/>
                  <a:pt x="38" y="47"/>
                  <a:pt x="38" y="47"/>
                </a:cubicBezTo>
                <a:cubicBezTo>
                  <a:pt x="35" y="50"/>
                  <a:pt x="35" y="50"/>
                  <a:pt x="35" y="50"/>
                </a:cubicBezTo>
                <a:cubicBezTo>
                  <a:pt x="37" y="53"/>
                  <a:pt x="37" y="53"/>
                  <a:pt x="37" y="53"/>
                </a:cubicBezTo>
                <a:cubicBezTo>
                  <a:pt x="38" y="53"/>
                  <a:pt x="38" y="53"/>
                  <a:pt x="37" y="53"/>
                </a:cubicBezTo>
                <a:cubicBezTo>
                  <a:pt x="37" y="54"/>
                  <a:pt x="36" y="55"/>
                  <a:pt x="35" y="55"/>
                </a:cubicBezTo>
                <a:cubicBezTo>
                  <a:pt x="31" y="58"/>
                  <a:pt x="27" y="59"/>
                  <a:pt x="22" y="59"/>
                </a:cubicBezTo>
                <a:cubicBezTo>
                  <a:pt x="17" y="58"/>
                  <a:pt x="13" y="56"/>
                  <a:pt x="9" y="52"/>
                </a:cubicBezTo>
                <a:cubicBezTo>
                  <a:pt x="4" y="45"/>
                  <a:pt x="4" y="36"/>
                  <a:pt x="9" y="30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7" y="21"/>
                  <a:pt x="10" y="13"/>
                  <a:pt x="15" y="8"/>
                </a:cubicBezTo>
                <a:cubicBezTo>
                  <a:pt x="19" y="5"/>
                  <a:pt x="23" y="4"/>
                  <a:pt x="28" y="5"/>
                </a:cubicBezTo>
                <a:cubicBezTo>
                  <a:pt x="32" y="5"/>
                  <a:pt x="37" y="7"/>
                  <a:pt x="40" y="11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3" y="12"/>
                  <a:pt x="44" y="12"/>
                </a:cubicBezTo>
                <a:cubicBezTo>
                  <a:pt x="49" y="13"/>
                  <a:pt x="53" y="15"/>
                  <a:pt x="56" y="19"/>
                </a:cubicBezTo>
                <a:cubicBezTo>
                  <a:pt x="59" y="22"/>
                  <a:pt x="60" y="27"/>
                  <a:pt x="59" y="31"/>
                </a:cubicBezTo>
                <a:cubicBezTo>
                  <a:pt x="59" y="35"/>
                  <a:pt x="56" y="39"/>
                  <a:pt x="53" y="42"/>
                </a:cubicBezTo>
                <a:cubicBezTo>
                  <a:pt x="51" y="44"/>
                  <a:pt x="49" y="44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5" y="42"/>
                  <a:pt x="45" y="42"/>
                  <a:pt x="45" y="42"/>
                </a:cubicBezTo>
                <a:cubicBezTo>
                  <a:pt x="42" y="44"/>
                  <a:pt x="42" y="44"/>
                  <a:pt x="42" y="44"/>
                </a:cubicBezTo>
                <a:cubicBezTo>
                  <a:pt x="58" y="67"/>
                  <a:pt x="58" y="67"/>
                  <a:pt x="58" y="67"/>
                </a:cubicBezTo>
                <a:cubicBezTo>
                  <a:pt x="60" y="66"/>
                  <a:pt x="60" y="66"/>
                  <a:pt x="60" y="66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8"/>
                  <a:pt x="50" y="48"/>
                </a:cubicBezTo>
                <a:cubicBezTo>
                  <a:pt x="52" y="48"/>
                  <a:pt x="54" y="47"/>
                  <a:pt x="55" y="45"/>
                </a:cubicBezTo>
                <a:cubicBezTo>
                  <a:pt x="60" y="42"/>
                  <a:pt x="62" y="37"/>
                  <a:pt x="63" y="32"/>
                </a:cubicBezTo>
                <a:cubicBezTo>
                  <a:pt x="64" y="26"/>
                  <a:pt x="62" y="21"/>
                  <a:pt x="59" y="16"/>
                </a:cubicBezTo>
                <a:cubicBezTo>
                  <a:pt x="55" y="12"/>
                  <a:pt x="50" y="9"/>
                  <a:pt x="45" y="8"/>
                </a:cubicBezTo>
                <a:cubicBezTo>
                  <a:pt x="44" y="8"/>
                  <a:pt x="43" y="8"/>
                  <a:pt x="43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39" y="4"/>
                  <a:pt x="34" y="1"/>
                  <a:pt x="28" y="1"/>
                </a:cubicBezTo>
                <a:cubicBezTo>
                  <a:pt x="23" y="0"/>
                  <a:pt x="17" y="2"/>
                  <a:pt x="13" y="5"/>
                </a:cubicBezTo>
                <a:cubicBezTo>
                  <a:pt x="6" y="11"/>
                  <a:pt x="3" y="19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0" y="36"/>
                  <a:pt x="0" y="47"/>
                  <a:pt x="6" y="54"/>
                </a:cubicBezTo>
                <a:cubicBezTo>
                  <a:pt x="10" y="59"/>
                  <a:pt x="16" y="62"/>
                  <a:pt x="22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7" y="63"/>
                  <a:pt x="33" y="62"/>
                  <a:pt x="37" y="58"/>
                </a:cubicBezTo>
                <a:cubicBezTo>
                  <a:pt x="38" y="58"/>
                  <a:pt x="39" y="57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55" y="70"/>
                  <a:pt x="55" y="70"/>
                  <a:pt x="55" y="70"/>
                </a:cubicBezTo>
                <a:lnTo>
                  <a:pt x="56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8" name="Freeform 365"/>
          <p:cNvSpPr>
            <a:spLocks/>
          </p:cNvSpPr>
          <p:nvPr/>
        </p:nvSpPr>
        <p:spPr bwMode="auto">
          <a:xfrm>
            <a:off x="1839119" y="4063876"/>
            <a:ext cx="468313" cy="276225"/>
          </a:xfrm>
          <a:custGeom>
            <a:avLst/>
            <a:gdLst>
              <a:gd name="T0" fmla="*/ 83 w 159"/>
              <a:gd name="T1" fmla="*/ 94 h 94"/>
              <a:gd name="T2" fmla="*/ 82 w 159"/>
              <a:gd name="T3" fmla="*/ 94 h 94"/>
              <a:gd name="T4" fmla="*/ 80 w 159"/>
              <a:gd name="T5" fmla="*/ 91 h 94"/>
              <a:gd name="T6" fmla="*/ 62 w 159"/>
              <a:gd name="T7" fmla="*/ 68 h 94"/>
              <a:gd name="T8" fmla="*/ 27 w 159"/>
              <a:gd name="T9" fmla="*/ 73 h 94"/>
              <a:gd name="T10" fmla="*/ 24 w 159"/>
              <a:gd name="T11" fmla="*/ 72 h 94"/>
              <a:gd name="T12" fmla="*/ 23 w 159"/>
              <a:gd name="T13" fmla="*/ 69 h 94"/>
              <a:gd name="T14" fmla="*/ 25 w 159"/>
              <a:gd name="T15" fmla="*/ 43 h 94"/>
              <a:gd name="T16" fmla="*/ 3 w 159"/>
              <a:gd name="T17" fmla="*/ 37 h 94"/>
              <a:gd name="T18" fmla="*/ 0 w 159"/>
              <a:gd name="T19" fmla="*/ 35 h 94"/>
              <a:gd name="T20" fmla="*/ 1 w 159"/>
              <a:gd name="T21" fmla="*/ 32 h 94"/>
              <a:gd name="T22" fmla="*/ 13 w 159"/>
              <a:gd name="T23" fmla="*/ 21 h 94"/>
              <a:gd name="T24" fmla="*/ 9 w 159"/>
              <a:gd name="T25" fmla="*/ 4 h 94"/>
              <a:gd name="T26" fmla="*/ 11 w 159"/>
              <a:gd name="T27" fmla="*/ 1 h 94"/>
              <a:gd name="T28" fmla="*/ 14 w 159"/>
              <a:gd name="T29" fmla="*/ 2 h 94"/>
              <a:gd name="T30" fmla="*/ 18 w 159"/>
              <a:gd name="T31" fmla="*/ 22 h 94"/>
              <a:gd name="T32" fmla="*/ 12 w 159"/>
              <a:gd name="T33" fmla="*/ 31 h 94"/>
              <a:gd name="T34" fmla="*/ 30 w 159"/>
              <a:gd name="T35" fmla="*/ 40 h 94"/>
              <a:gd name="T36" fmla="*/ 31 w 159"/>
              <a:gd name="T37" fmla="*/ 65 h 94"/>
              <a:gd name="T38" fmla="*/ 64 w 159"/>
              <a:gd name="T39" fmla="*/ 63 h 94"/>
              <a:gd name="T40" fmla="*/ 83 w 159"/>
              <a:gd name="T41" fmla="*/ 84 h 94"/>
              <a:gd name="T42" fmla="*/ 103 w 159"/>
              <a:gd name="T43" fmla="*/ 68 h 94"/>
              <a:gd name="T44" fmla="*/ 123 w 159"/>
              <a:gd name="T45" fmla="*/ 77 h 94"/>
              <a:gd name="T46" fmla="*/ 136 w 159"/>
              <a:gd name="T47" fmla="*/ 55 h 94"/>
              <a:gd name="T48" fmla="*/ 148 w 159"/>
              <a:gd name="T49" fmla="*/ 55 h 94"/>
              <a:gd name="T50" fmla="*/ 146 w 159"/>
              <a:gd name="T51" fmla="*/ 42 h 94"/>
              <a:gd name="T52" fmla="*/ 154 w 159"/>
              <a:gd name="T53" fmla="*/ 32 h 94"/>
              <a:gd name="T54" fmla="*/ 157 w 159"/>
              <a:gd name="T55" fmla="*/ 34 h 94"/>
              <a:gd name="T56" fmla="*/ 156 w 159"/>
              <a:gd name="T57" fmla="*/ 37 h 94"/>
              <a:gd name="T58" fmla="*/ 151 w 159"/>
              <a:gd name="T59" fmla="*/ 43 h 94"/>
              <a:gd name="T60" fmla="*/ 158 w 159"/>
              <a:gd name="T61" fmla="*/ 60 h 94"/>
              <a:gd name="T62" fmla="*/ 159 w 159"/>
              <a:gd name="T63" fmla="*/ 63 h 94"/>
              <a:gd name="T64" fmla="*/ 155 w 159"/>
              <a:gd name="T65" fmla="*/ 64 h 94"/>
              <a:gd name="T66" fmla="*/ 138 w 159"/>
              <a:gd name="T67" fmla="*/ 60 h 94"/>
              <a:gd name="T68" fmla="*/ 127 w 159"/>
              <a:gd name="T69" fmla="*/ 83 h 94"/>
              <a:gd name="T70" fmla="*/ 125 w 159"/>
              <a:gd name="T71" fmla="*/ 85 h 94"/>
              <a:gd name="T72" fmla="*/ 122 w 159"/>
              <a:gd name="T73" fmla="*/ 84 h 94"/>
              <a:gd name="T74" fmla="*/ 103 w 159"/>
              <a:gd name="T75" fmla="*/ 73 h 94"/>
              <a:gd name="T76" fmla="*/ 85 w 159"/>
              <a:gd name="T77" fmla="*/ 92 h 94"/>
              <a:gd name="T78" fmla="*/ 83 w 159"/>
              <a:gd name="T7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94">
                <a:moveTo>
                  <a:pt x="83" y="94"/>
                </a:moveTo>
                <a:cubicBezTo>
                  <a:pt x="83" y="94"/>
                  <a:pt x="82" y="94"/>
                  <a:pt x="82" y="94"/>
                </a:cubicBezTo>
                <a:cubicBezTo>
                  <a:pt x="81" y="93"/>
                  <a:pt x="80" y="93"/>
                  <a:pt x="80" y="91"/>
                </a:cubicBezTo>
                <a:cubicBezTo>
                  <a:pt x="77" y="80"/>
                  <a:pt x="71" y="71"/>
                  <a:pt x="62" y="68"/>
                </a:cubicBezTo>
                <a:cubicBezTo>
                  <a:pt x="52" y="63"/>
                  <a:pt x="40" y="65"/>
                  <a:pt x="27" y="73"/>
                </a:cubicBezTo>
                <a:cubicBezTo>
                  <a:pt x="26" y="73"/>
                  <a:pt x="25" y="73"/>
                  <a:pt x="24" y="72"/>
                </a:cubicBezTo>
                <a:cubicBezTo>
                  <a:pt x="23" y="72"/>
                  <a:pt x="23" y="70"/>
                  <a:pt x="23" y="69"/>
                </a:cubicBezTo>
                <a:cubicBezTo>
                  <a:pt x="29" y="58"/>
                  <a:pt x="29" y="48"/>
                  <a:pt x="25" y="43"/>
                </a:cubicBezTo>
                <a:cubicBezTo>
                  <a:pt x="22" y="38"/>
                  <a:pt x="14" y="36"/>
                  <a:pt x="3" y="37"/>
                </a:cubicBezTo>
                <a:cubicBezTo>
                  <a:pt x="1" y="37"/>
                  <a:pt x="0" y="36"/>
                  <a:pt x="0" y="35"/>
                </a:cubicBezTo>
                <a:cubicBezTo>
                  <a:pt x="0" y="34"/>
                  <a:pt x="0" y="32"/>
                  <a:pt x="1" y="32"/>
                </a:cubicBezTo>
                <a:cubicBezTo>
                  <a:pt x="8" y="29"/>
                  <a:pt x="12" y="25"/>
                  <a:pt x="13" y="21"/>
                </a:cubicBezTo>
                <a:cubicBezTo>
                  <a:pt x="14" y="17"/>
                  <a:pt x="13" y="12"/>
                  <a:pt x="9" y="4"/>
                </a:cubicBezTo>
                <a:cubicBezTo>
                  <a:pt x="9" y="3"/>
                  <a:pt x="9" y="1"/>
                  <a:pt x="11" y="1"/>
                </a:cubicBezTo>
                <a:cubicBezTo>
                  <a:pt x="12" y="0"/>
                  <a:pt x="14" y="1"/>
                  <a:pt x="14" y="2"/>
                </a:cubicBezTo>
                <a:cubicBezTo>
                  <a:pt x="18" y="10"/>
                  <a:pt x="19" y="17"/>
                  <a:pt x="18" y="22"/>
                </a:cubicBezTo>
                <a:cubicBezTo>
                  <a:pt x="17" y="26"/>
                  <a:pt x="15" y="29"/>
                  <a:pt x="12" y="31"/>
                </a:cubicBezTo>
                <a:cubicBezTo>
                  <a:pt x="20" y="32"/>
                  <a:pt x="26" y="35"/>
                  <a:pt x="30" y="40"/>
                </a:cubicBezTo>
                <a:cubicBezTo>
                  <a:pt x="34" y="46"/>
                  <a:pt x="34" y="55"/>
                  <a:pt x="31" y="65"/>
                </a:cubicBezTo>
                <a:cubicBezTo>
                  <a:pt x="46" y="58"/>
                  <a:pt x="57" y="60"/>
                  <a:pt x="64" y="63"/>
                </a:cubicBezTo>
                <a:cubicBezTo>
                  <a:pt x="73" y="67"/>
                  <a:pt x="80" y="74"/>
                  <a:pt x="83" y="84"/>
                </a:cubicBezTo>
                <a:cubicBezTo>
                  <a:pt x="90" y="74"/>
                  <a:pt x="96" y="69"/>
                  <a:pt x="103" y="68"/>
                </a:cubicBezTo>
                <a:cubicBezTo>
                  <a:pt x="109" y="67"/>
                  <a:pt x="116" y="70"/>
                  <a:pt x="123" y="77"/>
                </a:cubicBezTo>
                <a:cubicBezTo>
                  <a:pt x="125" y="67"/>
                  <a:pt x="129" y="58"/>
                  <a:pt x="136" y="55"/>
                </a:cubicBezTo>
                <a:cubicBezTo>
                  <a:pt x="140" y="54"/>
                  <a:pt x="144" y="53"/>
                  <a:pt x="148" y="55"/>
                </a:cubicBezTo>
                <a:cubicBezTo>
                  <a:pt x="146" y="50"/>
                  <a:pt x="145" y="46"/>
                  <a:pt x="146" y="42"/>
                </a:cubicBezTo>
                <a:cubicBezTo>
                  <a:pt x="147" y="35"/>
                  <a:pt x="154" y="32"/>
                  <a:pt x="154" y="32"/>
                </a:cubicBezTo>
                <a:cubicBezTo>
                  <a:pt x="155" y="32"/>
                  <a:pt x="157" y="32"/>
                  <a:pt x="157" y="34"/>
                </a:cubicBezTo>
                <a:cubicBezTo>
                  <a:pt x="158" y="35"/>
                  <a:pt x="157" y="37"/>
                  <a:pt x="156" y="37"/>
                </a:cubicBezTo>
                <a:cubicBezTo>
                  <a:pt x="156" y="37"/>
                  <a:pt x="152" y="39"/>
                  <a:pt x="151" y="43"/>
                </a:cubicBezTo>
                <a:cubicBezTo>
                  <a:pt x="150" y="47"/>
                  <a:pt x="152" y="53"/>
                  <a:pt x="158" y="60"/>
                </a:cubicBezTo>
                <a:cubicBezTo>
                  <a:pt x="159" y="60"/>
                  <a:pt x="159" y="62"/>
                  <a:pt x="159" y="63"/>
                </a:cubicBezTo>
                <a:cubicBezTo>
                  <a:pt x="158" y="64"/>
                  <a:pt x="156" y="64"/>
                  <a:pt x="155" y="64"/>
                </a:cubicBezTo>
                <a:cubicBezTo>
                  <a:pt x="148" y="59"/>
                  <a:pt x="142" y="58"/>
                  <a:pt x="138" y="60"/>
                </a:cubicBezTo>
                <a:cubicBezTo>
                  <a:pt x="132" y="63"/>
                  <a:pt x="129" y="73"/>
                  <a:pt x="127" y="83"/>
                </a:cubicBezTo>
                <a:cubicBezTo>
                  <a:pt x="127" y="84"/>
                  <a:pt x="126" y="85"/>
                  <a:pt x="125" y="85"/>
                </a:cubicBezTo>
                <a:cubicBezTo>
                  <a:pt x="124" y="85"/>
                  <a:pt x="123" y="85"/>
                  <a:pt x="122" y="84"/>
                </a:cubicBezTo>
                <a:cubicBezTo>
                  <a:pt x="115" y="76"/>
                  <a:pt x="109" y="73"/>
                  <a:pt x="103" y="73"/>
                </a:cubicBezTo>
                <a:cubicBezTo>
                  <a:pt x="97" y="74"/>
                  <a:pt x="91" y="80"/>
                  <a:pt x="85" y="92"/>
                </a:cubicBezTo>
                <a:cubicBezTo>
                  <a:pt x="85" y="93"/>
                  <a:pt x="84" y="94"/>
                  <a:pt x="83" y="94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9" name="Freeform 366"/>
          <p:cNvSpPr>
            <a:spLocks/>
          </p:cNvSpPr>
          <p:nvPr/>
        </p:nvSpPr>
        <p:spPr bwMode="auto">
          <a:xfrm>
            <a:off x="2101057" y="3674938"/>
            <a:ext cx="66675" cy="241300"/>
          </a:xfrm>
          <a:custGeom>
            <a:avLst/>
            <a:gdLst>
              <a:gd name="T0" fmla="*/ 2 w 23"/>
              <a:gd name="T1" fmla="*/ 82 h 82"/>
              <a:gd name="T2" fmla="*/ 1 w 23"/>
              <a:gd name="T3" fmla="*/ 82 h 82"/>
              <a:gd name="T4" fmla="*/ 0 w 23"/>
              <a:gd name="T5" fmla="*/ 80 h 82"/>
              <a:gd name="T6" fmla="*/ 20 w 23"/>
              <a:gd name="T7" fmla="*/ 1 h 82"/>
              <a:gd name="T8" fmla="*/ 22 w 23"/>
              <a:gd name="T9" fmla="*/ 0 h 82"/>
              <a:gd name="T10" fmla="*/ 23 w 23"/>
              <a:gd name="T11" fmla="*/ 1 h 82"/>
              <a:gd name="T12" fmla="*/ 3 w 23"/>
              <a:gd name="T13" fmla="*/ 81 h 82"/>
              <a:gd name="T14" fmla="*/ 2 w 23"/>
              <a:gd name="T1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82">
                <a:moveTo>
                  <a:pt x="2" y="82"/>
                </a:moveTo>
                <a:cubicBezTo>
                  <a:pt x="1" y="82"/>
                  <a:pt x="1" y="82"/>
                  <a:pt x="1" y="82"/>
                </a:cubicBezTo>
                <a:cubicBezTo>
                  <a:pt x="1" y="81"/>
                  <a:pt x="0" y="81"/>
                  <a:pt x="0" y="8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0"/>
                  <a:pt x="21" y="0"/>
                  <a:pt x="22" y="0"/>
                </a:cubicBezTo>
                <a:cubicBezTo>
                  <a:pt x="22" y="0"/>
                  <a:pt x="23" y="1"/>
                  <a:pt x="23" y="1"/>
                </a:cubicBezTo>
                <a:cubicBezTo>
                  <a:pt x="3" y="81"/>
                  <a:pt x="3" y="81"/>
                  <a:pt x="3" y="81"/>
                </a:cubicBezTo>
                <a:cubicBezTo>
                  <a:pt x="3" y="81"/>
                  <a:pt x="2" y="82"/>
                  <a:pt x="2" y="8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0" name="Freeform 367"/>
          <p:cNvSpPr>
            <a:spLocks/>
          </p:cNvSpPr>
          <p:nvPr/>
        </p:nvSpPr>
        <p:spPr bwMode="auto">
          <a:xfrm>
            <a:off x="2153444" y="3640013"/>
            <a:ext cx="85725" cy="314325"/>
          </a:xfrm>
          <a:custGeom>
            <a:avLst/>
            <a:gdLst>
              <a:gd name="T0" fmla="*/ 2 w 29"/>
              <a:gd name="T1" fmla="*/ 107 h 107"/>
              <a:gd name="T2" fmla="*/ 1 w 29"/>
              <a:gd name="T3" fmla="*/ 107 h 107"/>
              <a:gd name="T4" fmla="*/ 0 w 29"/>
              <a:gd name="T5" fmla="*/ 105 h 107"/>
              <a:gd name="T6" fmla="*/ 26 w 29"/>
              <a:gd name="T7" fmla="*/ 1 h 107"/>
              <a:gd name="T8" fmla="*/ 27 w 29"/>
              <a:gd name="T9" fmla="*/ 0 h 107"/>
              <a:gd name="T10" fmla="*/ 28 w 29"/>
              <a:gd name="T11" fmla="*/ 2 h 107"/>
              <a:gd name="T12" fmla="*/ 3 w 29"/>
              <a:gd name="T13" fmla="*/ 106 h 107"/>
              <a:gd name="T14" fmla="*/ 2 w 29"/>
              <a:gd name="T1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107">
                <a:moveTo>
                  <a:pt x="2" y="107"/>
                </a:moveTo>
                <a:cubicBezTo>
                  <a:pt x="1" y="107"/>
                  <a:pt x="1" y="107"/>
                  <a:pt x="1" y="107"/>
                </a:cubicBezTo>
                <a:cubicBezTo>
                  <a:pt x="0" y="107"/>
                  <a:pt x="0" y="106"/>
                  <a:pt x="0" y="105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0"/>
                  <a:pt x="27" y="0"/>
                  <a:pt x="27" y="0"/>
                </a:cubicBezTo>
                <a:cubicBezTo>
                  <a:pt x="28" y="0"/>
                  <a:pt x="29" y="1"/>
                  <a:pt x="28" y="2"/>
                </a:cubicBezTo>
                <a:cubicBezTo>
                  <a:pt x="3" y="106"/>
                  <a:pt x="3" y="106"/>
                  <a:pt x="3" y="106"/>
                </a:cubicBezTo>
                <a:cubicBezTo>
                  <a:pt x="3" y="106"/>
                  <a:pt x="2" y="107"/>
                  <a:pt x="2" y="10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1" name="Freeform 368"/>
          <p:cNvSpPr>
            <a:spLocks/>
          </p:cNvSpPr>
          <p:nvPr/>
        </p:nvSpPr>
        <p:spPr bwMode="auto">
          <a:xfrm>
            <a:off x="4587479" y="2831976"/>
            <a:ext cx="249238" cy="250825"/>
          </a:xfrm>
          <a:custGeom>
            <a:avLst/>
            <a:gdLst>
              <a:gd name="T0" fmla="*/ 81 w 85"/>
              <a:gd name="T1" fmla="*/ 34 h 85"/>
              <a:gd name="T2" fmla="*/ 50 w 85"/>
              <a:gd name="T3" fmla="*/ 80 h 85"/>
              <a:gd name="T4" fmla="*/ 5 w 85"/>
              <a:gd name="T5" fmla="*/ 50 h 85"/>
              <a:gd name="T6" fmla="*/ 35 w 85"/>
              <a:gd name="T7" fmla="*/ 4 h 85"/>
              <a:gd name="T8" fmla="*/ 81 w 85"/>
              <a:gd name="T9" fmla="*/ 3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1" y="34"/>
                </a:moveTo>
                <a:cubicBezTo>
                  <a:pt x="85" y="56"/>
                  <a:pt x="71" y="76"/>
                  <a:pt x="50" y="80"/>
                </a:cubicBezTo>
                <a:cubicBezTo>
                  <a:pt x="29" y="85"/>
                  <a:pt x="9" y="71"/>
                  <a:pt x="5" y="50"/>
                </a:cubicBezTo>
                <a:cubicBezTo>
                  <a:pt x="0" y="29"/>
                  <a:pt x="14" y="8"/>
                  <a:pt x="35" y="4"/>
                </a:cubicBezTo>
                <a:cubicBezTo>
                  <a:pt x="56" y="0"/>
                  <a:pt x="77" y="13"/>
                  <a:pt x="81" y="34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2" name="Freeform 369"/>
          <p:cNvSpPr>
            <a:spLocks/>
          </p:cNvSpPr>
          <p:nvPr/>
        </p:nvSpPr>
        <p:spPr bwMode="auto">
          <a:xfrm>
            <a:off x="4587479" y="2890713"/>
            <a:ext cx="885825" cy="1200150"/>
          </a:xfrm>
          <a:custGeom>
            <a:avLst/>
            <a:gdLst>
              <a:gd name="T0" fmla="*/ 296 w 301"/>
              <a:gd name="T1" fmla="*/ 356 h 407"/>
              <a:gd name="T2" fmla="*/ 164 w 301"/>
              <a:gd name="T3" fmla="*/ 88 h 407"/>
              <a:gd name="T4" fmla="*/ 204 w 301"/>
              <a:gd name="T5" fmla="*/ 53 h 407"/>
              <a:gd name="T6" fmla="*/ 256 w 301"/>
              <a:gd name="T7" fmla="*/ 31 h 407"/>
              <a:gd name="T8" fmla="*/ 264 w 301"/>
              <a:gd name="T9" fmla="*/ 11 h 407"/>
              <a:gd name="T10" fmla="*/ 244 w 301"/>
              <a:gd name="T11" fmla="*/ 3 h 407"/>
              <a:gd name="T12" fmla="*/ 183 w 301"/>
              <a:gd name="T13" fmla="*/ 15 h 407"/>
              <a:gd name="T14" fmla="*/ 91 w 301"/>
              <a:gd name="T15" fmla="*/ 49 h 407"/>
              <a:gd name="T16" fmla="*/ 14 w 301"/>
              <a:gd name="T17" fmla="*/ 126 h 407"/>
              <a:gd name="T18" fmla="*/ 148 w 301"/>
              <a:gd name="T19" fmla="*/ 223 h 407"/>
              <a:gd name="T20" fmla="*/ 163 w 301"/>
              <a:gd name="T21" fmla="*/ 209 h 407"/>
              <a:gd name="T22" fmla="*/ 149 w 301"/>
              <a:gd name="T23" fmla="*/ 194 h 407"/>
              <a:gd name="T24" fmla="*/ 67 w 301"/>
              <a:gd name="T25" fmla="*/ 146 h 407"/>
              <a:gd name="T26" fmla="*/ 80 w 301"/>
              <a:gd name="T27" fmla="*/ 167 h 407"/>
              <a:gd name="T28" fmla="*/ 143 w 301"/>
              <a:gd name="T29" fmla="*/ 185 h 407"/>
              <a:gd name="T30" fmla="*/ 150 w 301"/>
              <a:gd name="T31" fmla="*/ 186 h 407"/>
              <a:gd name="T32" fmla="*/ 165 w 301"/>
              <a:gd name="T33" fmla="*/ 194 h 407"/>
              <a:gd name="T34" fmla="*/ 171 w 301"/>
              <a:gd name="T35" fmla="*/ 210 h 407"/>
              <a:gd name="T36" fmla="*/ 149 w 301"/>
              <a:gd name="T37" fmla="*/ 231 h 407"/>
              <a:gd name="T38" fmla="*/ 148 w 301"/>
              <a:gd name="T39" fmla="*/ 231 h 407"/>
              <a:gd name="T40" fmla="*/ 131 w 301"/>
              <a:gd name="T41" fmla="*/ 232 h 407"/>
              <a:gd name="T42" fmla="*/ 131 w 301"/>
              <a:gd name="T43" fmla="*/ 232 h 407"/>
              <a:gd name="T44" fmla="*/ 105 w 301"/>
              <a:gd name="T45" fmla="*/ 230 h 407"/>
              <a:gd name="T46" fmla="*/ 71 w 301"/>
              <a:gd name="T47" fmla="*/ 258 h 407"/>
              <a:gd name="T48" fmla="*/ 61 w 301"/>
              <a:gd name="T49" fmla="*/ 295 h 407"/>
              <a:gd name="T50" fmla="*/ 84 w 301"/>
              <a:gd name="T51" fmla="*/ 389 h 407"/>
              <a:gd name="T52" fmla="*/ 106 w 301"/>
              <a:gd name="T53" fmla="*/ 406 h 407"/>
              <a:gd name="T54" fmla="*/ 123 w 301"/>
              <a:gd name="T55" fmla="*/ 384 h 407"/>
              <a:gd name="T56" fmla="*/ 113 w 301"/>
              <a:gd name="T57" fmla="*/ 298 h 407"/>
              <a:gd name="T58" fmla="*/ 171 w 301"/>
              <a:gd name="T59" fmla="*/ 261 h 407"/>
              <a:gd name="T60" fmla="*/ 261 w 301"/>
              <a:gd name="T61" fmla="*/ 374 h 407"/>
              <a:gd name="T62" fmla="*/ 287 w 301"/>
              <a:gd name="T63" fmla="*/ 383 h 407"/>
              <a:gd name="T64" fmla="*/ 296 w 301"/>
              <a:gd name="T65" fmla="*/ 356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01" h="407">
                <a:moveTo>
                  <a:pt x="296" y="356"/>
                </a:moveTo>
                <a:cubicBezTo>
                  <a:pt x="164" y="88"/>
                  <a:pt x="164" y="88"/>
                  <a:pt x="164" y="88"/>
                </a:cubicBezTo>
                <a:cubicBezTo>
                  <a:pt x="204" y="53"/>
                  <a:pt x="204" y="53"/>
                  <a:pt x="204" y="53"/>
                </a:cubicBezTo>
                <a:cubicBezTo>
                  <a:pt x="256" y="31"/>
                  <a:pt x="256" y="31"/>
                  <a:pt x="256" y="31"/>
                </a:cubicBezTo>
                <a:cubicBezTo>
                  <a:pt x="263" y="28"/>
                  <a:pt x="267" y="19"/>
                  <a:pt x="264" y="11"/>
                </a:cubicBezTo>
                <a:cubicBezTo>
                  <a:pt x="261" y="3"/>
                  <a:pt x="252" y="0"/>
                  <a:pt x="244" y="3"/>
                </a:cubicBezTo>
                <a:cubicBezTo>
                  <a:pt x="183" y="15"/>
                  <a:pt x="183" y="15"/>
                  <a:pt x="183" y="15"/>
                </a:cubicBezTo>
                <a:cubicBezTo>
                  <a:pt x="183" y="15"/>
                  <a:pt x="126" y="33"/>
                  <a:pt x="91" y="49"/>
                </a:cubicBezTo>
                <a:cubicBezTo>
                  <a:pt x="73" y="57"/>
                  <a:pt x="23" y="87"/>
                  <a:pt x="14" y="126"/>
                </a:cubicBezTo>
                <a:cubicBezTo>
                  <a:pt x="0" y="191"/>
                  <a:pt x="64" y="229"/>
                  <a:pt x="148" y="223"/>
                </a:cubicBezTo>
                <a:cubicBezTo>
                  <a:pt x="156" y="223"/>
                  <a:pt x="163" y="217"/>
                  <a:pt x="163" y="209"/>
                </a:cubicBezTo>
                <a:cubicBezTo>
                  <a:pt x="163" y="201"/>
                  <a:pt x="157" y="195"/>
                  <a:pt x="149" y="194"/>
                </a:cubicBezTo>
                <a:cubicBezTo>
                  <a:pt x="114" y="189"/>
                  <a:pt x="55" y="183"/>
                  <a:pt x="67" y="146"/>
                </a:cubicBezTo>
                <a:cubicBezTo>
                  <a:pt x="80" y="167"/>
                  <a:pt x="80" y="167"/>
                  <a:pt x="80" y="167"/>
                </a:cubicBezTo>
                <a:cubicBezTo>
                  <a:pt x="93" y="178"/>
                  <a:pt x="122" y="182"/>
                  <a:pt x="143" y="185"/>
                </a:cubicBezTo>
                <a:cubicBezTo>
                  <a:pt x="145" y="186"/>
                  <a:pt x="148" y="186"/>
                  <a:pt x="150" y="186"/>
                </a:cubicBezTo>
                <a:cubicBezTo>
                  <a:pt x="156" y="187"/>
                  <a:pt x="161" y="189"/>
                  <a:pt x="165" y="194"/>
                </a:cubicBezTo>
                <a:cubicBezTo>
                  <a:pt x="169" y="198"/>
                  <a:pt x="171" y="204"/>
                  <a:pt x="171" y="210"/>
                </a:cubicBezTo>
                <a:cubicBezTo>
                  <a:pt x="170" y="222"/>
                  <a:pt x="161" y="231"/>
                  <a:pt x="149" y="231"/>
                </a:cubicBezTo>
                <a:cubicBezTo>
                  <a:pt x="149" y="231"/>
                  <a:pt x="148" y="231"/>
                  <a:pt x="148" y="231"/>
                </a:cubicBezTo>
                <a:cubicBezTo>
                  <a:pt x="143" y="231"/>
                  <a:pt x="137" y="232"/>
                  <a:pt x="131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22" y="232"/>
                  <a:pt x="113" y="231"/>
                  <a:pt x="105" y="230"/>
                </a:cubicBezTo>
                <a:cubicBezTo>
                  <a:pt x="71" y="258"/>
                  <a:pt x="71" y="258"/>
                  <a:pt x="71" y="258"/>
                </a:cubicBezTo>
                <a:cubicBezTo>
                  <a:pt x="58" y="269"/>
                  <a:pt x="56" y="278"/>
                  <a:pt x="61" y="295"/>
                </a:cubicBezTo>
                <a:cubicBezTo>
                  <a:pt x="61" y="295"/>
                  <a:pt x="84" y="389"/>
                  <a:pt x="84" y="389"/>
                </a:cubicBezTo>
                <a:cubicBezTo>
                  <a:pt x="85" y="399"/>
                  <a:pt x="95" y="407"/>
                  <a:pt x="106" y="406"/>
                </a:cubicBezTo>
                <a:cubicBezTo>
                  <a:pt x="117" y="405"/>
                  <a:pt x="125" y="395"/>
                  <a:pt x="123" y="384"/>
                </a:cubicBezTo>
                <a:cubicBezTo>
                  <a:pt x="113" y="298"/>
                  <a:pt x="113" y="298"/>
                  <a:pt x="113" y="298"/>
                </a:cubicBezTo>
                <a:cubicBezTo>
                  <a:pt x="171" y="261"/>
                  <a:pt x="171" y="261"/>
                  <a:pt x="171" y="261"/>
                </a:cubicBezTo>
                <a:cubicBezTo>
                  <a:pt x="261" y="374"/>
                  <a:pt x="261" y="374"/>
                  <a:pt x="261" y="374"/>
                </a:cubicBezTo>
                <a:cubicBezTo>
                  <a:pt x="266" y="384"/>
                  <a:pt x="278" y="388"/>
                  <a:pt x="287" y="383"/>
                </a:cubicBezTo>
                <a:cubicBezTo>
                  <a:pt x="297" y="378"/>
                  <a:pt x="301" y="366"/>
                  <a:pt x="296" y="35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3" name="Freeform 370"/>
          <p:cNvSpPr>
            <a:spLocks/>
          </p:cNvSpPr>
          <p:nvPr/>
        </p:nvSpPr>
        <p:spPr bwMode="auto">
          <a:xfrm>
            <a:off x="4371579" y="3171701"/>
            <a:ext cx="401638" cy="420688"/>
          </a:xfrm>
          <a:custGeom>
            <a:avLst/>
            <a:gdLst>
              <a:gd name="T0" fmla="*/ 136 w 136"/>
              <a:gd name="T1" fmla="*/ 143 h 143"/>
              <a:gd name="T2" fmla="*/ 16 w 136"/>
              <a:gd name="T3" fmla="*/ 61 h 143"/>
              <a:gd name="T4" fmla="*/ 5 w 136"/>
              <a:gd name="T5" fmla="*/ 0 h 143"/>
              <a:gd name="T6" fmla="*/ 8 w 136"/>
              <a:gd name="T7" fmla="*/ 1 h 143"/>
              <a:gd name="T8" fmla="*/ 18 w 136"/>
              <a:gd name="T9" fmla="*/ 60 h 143"/>
              <a:gd name="T10" fmla="*/ 136 w 136"/>
              <a:gd name="T11" fmla="*/ 140 h 143"/>
              <a:gd name="T12" fmla="*/ 136 w 136"/>
              <a:gd name="T1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43">
                <a:moveTo>
                  <a:pt x="136" y="143"/>
                </a:moveTo>
                <a:cubicBezTo>
                  <a:pt x="82" y="131"/>
                  <a:pt x="38" y="102"/>
                  <a:pt x="16" y="61"/>
                </a:cubicBezTo>
                <a:cubicBezTo>
                  <a:pt x="4" y="39"/>
                  <a:pt x="0" y="15"/>
                  <a:pt x="5" y="0"/>
                </a:cubicBezTo>
                <a:cubicBezTo>
                  <a:pt x="8" y="1"/>
                  <a:pt x="8" y="1"/>
                  <a:pt x="8" y="1"/>
                </a:cubicBezTo>
                <a:cubicBezTo>
                  <a:pt x="2" y="16"/>
                  <a:pt x="6" y="38"/>
                  <a:pt x="18" y="60"/>
                </a:cubicBezTo>
                <a:cubicBezTo>
                  <a:pt x="40" y="100"/>
                  <a:pt x="83" y="129"/>
                  <a:pt x="136" y="140"/>
                </a:cubicBezTo>
                <a:lnTo>
                  <a:pt x="136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4" name="Freeform 371"/>
          <p:cNvSpPr>
            <a:spLocks/>
          </p:cNvSpPr>
          <p:nvPr/>
        </p:nvSpPr>
        <p:spPr bwMode="auto">
          <a:xfrm>
            <a:off x="4374754" y="3954338"/>
            <a:ext cx="317500" cy="165100"/>
          </a:xfrm>
          <a:custGeom>
            <a:avLst/>
            <a:gdLst>
              <a:gd name="T0" fmla="*/ 10 w 108"/>
              <a:gd name="T1" fmla="*/ 0 h 56"/>
              <a:gd name="T2" fmla="*/ 26 w 108"/>
              <a:gd name="T3" fmla="*/ 46 h 56"/>
              <a:gd name="T4" fmla="*/ 86 w 108"/>
              <a:gd name="T5" fmla="*/ 35 h 56"/>
              <a:gd name="T6" fmla="*/ 100 w 108"/>
              <a:gd name="T7" fmla="*/ 35 h 56"/>
              <a:gd name="T8" fmla="*/ 103 w 108"/>
              <a:gd name="T9" fmla="*/ 30 h 56"/>
              <a:gd name="T10" fmla="*/ 10 w 108"/>
              <a:gd name="T1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56">
                <a:moveTo>
                  <a:pt x="10" y="0"/>
                </a:moveTo>
                <a:cubicBezTo>
                  <a:pt x="0" y="20"/>
                  <a:pt x="11" y="39"/>
                  <a:pt x="26" y="46"/>
                </a:cubicBezTo>
                <a:cubicBezTo>
                  <a:pt x="46" y="55"/>
                  <a:pt x="81" y="56"/>
                  <a:pt x="86" y="35"/>
                </a:cubicBezTo>
                <a:cubicBezTo>
                  <a:pt x="89" y="35"/>
                  <a:pt x="100" y="35"/>
                  <a:pt x="100" y="35"/>
                </a:cubicBezTo>
                <a:cubicBezTo>
                  <a:pt x="104" y="36"/>
                  <a:pt x="108" y="31"/>
                  <a:pt x="103" y="30"/>
                </a:cubicBezTo>
                <a:cubicBezTo>
                  <a:pt x="99" y="28"/>
                  <a:pt x="10" y="0"/>
                  <a:pt x="1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5" name="Freeform 372"/>
          <p:cNvSpPr>
            <a:spLocks/>
          </p:cNvSpPr>
          <p:nvPr/>
        </p:nvSpPr>
        <p:spPr bwMode="auto">
          <a:xfrm>
            <a:off x="4804967" y="2563688"/>
            <a:ext cx="234950" cy="265113"/>
          </a:xfrm>
          <a:custGeom>
            <a:avLst/>
            <a:gdLst>
              <a:gd name="T0" fmla="*/ 29 w 80"/>
              <a:gd name="T1" fmla="*/ 69 h 90"/>
              <a:gd name="T2" fmla="*/ 30 w 80"/>
              <a:gd name="T3" fmla="*/ 70 h 90"/>
              <a:gd name="T4" fmla="*/ 34 w 80"/>
              <a:gd name="T5" fmla="*/ 74 h 90"/>
              <a:gd name="T6" fmla="*/ 45 w 80"/>
              <a:gd name="T7" fmla="*/ 77 h 90"/>
              <a:gd name="T8" fmla="*/ 56 w 80"/>
              <a:gd name="T9" fmla="*/ 71 h 90"/>
              <a:gd name="T10" fmla="*/ 57 w 80"/>
              <a:gd name="T11" fmla="*/ 70 h 90"/>
              <a:gd name="T12" fmla="*/ 57 w 80"/>
              <a:gd name="T13" fmla="*/ 70 h 90"/>
              <a:gd name="T14" fmla="*/ 60 w 80"/>
              <a:gd name="T15" fmla="*/ 70 h 90"/>
              <a:gd name="T16" fmla="*/ 74 w 80"/>
              <a:gd name="T17" fmla="*/ 62 h 90"/>
              <a:gd name="T18" fmla="*/ 70 w 80"/>
              <a:gd name="T19" fmla="*/ 34 h 90"/>
              <a:gd name="T20" fmla="*/ 70 w 80"/>
              <a:gd name="T21" fmla="*/ 34 h 90"/>
              <a:gd name="T22" fmla="*/ 70 w 80"/>
              <a:gd name="T23" fmla="*/ 33 h 90"/>
              <a:gd name="T24" fmla="*/ 59 w 80"/>
              <a:gd name="T25" fmla="*/ 6 h 90"/>
              <a:gd name="T26" fmla="*/ 39 w 80"/>
              <a:gd name="T27" fmla="*/ 1 h 90"/>
              <a:gd name="T28" fmla="*/ 20 w 80"/>
              <a:gd name="T29" fmla="*/ 12 h 90"/>
              <a:gd name="T30" fmla="*/ 17 w 80"/>
              <a:gd name="T31" fmla="*/ 18 h 90"/>
              <a:gd name="T32" fmla="*/ 17 w 80"/>
              <a:gd name="T33" fmla="*/ 18 h 90"/>
              <a:gd name="T34" fmla="*/ 17 w 80"/>
              <a:gd name="T35" fmla="*/ 18 h 90"/>
              <a:gd name="T36" fmla="*/ 8 w 80"/>
              <a:gd name="T37" fmla="*/ 26 h 90"/>
              <a:gd name="T38" fmla="*/ 14 w 80"/>
              <a:gd name="T39" fmla="*/ 60 h 90"/>
              <a:gd name="T40" fmla="*/ 16 w 80"/>
              <a:gd name="T41" fmla="*/ 61 h 90"/>
              <a:gd name="T42" fmla="*/ 17 w 80"/>
              <a:gd name="T43" fmla="*/ 62 h 90"/>
              <a:gd name="T44" fmla="*/ 5 w 80"/>
              <a:gd name="T45" fmla="*/ 86 h 90"/>
              <a:gd name="T46" fmla="*/ 5 w 80"/>
              <a:gd name="T47" fmla="*/ 86 h 90"/>
              <a:gd name="T48" fmla="*/ 25 w 80"/>
              <a:gd name="T49" fmla="*/ 55 h 90"/>
              <a:gd name="T50" fmla="*/ 22 w 80"/>
              <a:gd name="T51" fmla="*/ 53 h 90"/>
              <a:gd name="T52" fmla="*/ 19 w 80"/>
              <a:gd name="T53" fmla="*/ 58 h 90"/>
              <a:gd name="T54" fmla="*/ 18 w 80"/>
              <a:gd name="T55" fmla="*/ 57 h 90"/>
              <a:gd name="T56" fmla="*/ 17 w 80"/>
              <a:gd name="T57" fmla="*/ 57 h 90"/>
              <a:gd name="T58" fmla="*/ 12 w 80"/>
              <a:gd name="T59" fmla="*/ 28 h 90"/>
              <a:gd name="T60" fmla="*/ 20 w 80"/>
              <a:gd name="T61" fmla="*/ 22 h 90"/>
              <a:gd name="T62" fmla="*/ 21 w 80"/>
              <a:gd name="T63" fmla="*/ 21 h 90"/>
              <a:gd name="T64" fmla="*/ 21 w 80"/>
              <a:gd name="T65" fmla="*/ 20 h 90"/>
              <a:gd name="T66" fmla="*/ 24 w 80"/>
              <a:gd name="T67" fmla="*/ 15 h 90"/>
              <a:gd name="T68" fmla="*/ 40 w 80"/>
              <a:gd name="T69" fmla="*/ 5 h 90"/>
              <a:gd name="T70" fmla="*/ 56 w 80"/>
              <a:gd name="T71" fmla="*/ 9 h 90"/>
              <a:gd name="T72" fmla="*/ 65 w 80"/>
              <a:gd name="T73" fmla="*/ 34 h 90"/>
              <a:gd name="T74" fmla="*/ 65 w 80"/>
              <a:gd name="T75" fmla="*/ 36 h 90"/>
              <a:gd name="T76" fmla="*/ 66 w 80"/>
              <a:gd name="T77" fmla="*/ 37 h 90"/>
              <a:gd name="T78" fmla="*/ 67 w 80"/>
              <a:gd name="T79" fmla="*/ 37 h 90"/>
              <a:gd name="T80" fmla="*/ 71 w 80"/>
              <a:gd name="T81" fmla="*/ 59 h 90"/>
              <a:gd name="T82" fmla="*/ 60 w 80"/>
              <a:gd name="T83" fmla="*/ 66 h 90"/>
              <a:gd name="T84" fmla="*/ 56 w 80"/>
              <a:gd name="T85" fmla="*/ 66 h 90"/>
              <a:gd name="T86" fmla="*/ 54 w 80"/>
              <a:gd name="T87" fmla="*/ 66 h 90"/>
              <a:gd name="T88" fmla="*/ 54 w 80"/>
              <a:gd name="T89" fmla="*/ 67 h 90"/>
              <a:gd name="T90" fmla="*/ 53 w 80"/>
              <a:gd name="T91" fmla="*/ 68 h 90"/>
              <a:gd name="T92" fmla="*/ 45 w 80"/>
              <a:gd name="T93" fmla="*/ 73 h 90"/>
              <a:gd name="T94" fmla="*/ 36 w 80"/>
              <a:gd name="T95" fmla="*/ 71 h 90"/>
              <a:gd name="T96" fmla="*/ 33 w 80"/>
              <a:gd name="T97" fmla="*/ 66 h 90"/>
              <a:gd name="T98" fmla="*/ 32 w 80"/>
              <a:gd name="T99" fmla="*/ 65 h 90"/>
              <a:gd name="T100" fmla="*/ 35 w 80"/>
              <a:gd name="T101" fmla="*/ 63 h 90"/>
              <a:gd name="T102" fmla="*/ 32 w 80"/>
              <a:gd name="T103" fmla="*/ 60 h 90"/>
              <a:gd name="T104" fmla="*/ 9 w 80"/>
              <a:gd name="T105" fmla="*/ 90 h 90"/>
              <a:gd name="T106" fmla="*/ 10 w 80"/>
              <a:gd name="T107" fmla="*/ 90 h 90"/>
              <a:gd name="T108" fmla="*/ 29 w 80"/>
              <a:gd name="T109" fmla="*/ 6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0" h="90">
                <a:moveTo>
                  <a:pt x="29" y="69"/>
                </a:moveTo>
                <a:cubicBezTo>
                  <a:pt x="30" y="70"/>
                  <a:pt x="30" y="70"/>
                  <a:pt x="30" y="70"/>
                </a:cubicBezTo>
                <a:cubicBezTo>
                  <a:pt x="31" y="72"/>
                  <a:pt x="32" y="73"/>
                  <a:pt x="34" y="74"/>
                </a:cubicBezTo>
                <a:cubicBezTo>
                  <a:pt x="37" y="77"/>
                  <a:pt x="41" y="78"/>
                  <a:pt x="45" y="77"/>
                </a:cubicBezTo>
                <a:cubicBezTo>
                  <a:pt x="50" y="77"/>
                  <a:pt x="54" y="74"/>
                  <a:pt x="56" y="71"/>
                </a:cubicBezTo>
                <a:cubicBezTo>
                  <a:pt x="57" y="70"/>
                  <a:pt x="57" y="70"/>
                  <a:pt x="57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8" y="70"/>
                  <a:pt x="59" y="70"/>
                  <a:pt x="60" y="70"/>
                </a:cubicBezTo>
                <a:cubicBezTo>
                  <a:pt x="66" y="69"/>
                  <a:pt x="71" y="66"/>
                  <a:pt x="74" y="62"/>
                </a:cubicBezTo>
                <a:cubicBezTo>
                  <a:pt x="80" y="53"/>
                  <a:pt x="79" y="41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3"/>
                  <a:pt x="70" y="33"/>
                  <a:pt x="70" y="33"/>
                </a:cubicBezTo>
                <a:cubicBezTo>
                  <a:pt x="72" y="22"/>
                  <a:pt x="67" y="12"/>
                  <a:pt x="59" y="6"/>
                </a:cubicBezTo>
                <a:cubicBezTo>
                  <a:pt x="53" y="2"/>
                  <a:pt x="46" y="0"/>
                  <a:pt x="39" y="1"/>
                </a:cubicBezTo>
                <a:cubicBezTo>
                  <a:pt x="32" y="2"/>
                  <a:pt x="25" y="6"/>
                  <a:pt x="20" y="12"/>
                </a:cubicBezTo>
                <a:cubicBezTo>
                  <a:pt x="19" y="14"/>
                  <a:pt x="18" y="16"/>
                  <a:pt x="17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3" y="20"/>
                  <a:pt x="10" y="23"/>
                  <a:pt x="8" y="26"/>
                </a:cubicBezTo>
                <a:cubicBezTo>
                  <a:pt x="0" y="37"/>
                  <a:pt x="3" y="52"/>
                  <a:pt x="14" y="60"/>
                </a:cubicBezTo>
                <a:cubicBezTo>
                  <a:pt x="15" y="60"/>
                  <a:pt x="15" y="61"/>
                  <a:pt x="16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5" y="86"/>
                  <a:pt x="5" y="86"/>
                  <a:pt x="5" y="86"/>
                </a:cubicBezTo>
                <a:cubicBezTo>
                  <a:pt x="5" y="86"/>
                  <a:pt x="5" y="86"/>
                  <a:pt x="5" y="86"/>
                </a:cubicBezTo>
                <a:cubicBezTo>
                  <a:pt x="25" y="55"/>
                  <a:pt x="25" y="55"/>
                  <a:pt x="25" y="55"/>
                </a:cubicBezTo>
                <a:cubicBezTo>
                  <a:pt x="22" y="53"/>
                  <a:pt x="22" y="53"/>
                  <a:pt x="22" y="53"/>
                </a:cubicBezTo>
                <a:cubicBezTo>
                  <a:pt x="19" y="58"/>
                  <a:pt x="19" y="58"/>
                  <a:pt x="19" y="58"/>
                </a:cubicBezTo>
                <a:cubicBezTo>
                  <a:pt x="18" y="57"/>
                  <a:pt x="18" y="57"/>
                  <a:pt x="18" y="57"/>
                </a:cubicBezTo>
                <a:cubicBezTo>
                  <a:pt x="18" y="57"/>
                  <a:pt x="17" y="57"/>
                  <a:pt x="17" y="57"/>
                </a:cubicBezTo>
                <a:cubicBezTo>
                  <a:pt x="8" y="50"/>
                  <a:pt x="5" y="38"/>
                  <a:pt x="12" y="28"/>
                </a:cubicBezTo>
                <a:cubicBezTo>
                  <a:pt x="14" y="25"/>
                  <a:pt x="17" y="23"/>
                  <a:pt x="20" y="22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18"/>
                  <a:pt x="23" y="16"/>
                  <a:pt x="24" y="15"/>
                </a:cubicBezTo>
                <a:cubicBezTo>
                  <a:pt x="28" y="9"/>
                  <a:pt x="34" y="6"/>
                  <a:pt x="40" y="5"/>
                </a:cubicBezTo>
                <a:cubicBezTo>
                  <a:pt x="46" y="4"/>
                  <a:pt x="51" y="6"/>
                  <a:pt x="56" y="9"/>
                </a:cubicBezTo>
                <a:cubicBezTo>
                  <a:pt x="64" y="15"/>
                  <a:pt x="68" y="25"/>
                  <a:pt x="65" y="34"/>
                </a:cubicBezTo>
                <a:cubicBezTo>
                  <a:pt x="65" y="36"/>
                  <a:pt x="65" y="36"/>
                  <a:pt x="65" y="36"/>
                </a:cubicBezTo>
                <a:cubicBezTo>
                  <a:pt x="66" y="37"/>
                  <a:pt x="66" y="37"/>
                  <a:pt x="66" y="37"/>
                </a:cubicBezTo>
                <a:cubicBezTo>
                  <a:pt x="66" y="37"/>
                  <a:pt x="67" y="37"/>
                  <a:pt x="67" y="37"/>
                </a:cubicBezTo>
                <a:cubicBezTo>
                  <a:pt x="74" y="42"/>
                  <a:pt x="76" y="52"/>
                  <a:pt x="71" y="59"/>
                </a:cubicBezTo>
                <a:cubicBezTo>
                  <a:pt x="68" y="63"/>
                  <a:pt x="64" y="65"/>
                  <a:pt x="60" y="66"/>
                </a:cubicBezTo>
                <a:cubicBezTo>
                  <a:pt x="59" y="66"/>
                  <a:pt x="57" y="66"/>
                  <a:pt x="56" y="66"/>
                </a:cubicBezTo>
                <a:cubicBezTo>
                  <a:pt x="54" y="66"/>
                  <a:pt x="54" y="66"/>
                  <a:pt x="54" y="66"/>
                </a:cubicBezTo>
                <a:cubicBezTo>
                  <a:pt x="54" y="67"/>
                  <a:pt x="54" y="67"/>
                  <a:pt x="54" y="67"/>
                </a:cubicBezTo>
                <a:cubicBezTo>
                  <a:pt x="54" y="67"/>
                  <a:pt x="53" y="68"/>
                  <a:pt x="53" y="68"/>
                </a:cubicBezTo>
                <a:cubicBezTo>
                  <a:pt x="51" y="71"/>
                  <a:pt x="48" y="72"/>
                  <a:pt x="45" y="73"/>
                </a:cubicBezTo>
                <a:cubicBezTo>
                  <a:pt x="42" y="73"/>
                  <a:pt x="39" y="72"/>
                  <a:pt x="36" y="71"/>
                </a:cubicBezTo>
                <a:cubicBezTo>
                  <a:pt x="35" y="70"/>
                  <a:pt x="33" y="68"/>
                  <a:pt x="33" y="66"/>
                </a:cubicBezTo>
                <a:cubicBezTo>
                  <a:pt x="32" y="65"/>
                  <a:pt x="32" y="65"/>
                  <a:pt x="32" y="65"/>
                </a:cubicBezTo>
                <a:cubicBezTo>
                  <a:pt x="35" y="63"/>
                  <a:pt x="35" y="63"/>
                  <a:pt x="35" y="63"/>
                </a:cubicBezTo>
                <a:cubicBezTo>
                  <a:pt x="32" y="60"/>
                  <a:pt x="32" y="60"/>
                  <a:pt x="32" y="60"/>
                </a:cubicBezTo>
                <a:cubicBezTo>
                  <a:pt x="9" y="90"/>
                  <a:pt x="9" y="90"/>
                  <a:pt x="9" y="90"/>
                </a:cubicBezTo>
                <a:cubicBezTo>
                  <a:pt x="10" y="90"/>
                  <a:pt x="10" y="90"/>
                  <a:pt x="10" y="90"/>
                </a:cubicBezTo>
                <a:lnTo>
                  <a:pt x="29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6" name="Freeform 373"/>
          <p:cNvSpPr>
            <a:spLocks/>
          </p:cNvSpPr>
          <p:nvPr/>
        </p:nvSpPr>
        <p:spPr bwMode="auto">
          <a:xfrm>
            <a:off x="4439842" y="2587501"/>
            <a:ext cx="188913" cy="203200"/>
          </a:xfrm>
          <a:custGeom>
            <a:avLst/>
            <a:gdLst>
              <a:gd name="T0" fmla="*/ 56 w 64"/>
              <a:gd name="T1" fmla="*/ 68 h 69"/>
              <a:gd name="T2" fmla="*/ 37 w 64"/>
              <a:gd name="T3" fmla="*/ 46 h 69"/>
              <a:gd name="T4" fmla="*/ 35 w 64"/>
              <a:gd name="T5" fmla="*/ 49 h 69"/>
              <a:gd name="T6" fmla="*/ 37 w 64"/>
              <a:gd name="T7" fmla="*/ 52 h 69"/>
              <a:gd name="T8" fmla="*/ 37 w 64"/>
              <a:gd name="T9" fmla="*/ 52 h 69"/>
              <a:gd name="T10" fmla="*/ 35 w 64"/>
              <a:gd name="T11" fmla="*/ 54 h 69"/>
              <a:gd name="T12" fmla="*/ 22 w 64"/>
              <a:gd name="T13" fmla="*/ 58 h 69"/>
              <a:gd name="T14" fmla="*/ 9 w 64"/>
              <a:gd name="T15" fmla="*/ 51 h 69"/>
              <a:gd name="T16" fmla="*/ 9 w 64"/>
              <a:gd name="T17" fmla="*/ 29 h 69"/>
              <a:gd name="T18" fmla="*/ 10 w 64"/>
              <a:gd name="T19" fmla="*/ 28 h 69"/>
              <a:gd name="T20" fmla="*/ 10 w 64"/>
              <a:gd name="T21" fmla="*/ 27 h 69"/>
              <a:gd name="T22" fmla="*/ 15 w 64"/>
              <a:gd name="T23" fmla="*/ 7 h 69"/>
              <a:gd name="T24" fmla="*/ 28 w 64"/>
              <a:gd name="T25" fmla="*/ 4 h 69"/>
              <a:gd name="T26" fmla="*/ 40 w 64"/>
              <a:gd name="T27" fmla="*/ 10 h 69"/>
              <a:gd name="T28" fmla="*/ 41 w 64"/>
              <a:gd name="T29" fmla="*/ 12 h 69"/>
              <a:gd name="T30" fmla="*/ 42 w 64"/>
              <a:gd name="T31" fmla="*/ 11 h 69"/>
              <a:gd name="T32" fmla="*/ 44 w 64"/>
              <a:gd name="T33" fmla="*/ 11 h 69"/>
              <a:gd name="T34" fmla="*/ 56 w 64"/>
              <a:gd name="T35" fmla="*/ 18 h 69"/>
              <a:gd name="T36" fmla="*/ 59 w 64"/>
              <a:gd name="T37" fmla="*/ 30 h 69"/>
              <a:gd name="T38" fmla="*/ 53 w 64"/>
              <a:gd name="T39" fmla="*/ 41 h 69"/>
              <a:gd name="T40" fmla="*/ 47 w 64"/>
              <a:gd name="T41" fmla="*/ 44 h 69"/>
              <a:gd name="T42" fmla="*/ 47 w 64"/>
              <a:gd name="T43" fmla="*/ 44 h 69"/>
              <a:gd name="T44" fmla="*/ 47 w 64"/>
              <a:gd name="T45" fmla="*/ 44 h 69"/>
              <a:gd name="T46" fmla="*/ 45 w 64"/>
              <a:gd name="T47" fmla="*/ 41 h 69"/>
              <a:gd name="T48" fmla="*/ 42 w 64"/>
              <a:gd name="T49" fmla="*/ 43 h 69"/>
              <a:gd name="T50" fmla="*/ 58 w 64"/>
              <a:gd name="T51" fmla="*/ 67 h 69"/>
              <a:gd name="T52" fmla="*/ 60 w 64"/>
              <a:gd name="T53" fmla="*/ 66 h 69"/>
              <a:gd name="T54" fmla="*/ 49 w 64"/>
              <a:gd name="T55" fmla="*/ 48 h 69"/>
              <a:gd name="T56" fmla="*/ 49 w 64"/>
              <a:gd name="T57" fmla="*/ 48 h 69"/>
              <a:gd name="T58" fmla="*/ 49 w 64"/>
              <a:gd name="T59" fmla="*/ 48 h 69"/>
              <a:gd name="T60" fmla="*/ 55 w 64"/>
              <a:gd name="T61" fmla="*/ 44 h 69"/>
              <a:gd name="T62" fmla="*/ 63 w 64"/>
              <a:gd name="T63" fmla="*/ 31 h 69"/>
              <a:gd name="T64" fmla="*/ 59 w 64"/>
              <a:gd name="T65" fmla="*/ 16 h 69"/>
              <a:gd name="T66" fmla="*/ 45 w 64"/>
              <a:gd name="T67" fmla="*/ 8 h 69"/>
              <a:gd name="T68" fmla="*/ 43 w 64"/>
              <a:gd name="T69" fmla="*/ 8 h 69"/>
              <a:gd name="T70" fmla="*/ 43 w 64"/>
              <a:gd name="T71" fmla="*/ 8 h 69"/>
              <a:gd name="T72" fmla="*/ 42 w 64"/>
              <a:gd name="T73" fmla="*/ 7 h 69"/>
              <a:gd name="T74" fmla="*/ 28 w 64"/>
              <a:gd name="T75" fmla="*/ 0 h 69"/>
              <a:gd name="T76" fmla="*/ 13 w 64"/>
              <a:gd name="T77" fmla="*/ 4 h 69"/>
              <a:gd name="T78" fmla="*/ 6 w 64"/>
              <a:gd name="T79" fmla="*/ 27 h 69"/>
              <a:gd name="T80" fmla="*/ 6 w 64"/>
              <a:gd name="T81" fmla="*/ 27 h 69"/>
              <a:gd name="T82" fmla="*/ 6 w 64"/>
              <a:gd name="T83" fmla="*/ 54 h 69"/>
              <a:gd name="T84" fmla="*/ 22 w 64"/>
              <a:gd name="T85" fmla="*/ 62 h 69"/>
              <a:gd name="T86" fmla="*/ 22 w 64"/>
              <a:gd name="T87" fmla="*/ 62 h 69"/>
              <a:gd name="T88" fmla="*/ 37 w 64"/>
              <a:gd name="T89" fmla="*/ 57 h 69"/>
              <a:gd name="T90" fmla="*/ 40 w 64"/>
              <a:gd name="T91" fmla="*/ 55 h 69"/>
              <a:gd name="T92" fmla="*/ 40 w 64"/>
              <a:gd name="T93" fmla="*/ 55 h 69"/>
              <a:gd name="T94" fmla="*/ 40 w 64"/>
              <a:gd name="T95" fmla="*/ 55 h 69"/>
              <a:gd name="T96" fmla="*/ 41 w 64"/>
              <a:gd name="T97" fmla="*/ 55 h 69"/>
              <a:gd name="T98" fmla="*/ 55 w 64"/>
              <a:gd name="T99" fmla="*/ 69 h 69"/>
              <a:gd name="T100" fmla="*/ 56 w 64"/>
              <a:gd name="T101" fmla="*/ 6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69">
                <a:moveTo>
                  <a:pt x="56" y="68"/>
                </a:moveTo>
                <a:cubicBezTo>
                  <a:pt x="37" y="46"/>
                  <a:pt x="37" y="46"/>
                  <a:pt x="37" y="46"/>
                </a:cubicBezTo>
                <a:cubicBezTo>
                  <a:pt x="35" y="49"/>
                  <a:pt x="35" y="49"/>
                  <a:pt x="35" y="49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3"/>
                  <a:pt x="36" y="54"/>
                  <a:pt x="35" y="54"/>
                </a:cubicBezTo>
                <a:cubicBezTo>
                  <a:pt x="31" y="57"/>
                  <a:pt x="27" y="59"/>
                  <a:pt x="22" y="58"/>
                </a:cubicBezTo>
                <a:cubicBezTo>
                  <a:pt x="17" y="58"/>
                  <a:pt x="12" y="55"/>
                  <a:pt x="9" y="51"/>
                </a:cubicBezTo>
                <a:cubicBezTo>
                  <a:pt x="4" y="45"/>
                  <a:pt x="4" y="35"/>
                  <a:pt x="9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7" y="20"/>
                  <a:pt x="9" y="12"/>
                  <a:pt x="15" y="7"/>
                </a:cubicBezTo>
                <a:cubicBezTo>
                  <a:pt x="19" y="5"/>
                  <a:pt x="23" y="3"/>
                  <a:pt x="28" y="4"/>
                </a:cubicBezTo>
                <a:cubicBezTo>
                  <a:pt x="32" y="4"/>
                  <a:pt x="37" y="7"/>
                  <a:pt x="40" y="10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11"/>
                  <a:pt x="43" y="11"/>
                  <a:pt x="44" y="11"/>
                </a:cubicBezTo>
                <a:cubicBezTo>
                  <a:pt x="49" y="12"/>
                  <a:pt x="53" y="14"/>
                  <a:pt x="56" y="18"/>
                </a:cubicBezTo>
                <a:cubicBezTo>
                  <a:pt x="59" y="21"/>
                  <a:pt x="60" y="26"/>
                  <a:pt x="59" y="30"/>
                </a:cubicBezTo>
                <a:cubicBezTo>
                  <a:pt x="59" y="35"/>
                  <a:pt x="56" y="39"/>
                  <a:pt x="53" y="41"/>
                </a:cubicBezTo>
                <a:cubicBezTo>
                  <a:pt x="51" y="43"/>
                  <a:pt x="49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5" y="41"/>
                  <a:pt x="45" y="41"/>
                  <a:pt x="45" y="41"/>
                </a:cubicBezTo>
                <a:cubicBezTo>
                  <a:pt x="42" y="43"/>
                  <a:pt x="42" y="43"/>
                  <a:pt x="42" y="43"/>
                </a:cubicBezTo>
                <a:cubicBezTo>
                  <a:pt x="58" y="67"/>
                  <a:pt x="58" y="67"/>
                  <a:pt x="58" y="67"/>
                </a:cubicBezTo>
                <a:cubicBezTo>
                  <a:pt x="60" y="66"/>
                  <a:pt x="60" y="66"/>
                  <a:pt x="60" y="66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2" y="47"/>
                  <a:pt x="54" y="46"/>
                  <a:pt x="55" y="44"/>
                </a:cubicBezTo>
                <a:cubicBezTo>
                  <a:pt x="60" y="41"/>
                  <a:pt x="62" y="36"/>
                  <a:pt x="63" y="31"/>
                </a:cubicBezTo>
                <a:cubicBezTo>
                  <a:pt x="64" y="25"/>
                  <a:pt x="62" y="20"/>
                  <a:pt x="59" y="16"/>
                </a:cubicBezTo>
                <a:cubicBezTo>
                  <a:pt x="55" y="11"/>
                  <a:pt x="50" y="8"/>
                  <a:pt x="45" y="8"/>
                </a:cubicBezTo>
                <a:cubicBezTo>
                  <a:pt x="44" y="8"/>
                  <a:pt x="43" y="8"/>
                  <a:pt x="43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2" y="8"/>
                  <a:pt x="42" y="8"/>
                  <a:pt x="42" y="7"/>
                </a:cubicBezTo>
                <a:cubicBezTo>
                  <a:pt x="39" y="3"/>
                  <a:pt x="34" y="1"/>
                  <a:pt x="28" y="0"/>
                </a:cubicBezTo>
                <a:cubicBezTo>
                  <a:pt x="23" y="0"/>
                  <a:pt x="17" y="1"/>
                  <a:pt x="13" y="4"/>
                </a:cubicBezTo>
                <a:cubicBezTo>
                  <a:pt x="6" y="10"/>
                  <a:pt x="3" y="19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0" y="35"/>
                  <a:pt x="0" y="46"/>
                  <a:pt x="6" y="54"/>
                </a:cubicBezTo>
                <a:cubicBezTo>
                  <a:pt x="10" y="58"/>
                  <a:pt x="16" y="61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7" y="63"/>
                  <a:pt x="33" y="61"/>
                  <a:pt x="37" y="57"/>
                </a:cubicBezTo>
                <a:cubicBezTo>
                  <a:pt x="38" y="57"/>
                  <a:pt x="39" y="56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1" y="55"/>
                  <a:pt x="41" y="55"/>
                </a:cubicBezTo>
                <a:cubicBezTo>
                  <a:pt x="55" y="69"/>
                  <a:pt x="55" y="69"/>
                  <a:pt x="55" y="69"/>
                </a:cubicBezTo>
                <a:lnTo>
                  <a:pt x="56" y="6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7" name="Freeform 374"/>
          <p:cNvSpPr>
            <a:spLocks/>
          </p:cNvSpPr>
          <p:nvPr/>
        </p:nvSpPr>
        <p:spPr bwMode="auto">
          <a:xfrm>
            <a:off x="4236642" y="4057526"/>
            <a:ext cx="471488" cy="274638"/>
          </a:xfrm>
          <a:custGeom>
            <a:avLst/>
            <a:gdLst>
              <a:gd name="T0" fmla="*/ 84 w 160"/>
              <a:gd name="T1" fmla="*/ 93 h 93"/>
              <a:gd name="T2" fmla="*/ 83 w 160"/>
              <a:gd name="T3" fmla="*/ 93 h 93"/>
              <a:gd name="T4" fmla="*/ 81 w 160"/>
              <a:gd name="T5" fmla="*/ 91 h 93"/>
              <a:gd name="T6" fmla="*/ 63 w 160"/>
              <a:gd name="T7" fmla="*/ 67 h 93"/>
              <a:gd name="T8" fmla="*/ 28 w 160"/>
              <a:gd name="T9" fmla="*/ 72 h 93"/>
              <a:gd name="T10" fmla="*/ 25 w 160"/>
              <a:gd name="T11" fmla="*/ 72 h 93"/>
              <a:gd name="T12" fmla="*/ 24 w 160"/>
              <a:gd name="T13" fmla="*/ 69 h 93"/>
              <a:gd name="T14" fmla="*/ 26 w 160"/>
              <a:gd name="T15" fmla="*/ 42 h 93"/>
              <a:gd name="T16" fmla="*/ 4 w 160"/>
              <a:gd name="T17" fmla="*/ 37 h 93"/>
              <a:gd name="T18" fmla="*/ 1 w 160"/>
              <a:gd name="T19" fmla="*/ 35 h 93"/>
              <a:gd name="T20" fmla="*/ 2 w 160"/>
              <a:gd name="T21" fmla="*/ 32 h 93"/>
              <a:gd name="T22" fmla="*/ 14 w 160"/>
              <a:gd name="T23" fmla="*/ 21 h 93"/>
              <a:gd name="T24" fmla="*/ 10 w 160"/>
              <a:gd name="T25" fmla="*/ 4 h 93"/>
              <a:gd name="T26" fmla="*/ 12 w 160"/>
              <a:gd name="T27" fmla="*/ 0 h 93"/>
              <a:gd name="T28" fmla="*/ 15 w 160"/>
              <a:gd name="T29" fmla="*/ 2 h 93"/>
              <a:gd name="T30" fmla="*/ 19 w 160"/>
              <a:gd name="T31" fmla="*/ 22 h 93"/>
              <a:gd name="T32" fmla="*/ 13 w 160"/>
              <a:gd name="T33" fmla="*/ 31 h 93"/>
              <a:gd name="T34" fmla="*/ 31 w 160"/>
              <a:gd name="T35" fmla="*/ 39 h 93"/>
              <a:gd name="T36" fmla="*/ 32 w 160"/>
              <a:gd name="T37" fmla="*/ 65 h 93"/>
              <a:gd name="T38" fmla="*/ 65 w 160"/>
              <a:gd name="T39" fmla="*/ 63 h 93"/>
              <a:gd name="T40" fmla="*/ 84 w 160"/>
              <a:gd name="T41" fmla="*/ 84 h 93"/>
              <a:gd name="T42" fmla="*/ 104 w 160"/>
              <a:gd name="T43" fmla="*/ 68 h 93"/>
              <a:gd name="T44" fmla="*/ 124 w 160"/>
              <a:gd name="T45" fmla="*/ 77 h 93"/>
              <a:gd name="T46" fmla="*/ 137 w 160"/>
              <a:gd name="T47" fmla="*/ 55 h 93"/>
              <a:gd name="T48" fmla="*/ 149 w 160"/>
              <a:gd name="T49" fmla="*/ 54 h 93"/>
              <a:gd name="T50" fmla="*/ 147 w 160"/>
              <a:gd name="T51" fmla="*/ 41 h 93"/>
              <a:gd name="T52" fmla="*/ 155 w 160"/>
              <a:gd name="T53" fmla="*/ 32 h 93"/>
              <a:gd name="T54" fmla="*/ 158 w 160"/>
              <a:gd name="T55" fmla="*/ 34 h 93"/>
              <a:gd name="T56" fmla="*/ 157 w 160"/>
              <a:gd name="T57" fmla="*/ 37 h 93"/>
              <a:gd name="T58" fmla="*/ 152 w 160"/>
              <a:gd name="T59" fmla="*/ 43 h 93"/>
              <a:gd name="T60" fmla="*/ 159 w 160"/>
              <a:gd name="T61" fmla="*/ 59 h 93"/>
              <a:gd name="T62" fmla="*/ 159 w 160"/>
              <a:gd name="T63" fmla="*/ 63 h 93"/>
              <a:gd name="T64" fmla="*/ 156 w 160"/>
              <a:gd name="T65" fmla="*/ 63 h 93"/>
              <a:gd name="T66" fmla="*/ 139 w 160"/>
              <a:gd name="T67" fmla="*/ 60 h 93"/>
              <a:gd name="T68" fmla="*/ 128 w 160"/>
              <a:gd name="T69" fmla="*/ 83 h 93"/>
              <a:gd name="T70" fmla="*/ 126 w 160"/>
              <a:gd name="T71" fmla="*/ 85 h 93"/>
              <a:gd name="T72" fmla="*/ 123 w 160"/>
              <a:gd name="T73" fmla="*/ 84 h 93"/>
              <a:gd name="T74" fmla="*/ 104 w 160"/>
              <a:gd name="T75" fmla="*/ 73 h 93"/>
              <a:gd name="T76" fmla="*/ 86 w 160"/>
              <a:gd name="T77" fmla="*/ 92 h 93"/>
              <a:gd name="T78" fmla="*/ 84 w 160"/>
              <a:gd name="T7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93">
                <a:moveTo>
                  <a:pt x="84" y="93"/>
                </a:moveTo>
                <a:cubicBezTo>
                  <a:pt x="83" y="93"/>
                  <a:pt x="83" y="93"/>
                  <a:pt x="83" y="93"/>
                </a:cubicBezTo>
                <a:cubicBezTo>
                  <a:pt x="82" y="93"/>
                  <a:pt x="81" y="92"/>
                  <a:pt x="81" y="91"/>
                </a:cubicBezTo>
                <a:cubicBezTo>
                  <a:pt x="78" y="80"/>
                  <a:pt x="72" y="71"/>
                  <a:pt x="63" y="67"/>
                </a:cubicBezTo>
                <a:cubicBezTo>
                  <a:pt x="53" y="63"/>
                  <a:pt x="41" y="65"/>
                  <a:pt x="28" y="72"/>
                </a:cubicBezTo>
                <a:cubicBezTo>
                  <a:pt x="27" y="73"/>
                  <a:pt x="26" y="73"/>
                  <a:pt x="25" y="72"/>
                </a:cubicBezTo>
                <a:cubicBezTo>
                  <a:pt x="24" y="71"/>
                  <a:pt x="24" y="70"/>
                  <a:pt x="24" y="69"/>
                </a:cubicBezTo>
                <a:cubicBezTo>
                  <a:pt x="30" y="58"/>
                  <a:pt x="30" y="48"/>
                  <a:pt x="26" y="42"/>
                </a:cubicBezTo>
                <a:cubicBezTo>
                  <a:pt x="23" y="37"/>
                  <a:pt x="15" y="35"/>
                  <a:pt x="4" y="37"/>
                </a:cubicBezTo>
                <a:cubicBezTo>
                  <a:pt x="2" y="37"/>
                  <a:pt x="1" y="36"/>
                  <a:pt x="1" y="35"/>
                </a:cubicBezTo>
                <a:cubicBezTo>
                  <a:pt x="0" y="33"/>
                  <a:pt x="1" y="32"/>
                  <a:pt x="2" y="32"/>
                </a:cubicBezTo>
                <a:cubicBezTo>
                  <a:pt x="9" y="29"/>
                  <a:pt x="13" y="25"/>
                  <a:pt x="14" y="21"/>
                </a:cubicBezTo>
                <a:cubicBezTo>
                  <a:pt x="15" y="17"/>
                  <a:pt x="14" y="11"/>
                  <a:pt x="10" y="4"/>
                </a:cubicBezTo>
                <a:cubicBezTo>
                  <a:pt x="10" y="3"/>
                  <a:pt x="10" y="1"/>
                  <a:pt x="12" y="0"/>
                </a:cubicBezTo>
                <a:cubicBezTo>
                  <a:pt x="13" y="0"/>
                  <a:pt x="15" y="0"/>
                  <a:pt x="15" y="2"/>
                </a:cubicBezTo>
                <a:cubicBezTo>
                  <a:pt x="19" y="10"/>
                  <a:pt x="20" y="17"/>
                  <a:pt x="19" y="22"/>
                </a:cubicBezTo>
                <a:cubicBezTo>
                  <a:pt x="18" y="26"/>
                  <a:pt x="16" y="28"/>
                  <a:pt x="13" y="31"/>
                </a:cubicBezTo>
                <a:cubicBezTo>
                  <a:pt x="21" y="32"/>
                  <a:pt x="27" y="34"/>
                  <a:pt x="31" y="39"/>
                </a:cubicBezTo>
                <a:cubicBezTo>
                  <a:pt x="35" y="45"/>
                  <a:pt x="35" y="54"/>
                  <a:pt x="32" y="65"/>
                </a:cubicBezTo>
                <a:cubicBezTo>
                  <a:pt x="47" y="58"/>
                  <a:pt x="58" y="59"/>
                  <a:pt x="65" y="63"/>
                </a:cubicBezTo>
                <a:cubicBezTo>
                  <a:pt x="74" y="66"/>
                  <a:pt x="81" y="74"/>
                  <a:pt x="84" y="84"/>
                </a:cubicBezTo>
                <a:cubicBezTo>
                  <a:pt x="91" y="74"/>
                  <a:pt x="97" y="69"/>
                  <a:pt x="104" y="68"/>
                </a:cubicBezTo>
                <a:cubicBezTo>
                  <a:pt x="110" y="67"/>
                  <a:pt x="117" y="70"/>
                  <a:pt x="124" y="77"/>
                </a:cubicBezTo>
                <a:cubicBezTo>
                  <a:pt x="126" y="67"/>
                  <a:pt x="130" y="58"/>
                  <a:pt x="137" y="55"/>
                </a:cubicBezTo>
                <a:cubicBezTo>
                  <a:pt x="141" y="53"/>
                  <a:pt x="145" y="53"/>
                  <a:pt x="149" y="54"/>
                </a:cubicBezTo>
                <a:cubicBezTo>
                  <a:pt x="147" y="50"/>
                  <a:pt x="146" y="45"/>
                  <a:pt x="147" y="41"/>
                </a:cubicBezTo>
                <a:cubicBezTo>
                  <a:pt x="148" y="35"/>
                  <a:pt x="155" y="32"/>
                  <a:pt x="155" y="32"/>
                </a:cubicBezTo>
                <a:cubicBezTo>
                  <a:pt x="156" y="32"/>
                  <a:pt x="158" y="32"/>
                  <a:pt x="158" y="34"/>
                </a:cubicBezTo>
                <a:cubicBezTo>
                  <a:pt x="159" y="35"/>
                  <a:pt x="158" y="36"/>
                  <a:pt x="157" y="37"/>
                </a:cubicBezTo>
                <a:cubicBezTo>
                  <a:pt x="157" y="37"/>
                  <a:pt x="153" y="39"/>
                  <a:pt x="152" y="43"/>
                </a:cubicBezTo>
                <a:cubicBezTo>
                  <a:pt x="151" y="47"/>
                  <a:pt x="153" y="53"/>
                  <a:pt x="159" y="59"/>
                </a:cubicBezTo>
                <a:cubicBezTo>
                  <a:pt x="160" y="60"/>
                  <a:pt x="160" y="62"/>
                  <a:pt x="159" y="63"/>
                </a:cubicBezTo>
                <a:cubicBezTo>
                  <a:pt x="159" y="64"/>
                  <a:pt x="157" y="64"/>
                  <a:pt x="156" y="63"/>
                </a:cubicBezTo>
                <a:cubicBezTo>
                  <a:pt x="149" y="59"/>
                  <a:pt x="143" y="58"/>
                  <a:pt x="139" y="60"/>
                </a:cubicBezTo>
                <a:cubicBezTo>
                  <a:pt x="133" y="63"/>
                  <a:pt x="130" y="73"/>
                  <a:pt x="128" y="83"/>
                </a:cubicBezTo>
                <a:cubicBezTo>
                  <a:pt x="128" y="84"/>
                  <a:pt x="127" y="84"/>
                  <a:pt x="126" y="85"/>
                </a:cubicBezTo>
                <a:cubicBezTo>
                  <a:pt x="125" y="85"/>
                  <a:pt x="124" y="85"/>
                  <a:pt x="123" y="84"/>
                </a:cubicBezTo>
                <a:cubicBezTo>
                  <a:pt x="116" y="76"/>
                  <a:pt x="110" y="72"/>
                  <a:pt x="104" y="73"/>
                </a:cubicBezTo>
                <a:cubicBezTo>
                  <a:pt x="98" y="74"/>
                  <a:pt x="92" y="80"/>
                  <a:pt x="86" y="92"/>
                </a:cubicBezTo>
                <a:cubicBezTo>
                  <a:pt x="85" y="93"/>
                  <a:pt x="85" y="93"/>
                  <a:pt x="84" y="9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8" name="Freeform 375"/>
          <p:cNvSpPr>
            <a:spLocks/>
          </p:cNvSpPr>
          <p:nvPr/>
        </p:nvSpPr>
        <p:spPr bwMode="auto">
          <a:xfrm>
            <a:off x="4512867" y="3681288"/>
            <a:ext cx="65088" cy="241300"/>
          </a:xfrm>
          <a:custGeom>
            <a:avLst/>
            <a:gdLst>
              <a:gd name="T0" fmla="*/ 1 w 22"/>
              <a:gd name="T1" fmla="*/ 82 h 82"/>
              <a:gd name="T2" fmla="*/ 1 w 22"/>
              <a:gd name="T3" fmla="*/ 82 h 82"/>
              <a:gd name="T4" fmla="*/ 0 w 22"/>
              <a:gd name="T5" fmla="*/ 80 h 82"/>
              <a:gd name="T6" fmla="*/ 20 w 22"/>
              <a:gd name="T7" fmla="*/ 1 h 82"/>
              <a:gd name="T8" fmla="*/ 21 w 22"/>
              <a:gd name="T9" fmla="*/ 0 h 82"/>
              <a:gd name="T10" fmla="*/ 22 w 22"/>
              <a:gd name="T11" fmla="*/ 2 h 82"/>
              <a:gd name="T12" fmla="*/ 2 w 22"/>
              <a:gd name="T13" fmla="*/ 81 h 82"/>
              <a:gd name="T14" fmla="*/ 1 w 22"/>
              <a:gd name="T1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82">
                <a:moveTo>
                  <a:pt x="1" y="82"/>
                </a:moveTo>
                <a:cubicBezTo>
                  <a:pt x="1" y="82"/>
                  <a:pt x="1" y="82"/>
                  <a:pt x="1" y="82"/>
                </a:cubicBezTo>
                <a:cubicBezTo>
                  <a:pt x="0" y="82"/>
                  <a:pt x="0" y="81"/>
                  <a:pt x="0" y="8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1"/>
                  <a:pt x="22" y="2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2"/>
                  <a:pt x="1" y="8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9" name="Freeform 376"/>
          <p:cNvSpPr>
            <a:spLocks/>
          </p:cNvSpPr>
          <p:nvPr/>
        </p:nvSpPr>
        <p:spPr bwMode="auto">
          <a:xfrm>
            <a:off x="4566842" y="3644776"/>
            <a:ext cx="82550" cy="315913"/>
          </a:xfrm>
          <a:custGeom>
            <a:avLst/>
            <a:gdLst>
              <a:gd name="T0" fmla="*/ 1 w 28"/>
              <a:gd name="T1" fmla="*/ 107 h 107"/>
              <a:gd name="T2" fmla="*/ 1 w 28"/>
              <a:gd name="T3" fmla="*/ 107 h 107"/>
              <a:gd name="T4" fmla="*/ 0 w 28"/>
              <a:gd name="T5" fmla="*/ 105 h 107"/>
              <a:gd name="T6" fmla="*/ 25 w 28"/>
              <a:gd name="T7" fmla="*/ 1 h 107"/>
              <a:gd name="T8" fmla="*/ 27 w 28"/>
              <a:gd name="T9" fmla="*/ 0 h 107"/>
              <a:gd name="T10" fmla="*/ 28 w 28"/>
              <a:gd name="T11" fmla="*/ 2 h 107"/>
              <a:gd name="T12" fmla="*/ 2 w 28"/>
              <a:gd name="T13" fmla="*/ 106 h 107"/>
              <a:gd name="T14" fmla="*/ 1 w 28"/>
              <a:gd name="T1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107">
                <a:moveTo>
                  <a:pt x="1" y="107"/>
                </a:moveTo>
                <a:cubicBezTo>
                  <a:pt x="1" y="107"/>
                  <a:pt x="1" y="107"/>
                  <a:pt x="1" y="107"/>
                </a:cubicBezTo>
                <a:cubicBezTo>
                  <a:pt x="0" y="107"/>
                  <a:pt x="0" y="106"/>
                  <a:pt x="0" y="105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0"/>
                  <a:pt x="26" y="0"/>
                  <a:pt x="27" y="0"/>
                </a:cubicBezTo>
                <a:cubicBezTo>
                  <a:pt x="28" y="0"/>
                  <a:pt x="28" y="1"/>
                  <a:pt x="28" y="2"/>
                </a:cubicBezTo>
                <a:cubicBezTo>
                  <a:pt x="2" y="106"/>
                  <a:pt x="2" y="106"/>
                  <a:pt x="2" y="106"/>
                </a:cubicBezTo>
                <a:cubicBezTo>
                  <a:pt x="2" y="107"/>
                  <a:pt x="2" y="107"/>
                  <a:pt x="1" y="10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0" name="Freeform 377"/>
          <p:cNvSpPr>
            <a:spLocks/>
          </p:cNvSpPr>
          <p:nvPr/>
        </p:nvSpPr>
        <p:spPr bwMode="auto">
          <a:xfrm>
            <a:off x="7222226" y="2800226"/>
            <a:ext cx="250825" cy="247650"/>
          </a:xfrm>
          <a:custGeom>
            <a:avLst/>
            <a:gdLst>
              <a:gd name="T0" fmla="*/ 81 w 85"/>
              <a:gd name="T1" fmla="*/ 34 h 84"/>
              <a:gd name="T2" fmla="*/ 50 w 85"/>
              <a:gd name="T3" fmla="*/ 80 h 84"/>
              <a:gd name="T4" fmla="*/ 4 w 85"/>
              <a:gd name="T5" fmla="*/ 50 h 84"/>
              <a:gd name="T6" fmla="*/ 35 w 85"/>
              <a:gd name="T7" fmla="*/ 4 h 84"/>
              <a:gd name="T8" fmla="*/ 81 w 85"/>
              <a:gd name="T9" fmla="*/ 3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4">
                <a:moveTo>
                  <a:pt x="81" y="34"/>
                </a:moveTo>
                <a:cubicBezTo>
                  <a:pt x="85" y="55"/>
                  <a:pt x="71" y="76"/>
                  <a:pt x="50" y="80"/>
                </a:cubicBezTo>
                <a:cubicBezTo>
                  <a:pt x="29" y="84"/>
                  <a:pt x="8" y="71"/>
                  <a:pt x="4" y="50"/>
                </a:cubicBezTo>
                <a:cubicBezTo>
                  <a:pt x="0" y="29"/>
                  <a:pt x="14" y="8"/>
                  <a:pt x="35" y="4"/>
                </a:cubicBezTo>
                <a:cubicBezTo>
                  <a:pt x="56" y="0"/>
                  <a:pt x="76" y="13"/>
                  <a:pt x="81" y="34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1" name="Freeform 378"/>
          <p:cNvSpPr>
            <a:spLocks/>
          </p:cNvSpPr>
          <p:nvPr/>
        </p:nvSpPr>
        <p:spPr bwMode="auto">
          <a:xfrm>
            <a:off x="6995213" y="3138363"/>
            <a:ext cx="365125" cy="430213"/>
          </a:xfrm>
          <a:custGeom>
            <a:avLst/>
            <a:gdLst>
              <a:gd name="T0" fmla="*/ 124 w 124"/>
              <a:gd name="T1" fmla="*/ 146 h 146"/>
              <a:gd name="T2" fmla="*/ 9 w 124"/>
              <a:gd name="T3" fmla="*/ 0 h 146"/>
              <a:gd name="T4" fmla="*/ 12 w 124"/>
              <a:gd name="T5" fmla="*/ 0 h 146"/>
              <a:gd name="T6" fmla="*/ 124 w 124"/>
              <a:gd name="T7" fmla="*/ 143 h 146"/>
              <a:gd name="T8" fmla="*/ 124 w 124"/>
              <a:gd name="T9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46">
                <a:moveTo>
                  <a:pt x="124" y="146"/>
                </a:moveTo>
                <a:cubicBezTo>
                  <a:pt x="25" y="125"/>
                  <a:pt x="0" y="57"/>
                  <a:pt x="9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2" y="56"/>
                  <a:pt x="27" y="123"/>
                  <a:pt x="124" y="143"/>
                </a:cubicBezTo>
                <a:lnTo>
                  <a:pt x="124" y="14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2" name="Freeform 379"/>
          <p:cNvSpPr>
            <a:spLocks/>
          </p:cNvSpPr>
          <p:nvPr/>
        </p:nvSpPr>
        <p:spPr bwMode="auto">
          <a:xfrm>
            <a:off x="7422251" y="3051051"/>
            <a:ext cx="57150" cy="46038"/>
          </a:xfrm>
          <a:custGeom>
            <a:avLst/>
            <a:gdLst>
              <a:gd name="T0" fmla="*/ 36 w 36"/>
              <a:gd name="T1" fmla="*/ 14 h 29"/>
              <a:gd name="T2" fmla="*/ 8 w 36"/>
              <a:gd name="T3" fmla="*/ 29 h 29"/>
              <a:gd name="T4" fmla="*/ 0 w 36"/>
              <a:gd name="T5" fmla="*/ 14 h 29"/>
              <a:gd name="T6" fmla="*/ 28 w 36"/>
              <a:gd name="T7" fmla="*/ 0 h 29"/>
              <a:gd name="T8" fmla="*/ 36 w 36"/>
              <a:gd name="T9" fmla="*/ 1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9">
                <a:moveTo>
                  <a:pt x="36" y="14"/>
                </a:moveTo>
                <a:lnTo>
                  <a:pt x="8" y="29"/>
                </a:lnTo>
                <a:lnTo>
                  <a:pt x="0" y="14"/>
                </a:lnTo>
                <a:lnTo>
                  <a:pt x="28" y="0"/>
                </a:lnTo>
                <a:lnTo>
                  <a:pt x="36" y="1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3" name="Freeform 380"/>
          <p:cNvSpPr>
            <a:spLocks/>
          </p:cNvSpPr>
          <p:nvPr/>
        </p:nvSpPr>
        <p:spPr bwMode="auto">
          <a:xfrm>
            <a:off x="7439713" y="3082801"/>
            <a:ext cx="77788" cy="96838"/>
          </a:xfrm>
          <a:custGeom>
            <a:avLst/>
            <a:gdLst>
              <a:gd name="T0" fmla="*/ 43 w 49"/>
              <a:gd name="T1" fmla="*/ 61 h 61"/>
              <a:gd name="T2" fmla="*/ 49 w 49"/>
              <a:gd name="T3" fmla="*/ 35 h 61"/>
              <a:gd name="T4" fmla="*/ 28 w 49"/>
              <a:gd name="T5" fmla="*/ 0 h 61"/>
              <a:gd name="T6" fmla="*/ 0 w 49"/>
              <a:gd name="T7" fmla="*/ 15 h 61"/>
              <a:gd name="T8" fmla="*/ 19 w 49"/>
              <a:gd name="T9" fmla="*/ 52 h 61"/>
              <a:gd name="T10" fmla="*/ 43 w 49"/>
              <a:gd name="T1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61">
                <a:moveTo>
                  <a:pt x="43" y="61"/>
                </a:moveTo>
                <a:lnTo>
                  <a:pt x="49" y="35"/>
                </a:lnTo>
                <a:lnTo>
                  <a:pt x="28" y="0"/>
                </a:lnTo>
                <a:lnTo>
                  <a:pt x="0" y="15"/>
                </a:lnTo>
                <a:lnTo>
                  <a:pt x="19" y="52"/>
                </a:lnTo>
                <a:lnTo>
                  <a:pt x="43" y="6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4" name="Freeform 381"/>
          <p:cNvSpPr>
            <a:spLocks noEditPoints="1"/>
          </p:cNvSpPr>
          <p:nvPr/>
        </p:nvSpPr>
        <p:spPr bwMode="auto">
          <a:xfrm>
            <a:off x="7219051" y="2827213"/>
            <a:ext cx="922338" cy="1301750"/>
          </a:xfrm>
          <a:custGeom>
            <a:avLst/>
            <a:gdLst>
              <a:gd name="T0" fmla="*/ 309 w 313"/>
              <a:gd name="T1" fmla="*/ 408 h 442"/>
              <a:gd name="T2" fmla="*/ 172 w 313"/>
              <a:gd name="T3" fmla="*/ 96 h 442"/>
              <a:gd name="T4" fmla="*/ 217 w 313"/>
              <a:gd name="T5" fmla="*/ 58 h 442"/>
              <a:gd name="T6" fmla="*/ 284 w 313"/>
              <a:gd name="T7" fmla="*/ 31 h 442"/>
              <a:gd name="T8" fmla="*/ 292 w 313"/>
              <a:gd name="T9" fmla="*/ 11 h 442"/>
              <a:gd name="T10" fmla="*/ 273 w 313"/>
              <a:gd name="T11" fmla="*/ 3 h 442"/>
              <a:gd name="T12" fmla="*/ 196 w 313"/>
              <a:gd name="T13" fmla="*/ 20 h 442"/>
              <a:gd name="T14" fmla="*/ 114 w 313"/>
              <a:gd name="T15" fmla="*/ 54 h 442"/>
              <a:gd name="T16" fmla="*/ 102 w 313"/>
              <a:gd name="T17" fmla="*/ 127 h 442"/>
              <a:gd name="T18" fmla="*/ 38 w 313"/>
              <a:gd name="T19" fmla="*/ 99 h 442"/>
              <a:gd name="T20" fmla="*/ 15 w 313"/>
              <a:gd name="T21" fmla="*/ 137 h 442"/>
              <a:gd name="T22" fmla="*/ 154 w 313"/>
              <a:gd name="T23" fmla="*/ 238 h 442"/>
              <a:gd name="T24" fmla="*/ 170 w 313"/>
              <a:gd name="T25" fmla="*/ 224 h 442"/>
              <a:gd name="T26" fmla="*/ 155 w 313"/>
              <a:gd name="T27" fmla="*/ 208 h 442"/>
              <a:gd name="T28" fmla="*/ 66 w 313"/>
              <a:gd name="T29" fmla="*/ 156 h 442"/>
              <a:gd name="T30" fmla="*/ 67 w 313"/>
              <a:gd name="T31" fmla="*/ 157 h 442"/>
              <a:gd name="T32" fmla="*/ 82 w 313"/>
              <a:gd name="T33" fmla="*/ 181 h 442"/>
              <a:gd name="T34" fmla="*/ 150 w 313"/>
              <a:gd name="T35" fmla="*/ 199 h 442"/>
              <a:gd name="T36" fmla="*/ 156 w 313"/>
              <a:gd name="T37" fmla="*/ 200 h 442"/>
              <a:gd name="T38" fmla="*/ 172 w 313"/>
              <a:gd name="T39" fmla="*/ 208 h 442"/>
              <a:gd name="T40" fmla="*/ 178 w 313"/>
              <a:gd name="T41" fmla="*/ 224 h 442"/>
              <a:gd name="T42" fmla="*/ 155 w 313"/>
              <a:gd name="T43" fmla="*/ 246 h 442"/>
              <a:gd name="T44" fmla="*/ 154 w 313"/>
              <a:gd name="T45" fmla="*/ 246 h 442"/>
              <a:gd name="T46" fmla="*/ 136 w 313"/>
              <a:gd name="T47" fmla="*/ 247 h 442"/>
              <a:gd name="T48" fmla="*/ 105 w 313"/>
              <a:gd name="T49" fmla="*/ 245 h 442"/>
              <a:gd name="T50" fmla="*/ 71 w 313"/>
              <a:gd name="T51" fmla="*/ 292 h 442"/>
              <a:gd name="T52" fmla="*/ 62 w 313"/>
              <a:gd name="T53" fmla="*/ 323 h 442"/>
              <a:gd name="T54" fmla="*/ 81 w 313"/>
              <a:gd name="T55" fmla="*/ 423 h 442"/>
              <a:gd name="T56" fmla="*/ 103 w 313"/>
              <a:gd name="T57" fmla="*/ 441 h 442"/>
              <a:gd name="T58" fmla="*/ 121 w 313"/>
              <a:gd name="T59" fmla="*/ 419 h 442"/>
              <a:gd name="T60" fmla="*/ 114 w 313"/>
              <a:gd name="T61" fmla="*/ 326 h 442"/>
              <a:gd name="T62" fmla="*/ 178 w 313"/>
              <a:gd name="T63" fmla="*/ 278 h 442"/>
              <a:gd name="T64" fmla="*/ 272 w 313"/>
              <a:gd name="T65" fmla="*/ 422 h 442"/>
              <a:gd name="T66" fmla="*/ 298 w 313"/>
              <a:gd name="T67" fmla="*/ 434 h 442"/>
              <a:gd name="T68" fmla="*/ 309 w 313"/>
              <a:gd name="T69" fmla="*/ 408 h 442"/>
              <a:gd name="T70" fmla="*/ 117 w 313"/>
              <a:gd name="T71" fmla="*/ 154 h 442"/>
              <a:gd name="T72" fmla="*/ 110 w 313"/>
              <a:gd name="T73" fmla="*/ 152 h 442"/>
              <a:gd name="T74" fmla="*/ 112 w 313"/>
              <a:gd name="T75" fmla="*/ 145 h 442"/>
              <a:gd name="T76" fmla="*/ 118 w 313"/>
              <a:gd name="T77" fmla="*/ 147 h 442"/>
              <a:gd name="T78" fmla="*/ 117 w 313"/>
              <a:gd name="T79" fmla="*/ 154 h 442"/>
              <a:gd name="T80" fmla="*/ 129 w 313"/>
              <a:gd name="T81" fmla="*/ 177 h 442"/>
              <a:gd name="T82" fmla="*/ 123 w 313"/>
              <a:gd name="T83" fmla="*/ 175 h 442"/>
              <a:gd name="T84" fmla="*/ 125 w 313"/>
              <a:gd name="T85" fmla="*/ 168 h 442"/>
              <a:gd name="T86" fmla="*/ 131 w 313"/>
              <a:gd name="T87" fmla="*/ 170 h 442"/>
              <a:gd name="T88" fmla="*/ 129 w 313"/>
              <a:gd name="T89" fmla="*/ 17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13" h="442">
                <a:moveTo>
                  <a:pt x="309" y="408"/>
                </a:moveTo>
                <a:cubicBezTo>
                  <a:pt x="172" y="96"/>
                  <a:pt x="172" y="96"/>
                  <a:pt x="172" y="96"/>
                </a:cubicBezTo>
                <a:cubicBezTo>
                  <a:pt x="217" y="58"/>
                  <a:pt x="217" y="58"/>
                  <a:pt x="217" y="58"/>
                </a:cubicBezTo>
                <a:cubicBezTo>
                  <a:pt x="284" y="31"/>
                  <a:pt x="284" y="31"/>
                  <a:pt x="284" y="31"/>
                </a:cubicBezTo>
                <a:cubicBezTo>
                  <a:pt x="292" y="28"/>
                  <a:pt x="296" y="19"/>
                  <a:pt x="292" y="11"/>
                </a:cubicBezTo>
                <a:cubicBezTo>
                  <a:pt x="289" y="3"/>
                  <a:pt x="280" y="0"/>
                  <a:pt x="273" y="3"/>
                </a:cubicBezTo>
                <a:cubicBezTo>
                  <a:pt x="196" y="20"/>
                  <a:pt x="196" y="20"/>
                  <a:pt x="196" y="20"/>
                </a:cubicBezTo>
                <a:cubicBezTo>
                  <a:pt x="196" y="20"/>
                  <a:pt x="150" y="38"/>
                  <a:pt x="114" y="54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38" y="99"/>
                  <a:pt x="38" y="99"/>
                  <a:pt x="38" y="99"/>
                </a:cubicBezTo>
                <a:cubicBezTo>
                  <a:pt x="27" y="110"/>
                  <a:pt x="18" y="122"/>
                  <a:pt x="15" y="137"/>
                </a:cubicBezTo>
                <a:cubicBezTo>
                  <a:pt x="0" y="205"/>
                  <a:pt x="65" y="244"/>
                  <a:pt x="154" y="238"/>
                </a:cubicBezTo>
                <a:cubicBezTo>
                  <a:pt x="162" y="239"/>
                  <a:pt x="170" y="232"/>
                  <a:pt x="170" y="224"/>
                </a:cubicBezTo>
                <a:cubicBezTo>
                  <a:pt x="170" y="215"/>
                  <a:pt x="164" y="208"/>
                  <a:pt x="155" y="208"/>
                </a:cubicBezTo>
                <a:cubicBezTo>
                  <a:pt x="118" y="202"/>
                  <a:pt x="53" y="195"/>
                  <a:pt x="66" y="156"/>
                </a:cubicBezTo>
                <a:cubicBezTo>
                  <a:pt x="67" y="157"/>
                  <a:pt x="67" y="157"/>
                  <a:pt x="67" y="157"/>
                </a:cubicBezTo>
                <a:cubicBezTo>
                  <a:pt x="82" y="181"/>
                  <a:pt x="82" y="181"/>
                  <a:pt x="82" y="181"/>
                </a:cubicBezTo>
                <a:cubicBezTo>
                  <a:pt x="98" y="192"/>
                  <a:pt x="128" y="196"/>
                  <a:pt x="150" y="199"/>
                </a:cubicBezTo>
                <a:cubicBezTo>
                  <a:pt x="152" y="199"/>
                  <a:pt x="154" y="200"/>
                  <a:pt x="156" y="200"/>
                </a:cubicBezTo>
                <a:cubicBezTo>
                  <a:pt x="162" y="200"/>
                  <a:pt x="168" y="203"/>
                  <a:pt x="172" y="208"/>
                </a:cubicBezTo>
                <a:cubicBezTo>
                  <a:pt x="176" y="212"/>
                  <a:pt x="178" y="218"/>
                  <a:pt x="178" y="224"/>
                </a:cubicBezTo>
                <a:cubicBezTo>
                  <a:pt x="177" y="237"/>
                  <a:pt x="167" y="246"/>
                  <a:pt x="155" y="246"/>
                </a:cubicBezTo>
                <a:cubicBezTo>
                  <a:pt x="155" y="246"/>
                  <a:pt x="154" y="246"/>
                  <a:pt x="154" y="246"/>
                </a:cubicBezTo>
                <a:cubicBezTo>
                  <a:pt x="148" y="247"/>
                  <a:pt x="142" y="247"/>
                  <a:pt x="136" y="247"/>
                </a:cubicBezTo>
                <a:cubicBezTo>
                  <a:pt x="128" y="247"/>
                  <a:pt x="113" y="246"/>
                  <a:pt x="105" y="245"/>
                </a:cubicBezTo>
                <a:cubicBezTo>
                  <a:pt x="71" y="292"/>
                  <a:pt x="71" y="292"/>
                  <a:pt x="71" y="292"/>
                </a:cubicBezTo>
                <a:cubicBezTo>
                  <a:pt x="63" y="302"/>
                  <a:pt x="60" y="312"/>
                  <a:pt x="62" y="323"/>
                </a:cubicBezTo>
                <a:cubicBezTo>
                  <a:pt x="62" y="323"/>
                  <a:pt x="81" y="423"/>
                  <a:pt x="81" y="423"/>
                </a:cubicBezTo>
                <a:cubicBezTo>
                  <a:pt x="83" y="434"/>
                  <a:pt x="92" y="442"/>
                  <a:pt x="103" y="441"/>
                </a:cubicBezTo>
                <a:cubicBezTo>
                  <a:pt x="114" y="439"/>
                  <a:pt x="122" y="430"/>
                  <a:pt x="121" y="419"/>
                </a:cubicBezTo>
                <a:cubicBezTo>
                  <a:pt x="114" y="326"/>
                  <a:pt x="114" y="326"/>
                  <a:pt x="114" y="326"/>
                </a:cubicBezTo>
                <a:cubicBezTo>
                  <a:pt x="178" y="278"/>
                  <a:pt x="178" y="278"/>
                  <a:pt x="178" y="278"/>
                </a:cubicBezTo>
                <a:cubicBezTo>
                  <a:pt x="272" y="422"/>
                  <a:pt x="272" y="422"/>
                  <a:pt x="272" y="422"/>
                </a:cubicBezTo>
                <a:cubicBezTo>
                  <a:pt x="276" y="432"/>
                  <a:pt x="287" y="438"/>
                  <a:pt x="298" y="434"/>
                </a:cubicBezTo>
                <a:cubicBezTo>
                  <a:pt x="308" y="430"/>
                  <a:pt x="313" y="419"/>
                  <a:pt x="309" y="408"/>
                </a:cubicBezTo>
                <a:close/>
                <a:moveTo>
                  <a:pt x="117" y="154"/>
                </a:moveTo>
                <a:cubicBezTo>
                  <a:pt x="114" y="155"/>
                  <a:pt x="111" y="154"/>
                  <a:pt x="110" y="152"/>
                </a:cubicBezTo>
                <a:cubicBezTo>
                  <a:pt x="108" y="149"/>
                  <a:pt x="109" y="146"/>
                  <a:pt x="112" y="145"/>
                </a:cubicBezTo>
                <a:cubicBezTo>
                  <a:pt x="114" y="144"/>
                  <a:pt x="117" y="145"/>
                  <a:pt x="118" y="147"/>
                </a:cubicBezTo>
                <a:cubicBezTo>
                  <a:pt x="120" y="149"/>
                  <a:pt x="119" y="152"/>
                  <a:pt x="117" y="154"/>
                </a:cubicBezTo>
                <a:close/>
                <a:moveTo>
                  <a:pt x="129" y="177"/>
                </a:moveTo>
                <a:cubicBezTo>
                  <a:pt x="127" y="178"/>
                  <a:pt x="124" y="178"/>
                  <a:pt x="123" y="175"/>
                </a:cubicBezTo>
                <a:cubicBezTo>
                  <a:pt x="121" y="173"/>
                  <a:pt x="122" y="170"/>
                  <a:pt x="125" y="168"/>
                </a:cubicBezTo>
                <a:cubicBezTo>
                  <a:pt x="127" y="167"/>
                  <a:pt x="130" y="168"/>
                  <a:pt x="131" y="170"/>
                </a:cubicBezTo>
                <a:cubicBezTo>
                  <a:pt x="133" y="173"/>
                  <a:pt x="132" y="176"/>
                  <a:pt x="129" y="17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5" name="Freeform 382"/>
          <p:cNvSpPr>
            <a:spLocks/>
          </p:cNvSpPr>
          <p:nvPr/>
        </p:nvSpPr>
        <p:spPr bwMode="auto">
          <a:xfrm>
            <a:off x="6966638" y="4001963"/>
            <a:ext cx="371475" cy="168275"/>
          </a:xfrm>
          <a:custGeom>
            <a:avLst/>
            <a:gdLst>
              <a:gd name="T0" fmla="*/ 35 w 234"/>
              <a:gd name="T1" fmla="*/ 9 h 106"/>
              <a:gd name="T2" fmla="*/ 104 w 234"/>
              <a:gd name="T3" fmla="*/ 20 h 106"/>
              <a:gd name="T4" fmla="*/ 83 w 234"/>
              <a:gd name="T5" fmla="*/ 72 h 106"/>
              <a:gd name="T6" fmla="*/ 96 w 234"/>
              <a:gd name="T7" fmla="*/ 74 h 106"/>
              <a:gd name="T8" fmla="*/ 107 w 234"/>
              <a:gd name="T9" fmla="*/ 46 h 106"/>
              <a:gd name="T10" fmla="*/ 154 w 234"/>
              <a:gd name="T11" fmla="*/ 28 h 106"/>
              <a:gd name="T12" fmla="*/ 131 w 234"/>
              <a:gd name="T13" fmla="*/ 2 h 106"/>
              <a:gd name="T14" fmla="*/ 191 w 234"/>
              <a:gd name="T15" fmla="*/ 0 h 106"/>
              <a:gd name="T16" fmla="*/ 234 w 234"/>
              <a:gd name="T17" fmla="*/ 43 h 106"/>
              <a:gd name="T18" fmla="*/ 68 w 234"/>
              <a:gd name="T19" fmla="*/ 106 h 106"/>
              <a:gd name="T20" fmla="*/ 0 w 234"/>
              <a:gd name="T21" fmla="*/ 89 h 106"/>
              <a:gd name="T22" fmla="*/ 35 w 234"/>
              <a:gd name="T23" fmla="*/ 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4" h="106">
                <a:moveTo>
                  <a:pt x="35" y="9"/>
                </a:moveTo>
                <a:lnTo>
                  <a:pt x="104" y="20"/>
                </a:lnTo>
                <a:lnTo>
                  <a:pt x="83" y="72"/>
                </a:lnTo>
                <a:lnTo>
                  <a:pt x="96" y="74"/>
                </a:lnTo>
                <a:lnTo>
                  <a:pt x="107" y="46"/>
                </a:lnTo>
                <a:lnTo>
                  <a:pt x="154" y="28"/>
                </a:lnTo>
                <a:lnTo>
                  <a:pt x="131" y="2"/>
                </a:lnTo>
                <a:lnTo>
                  <a:pt x="191" y="0"/>
                </a:lnTo>
                <a:lnTo>
                  <a:pt x="234" y="43"/>
                </a:lnTo>
                <a:lnTo>
                  <a:pt x="68" y="106"/>
                </a:lnTo>
                <a:lnTo>
                  <a:pt x="0" y="89"/>
                </a:lnTo>
                <a:lnTo>
                  <a:pt x="35" y="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6" name="Freeform 383"/>
          <p:cNvSpPr>
            <a:spLocks/>
          </p:cNvSpPr>
          <p:nvPr/>
        </p:nvSpPr>
        <p:spPr bwMode="auto">
          <a:xfrm>
            <a:off x="6887263" y="4098801"/>
            <a:ext cx="534988" cy="265113"/>
          </a:xfrm>
          <a:custGeom>
            <a:avLst/>
            <a:gdLst>
              <a:gd name="T0" fmla="*/ 108 w 182"/>
              <a:gd name="T1" fmla="*/ 90 h 90"/>
              <a:gd name="T2" fmla="*/ 106 w 182"/>
              <a:gd name="T3" fmla="*/ 89 h 90"/>
              <a:gd name="T4" fmla="*/ 79 w 182"/>
              <a:gd name="T5" fmla="*/ 69 h 90"/>
              <a:gd name="T6" fmla="*/ 42 w 182"/>
              <a:gd name="T7" fmla="*/ 86 h 90"/>
              <a:gd name="T8" fmla="*/ 39 w 182"/>
              <a:gd name="T9" fmla="*/ 87 h 90"/>
              <a:gd name="T10" fmla="*/ 37 w 182"/>
              <a:gd name="T11" fmla="*/ 84 h 90"/>
              <a:gd name="T12" fmla="*/ 31 w 182"/>
              <a:gd name="T13" fmla="*/ 54 h 90"/>
              <a:gd name="T14" fmla="*/ 4 w 182"/>
              <a:gd name="T15" fmla="*/ 55 h 90"/>
              <a:gd name="T16" fmla="*/ 1 w 182"/>
              <a:gd name="T17" fmla="*/ 54 h 90"/>
              <a:gd name="T18" fmla="*/ 1 w 182"/>
              <a:gd name="T19" fmla="*/ 51 h 90"/>
              <a:gd name="T20" fmla="*/ 10 w 182"/>
              <a:gd name="T21" fmla="*/ 35 h 90"/>
              <a:gd name="T22" fmla="*/ 1 w 182"/>
              <a:gd name="T23" fmla="*/ 17 h 90"/>
              <a:gd name="T24" fmla="*/ 1 w 182"/>
              <a:gd name="T25" fmla="*/ 14 h 90"/>
              <a:gd name="T26" fmla="*/ 5 w 182"/>
              <a:gd name="T27" fmla="*/ 14 h 90"/>
              <a:gd name="T28" fmla="*/ 15 w 182"/>
              <a:gd name="T29" fmla="*/ 35 h 90"/>
              <a:gd name="T30" fmla="*/ 12 w 182"/>
              <a:gd name="T31" fmla="*/ 47 h 90"/>
              <a:gd name="T32" fmla="*/ 34 w 182"/>
              <a:gd name="T33" fmla="*/ 50 h 90"/>
              <a:gd name="T34" fmla="*/ 43 w 182"/>
              <a:gd name="T35" fmla="*/ 77 h 90"/>
              <a:gd name="T36" fmla="*/ 79 w 182"/>
              <a:gd name="T37" fmla="*/ 64 h 90"/>
              <a:gd name="T38" fmla="*/ 107 w 182"/>
              <a:gd name="T39" fmla="*/ 81 h 90"/>
              <a:gd name="T40" fmla="*/ 123 w 182"/>
              <a:gd name="T41" fmla="*/ 57 h 90"/>
              <a:gd name="T42" fmla="*/ 148 w 182"/>
              <a:gd name="T43" fmla="*/ 60 h 90"/>
              <a:gd name="T44" fmla="*/ 155 w 182"/>
              <a:gd name="T45" fmla="*/ 32 h 90"/>
              <a:gd name="T46" fmla="*/ 169 w 182"/>
              <a:gd name="T47" fmla="*/ 27 h 90"/>
              <a:gd name="T48" fmla="*/ 161 w 182"/>
              <a:gd name="T49" fmla="*/ 14 h 90"/>
              <a:gd name="T50" fmla="*/ 167 w 182"/>
              <a:gd name="T51" fmla="*/ 1 h 90"/>
              <a:gd name="T52" fmla="*/ 170 w 182"/>
              <a:gd name="T53" fmla="*/ 2 h 90"/>
              <a:gd name="T54" fmla="*/ 170 w 182"/>
              <a:gd name="T55" fmla="*/ 5 h 90"/>
              <a:gd name="T56" fmla="*/ 166 w 182"/>
              <a:gd name="T57" fmla="*/ 13 h 90"/>
              <a:gd name="T58" fmla="*/ 180 w 182"/>
              <a:gd name="T59" fmla="*/ 29 h 90"/>
              <a:gd name="T60" fmla="*/ 181 w 182"/>
              <a:gd name="T61" fmla="*/ 32 h 90"/>
              <a:gd name="T62" fmla="*/ 178 w 182"/>
              <a:gd name="T63" fmla="*/ 34 h 90"/>
              <a:gd name="T64" fmla="*/ 158 w 182"/>
              <a:gd name="T65" fmla="*/ 36 h 90"/>
              <a:gd name="T66" fmla="*/ 153 w 182"/>
              <a:gd name="T67" fmla="*/ 65 h 90"/>
              <a:gd name="T68" fmla="*/ 152 w 182"/>
              <a:gd name="T69" fmla="*/ 67 h 90"/>
              <a:gd name="T70" fmla="*/ 149 w 182"/>
              <a:gd name="T71" fmla="*/ 67 h 90"/>
              <a:gd name="T72" fmla="*/ 125 w 182"/>
              <a:gd name="T73" fmla="*/ 62 h 90"/>
              <a:gd name="T74" fmla="*/ 111 w 182"/>
              <a:gd name="T75" fmla="*/ 88 h 90"/>
              <a:gd name="T76" fmla="*/ 109 w 182"/>
              <a:gd name="T77" fmla="*/ 90 h 90"/>
              <a:gd name="T78" fmla="*/ 108 w 182"/>
              <a:gd name="T79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2" h="90">
                <a:moveTo>
                  <a:pt x="108" y="90"/>
                </a:moveTo>
                <a:cubicBezTo>
                  <a:pt x="107" y="90"/>
                  <a:pt x="107" y="90"/>
                  <a:pt x="106" y="89"/>
                </a:cubicBezTo>
                <a:cubicBezTo>
                  <a:pt x="99" y="77"/>
                  <a:pt x="90" y="70"/>
                  <a:pt x="79" y="69"/>
                </a:cubicBezTo>
                <a:cubicBezTo>
                  <a:pt x="66" y="67"/>
                  <a:pt x="54" y="73"/>
                  <a:pt x="42" y="86"/>
                </a:cubicBezTo>
                <a:cubicBezTo>
                  <a:pt x="41" y="87"/>
                  <a:pt x="40" y="87"/>
                  <a:pt x="39" y="87"/>
                </a:cubicBezTo>
                <a:cubicBezTo>
                  <a:pt x="38" y="86"/>
                  <a:pt x="37" y="85"/>
                  <a:pt x="37" y="84"/>
                </a:cubicBezTo>
                <a:cubicBezTo>
                  <a:pt x="39" y="70"/>
                  <a:pt x="37" y="59"/>
                  <a:pt x="31" y="54"/>
                </a:cubicBezTo>
                <a:cubicBezTo>
                  <a:pt x="25" y="49"/>
                  <a:pt x="16" y="50"/>
                  <a:pt x="4" y="55"/>
                </a:cubicBezTo>
                <a:cubicBezTo>
                  <a:pt x="3" y="55"/>
                  <a:pt x="1" y="55"/>
                  <a:pt x="1" y="54"/>
                </a:cubicBezTo>
                <a:cubicBezTo>
                  <a:pt x="0" y="53"/>
                  <a:pt x="0" y="51"/>
                  <a:pt x="1" y="51"/>
                </a:cubicBezTo>
                <a:cubicBezTo>
                  <a:pt x="7" y="45"/>
                  <a:pt x="10" y="40"/>
                  <a:pt x="10" y="35"/>
                </a:cubicBezTo>
                <a:cubicBezTo>
                  <a:pt x="10" y="30"/>
                  <a:pt x="7" y="24"/>
                  <a:pt x="1" y="17"/>
                </a:cubicBezTo>
                <a:cubicBezTo>
                  <a:pt x="0" y="16"/>
                  <a:pt x="0" y="15"/>
                  <a:pt x="1" y="14"/>
                </a:cubicBezTo>
                <a:cubicBezTo>
                  <a:pt x="2" y="13"/>
                  <a:pt x="4" y="13"/>
                  <a:pt x="5" y="14"/>
                </a:cubicBezTo>
                <a:cubicBezTo>
                  <a:pt x="12" y="22"/>
                  <a:pt x="15" y="28"/>
                  <a:pt x="15" y="35"/>
                </a:cubicBezTo>
                <a:cubicBezTo>
                  <a:pt x="15" y="39"/>
                  <a:pt x="14" y="43"/>
                  <a:pt x="12" y="47"/>
                </a:cubicBezTo>
                <a:cubicBezTo>
                  <a:pt x="21" y="44"/>
                  <a:pt x="29" y="45"/>
                  <a:pt x="34" y="50"/>
                </a:cubicBezTo>
                <a:cubicBezTo>
                  <a:pt x="41" y="55"/>
                  <a:pt x="44" y="65"/>
                  <a:pt x="43" y="77"/>
                </a:cubicBezTo>
                <a:cubicBezTo>
                  <a:pt x="58" y="64"/>
                  <a:pt x="71" y="63"/>
                  <a:pt x="79" y="64"/>
                </a:cubicBezTo>
                <a:cubicBezTo>
                  <a:pt x="90" y="65"/>
                  <a:pt x="100" y="71"/>
                  <a:pt x="107" y="81"/>
                </a:cubicBezTo>
                <a:cubicBezTo>
                  <a:pt x="111" y="68"/>
                  <a:pt x="116" y="60"/>
                  <a:pt x="123" y="57"/>
                </a:cubicBezTo>
                <a:cubicBezTo>
                  <a:pt x="129" y="54"/>
                  <a:pt x="138" y="55"/>
                  <a:pt x="148" y="60"/>
                </a:cubicBezTo>
                <a:cubicBezTo>
                  <a:pt x="147" y="49"/>
                  <a:pt x="148" y="38"/>
                  <a:pt x="155" y="32"/>
                </a:cubicBezTo>
                <a:cubicBezTo>
                  <a:pt x="158" y="29"/>
                  <a:pt x="163" y="27"/>
                  <a:pt x="169" y="27"/>
                </a:cubicBezTo>
                <a:cubicBezTo>
                  <a:pt x="164" y="23"/>
                  <a:pt x="161" y="18"/>
                  <a:pt x="161" y="14"/>
                </a:cubicBezTo>
                <a:cubicBezTo>
                  <a:pt x="160" y="6"/>
                  <a:pt x="166" y="1"/>
                  <a:pt x="167" y="1"/>
                </a:cubicBezTo>
                <a:cubicBezTo>
                  <a:pt x="168" y="0"/>
                  <a:pt x="169" y="1"/>
                  <a:pt x="170" y="2"/>
                </a:cubicBezTo>
                <a:cubicBezTo>
                  <a:pt x="171" y="3"/>
                  <a:pt x="171" y="4"/>
                  <a:pt x="170" y="5"/>
                </a:cubicBezTo>
                <a:cubicBezTo>
                  <a:pt x="170" y="5"/>
                  <a:pt x="166" y="9"/>
                  <a:pt x="166" y="13"/>
                </a:cubicBezTo>
                <a:cubicBezTo>
                  <a:pt x="167" y="18"/>
                  <a:pt x="171" y="24"/>
                  <a:pt x="180" y="29"/>
                </a:cubicBezTo>
                <a:cubicBezTo>
                  <a:pt x="181" y="30"/>
                  <a:pt x="182" y="31"/>
                  <a:pt x="181" y="32"/>
                </a:cubicBezTo>
                <a:cubicBezTo>
                  <a:pt x="181" y="34"/>
                  <a:pt x="179" y="34"/>
                  <a:pt x="178" y="34"/>
                </a:cubicBezTo>
                <a:cubicBezTo>
                  <a:pt x="169" y="32"/>
                  <a:pt x="162" y="32"/>
                  <a:pt x="158" y="36"/>
                </a:cubicBezTo>
                <a:cubicBezTo>
                  <a:pt x="152" y="41"/>
                  <a:pt x="152" y="53"/>
                  <a:pt x="153" y="65"/>
                </a:cubicBezTo>
                <a:cubicBezTo>
                  <a:pt x="153" y="66"/>
                  <a:pt x="153" y="67"/>
                  <a:pt x="152" y="67"/>
                </a:cubicBezTo>
                <a:cubicBezTo>
                  <a:pt x="151" y="68"/>
                  <a:pt x="150" y="68"/>
                  <a:pt x="149" y="67"/>
                </a:cubicBezTo>
                <a:cubicBezTo>
                  <a:pt x="139" y="61"/>
                  <a:pt x="131" y="59"/>
                  <a:pt x="125" y="62"/>
                </a:cubicBezTo>
                <a:cubicBezTo>
                  <a:pt x="118" y="64"/>
                  <a:pt x="114" y="73"/>
                  <a:pt x="111" y="88"/>
                </a:cubicBezTo>
                <a:cubicBezTo>
                  <a:pt x="111" y="89"/>
                  <a:pt x="110" y="90"/>
                  <a:pt x="109" y="90"/>
                </a:cubicBezTo>
                <a:cubicBezTo>
                  <a:pt x="109" y="90"/>
                  <a:pt x="109" y="90"/>
                  <a:pt x="108" y="9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7" name="Freeform 384"/>
          <p:cNvSpPr>
            <a:spLocks/>
          </p:cNvSpPr>
          <p:nvPr/>
        </p:nvSpPr>
        <p:spPr bwMode="auto">
          <a:xfrm>
            <a:off x="7128563" y="3719388"/>
            <a:ext cx="65088" cy="241300"/>
          </a:xfrm>
          <a:custGeom>
            <a:avLst/>
            <a:gdLst>
              <a:gd name="T0" fmla="*/ 1 w 22"/>
              <a:gd name="T1" fmla="*/ 82 h 82"/>
              <a:gd name="T2" fmla="*/ 1 w 22"/>
              <a:gd name="T3" fmla="*/ 82 h 82"/>
              <a:gd name="T4" fmla="*/ 0 w 22"/>
              <a:gd name="T5" fmla="*/ 80 h 82"/>
              <a:gd name="T6" fmla="*/ 20 w 22"/>
              <a:gd name="T7" fmla="*/ 1 h 82"/>
              <a:gd name="T8" fmla="*/ 21 w 22"/>
              <a:gd name="T9" fmla="*/ 0 h 82"/>
              <a:gd name="T10" fmla="*/ 22 w 22"/>
              <a:gd name="T11" fmla="*/ 1 h 82"/>
              <a:gd name="T12" fmla="*/ 2 w 22"/>
              <a:gd name="T13" fmla="*/ 81 h 82"/>
              <a:gd name="T14" fmla="*/ 1 w 22"/>
              <a:gd name="T1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82">
                <a:moveTo>
                  <a:pt x="1" y="82"/>
                </a:moveTo>
                <a:cubicBezTo>
                  <a:pt x="1" y="82"/>
                  <a:pt x="1" y="82"/>
                  <a:pt x="1" y="82"/>
                </a:cubicBezTo>
                <a:cubicBezTo>
                  <a:pt x="0" y="81"/>
                  <a:pt x="0" y="81"/>
                  <a:pt x="0" y="8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0"/>
                  <a:pt x="20" y="0"/>
                  <a:pt x="21" y="0"/>
                </a:cubicBezTo>
                <a:cubicBezTo>
                  <a:pt x="22" y="0"/>
                  <a:pt x="22" y="1"/>
                  <a:pt x="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2"/>
                  <a:pt x="1" y="8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8" name="Freeform 385"/>
          <p:cNvSpPr>
            <a:spLocks/>
          </p:cNvSpPr>
          <p:nvPr/>
        </p:nvSpPr>
        <p:spPr bwMode="auto">
          <a:xfrm>
            <a:off x="7180951" y="3684463"/>
            <a:ext cx="82550" cy="314325"/>
          </a:xfrm>
          <a:custGeom>
            <a:avLst/>
            <a:gdLst>
              <a:gd name="T0" fmla="*/ 1 w 28"/>
              <a:gd name="T1" fmla="*/ 107 h 107"/>
              <a:gd name="T2" fmla="*/ 1 w 28"/>
              <a:gd name="T3" fmla="*/ 107 h 107"/>
              <a:gd name="T4" fmla="*/ 0 w 28"/>
              <a:gd name="T5" fmla="*/ 105 h 107"/>
              <a:gd name="T6" fmla="*/ 25 w 28"/>
              <a:gd name="T7" fmla="*/ 1 h 107"/>
              <a:gd name="T8" fmla="*/ 27 w 28"/>
              <a:gd name="T9" fmla="*/ 0 h 107"/>
              <a:gd name="T10" fmla="*/ 28 w 28"/>
              <a:gd name="T11" fmla="*/ 1 h 107"/>
              <a:gd name="T12" fmla="*/ 2 w 28"/>
              <a:gd name="T13" fmla="*/ 106 h 107"/>
              <a:gd name="T14" fmla="*/ 1 w 28"/>
              <a:gd name="T1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107">
                <a:moveTo>
                  <a:pt x="1" y="107"/>
                </a:moveTo>
                <a:cubicBezTo>
                  <a:pt x="1" y="107"/>
                  <a:pt x="1" y="107"/>
                  <a:pt x="1" y="107"/>
                </a:cubicBezTo>
                <a:cubicBezTo>
                  <a:pt x="0" y="107"/>
                  <a:pt x="0" y="106"/>
                  <a:pt x="0" y="105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0"/>
                  <a:pt x="26" y="0"/>
                  <a:pt x="27" y="0"/>
                </a:cubicBezTo>
                <a:cubicBezTo>
                  <a:pt x="28" y="0"/>
                  <a:pt x="28" y="1"/>
                  <a:pt x="28" y="1"/>
                </a:cubicBezTo>
                <a:cubicBezTo>
                  <a:pt x="2" y="106"/>
                  <a:pt x="2" y="106"/>
                  <a:pt x="2" y="106"/>
                </a:cubicBezTo>
                <a:cubicBezTo>
                  <a:pt x="2" y="106"/>
                  <a:pt x="2" y="107"/>
                  <a:pt x="1" y="10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9" name="Freeform 386"/>
          <p:cNvSpPr>
            <a:spLocks/>
          </p:cNvSpPr>
          <p:nvPr/>
        </p:nvSpPr>
        <p:spPr bwMode="auto">
          <a:xfrm>
            <a:off x="7434951" y="2531938"/>
            <a:ext cx="234950" cy="265113"/>
          </a:xfrm>
          <a:custGeom>
            <a:avLst/>
            <a:gdLst>
              <a:gd name="T0" fmla="*/ 28 w 80"/>
              <a:gd name="T1" fmla="*/ 69 h 90"/>
              <a:gd name="T2" fmla="*/ 29 w 80"/>
              <a:gd name="T3" fmla="*/ 70 h 90"/>
              <a:gd name="T4" fmla="*/ 33 w 80"/>
              <a:gd name="T5" fmla="*/ 74 h 90"/>
              <a:gd name="T6" fmla="*/ 45 w 80"/>
              <a:gd name="T7" fmla="*/ 77 h 90"/>
              <a:gd name="T8" fmla="*/ 56 w 80"/>
              <a:gd name="T9" fmla="*/ 71 h 90"/>
              <a:gd name="T10" fmla="*/ 56 w 80"/>
              <a:gd name="T11" fmla="*/ 70 h 90"/>
              <a:gd name="T12" fmla="*/ 57 w 80"/>
              <a:gd name="T13" fmla="*/ 70 h 90"/>
              <a:gd name="T14" fmla="*/ 60 w 80"/>
              <a:gd name="T15" fmla="*/ 70 h 90"/>
              <a:gd name="T16" fmla="*/ 74 w 80"/>
              <a:gd name="T17" fmla="*/ 62 h 90"/>
              <a:gd name="T18" fmla="*/ 70 w 80"/>
              <a:gd name="T19" fmla="*/ 34 h 90"/>
              <a:gd name="T20" fmla="*/ 69 w 80"/>
              <a:gd name="T21" fmla="*/ 34 h 90"/>
              <a:gd name="T22" fmla="*/ 69 w 80"/>
              <a:gd name="T23" fmla="*/ 33 h 90"/>
              <a:gd name="T24" fmla="*/ 58 w 80"/>
              <a:gd name="T25" fmla="*/ 5 h 90"/>
              <a:gd name="T26" fmla="*/ 39 w 80"/>
              <a:gd name="T27" fmla="*/ 1 h 90"/>
              <a:gd name="T28" fmla="*/ 20 w 80"/>
              <a:gd name="T29" fmla="*/ 12 h 90"/>
              <a:gd name="T30" fmla="*/ 17 w 80"/>
              <a:gd name="T31" fmla="*/ 18 h 90"/>
              <a:gd name="T32" fmla="*/ 17 w 80"/>
              <a:gd name="T33" fmla="*/ 18 h 90"/>
              <a:gd name="T34" fmla="*/ 16 w 80"/>
              <a:gd name="T35" fmla="*/ 18 h 90"/>
              <a:gd name="T36" fmla="*/ 8 w 80"/>
              <a:gd name="T37" fmla="*/ 26 h 90"/>
              <a:gd name="T38" fmla="*/ 14 w 80"/>
              <a:gd name="T39" fmla="*/ 60 h 90"/>
              <a:gd name="T40" fmla="*/ 16 w 80"/>
              <a:gd name="T41" fmla="*/ 61 h 90"/>
              <a:gd name="T42" fmla="*/ 17 w 80"/>
              <a:gd name="T43" fmla="*/ 62 h 90"/>
              <a:gd name="T44" fmla="*/ 4 w 80"/>
              <a:gd name="T45" fmla="*/ 86 h 90"/>
              <a:gd name="T46" fmla="*/ 5 w 80"/>
              <a:gd name="T47" fmla="*/ 86 h 90"/>
              <a:gd name="T48" fmla="*/ 24 w 80"/>
              <a:gd name="T49" fmla="*/ 55 h 90"/>
              <a:gd name="T50" fmla="*/ 21 w 80"/>
              <a:gd name="T51" fmla="*/ 53 h 90"/>
              <a:gd name="T52" fmla="*/ 19 w 80"/>
              <a:gd name="T53" fmla="*/ 58 h 90"/>
              <a:gd name="T54" fmla="*/ 18 w 80"/>
              <a:gd name="T55" fmla="*/ 57 h 90"/>
              <a:gd name="T56" fmla="*/ 16 w 80"/>
              <a:gd name="T57" fmla="*/ 56 h 90"/>
              <a:gd name="T58" fmla="*/ 11 w 80"/>
              <a:gd name="T59" fmla="*/ 28 h 90"/>
              <a:gd name="T60" fmla="*/ 19 w 80"/>
              <a:gd name="T61" fmla="*/ 22 h 90"/>
              <a:gd name="T62" fmla="*/ 20 w 80"/>
              <a:gd name="T63" fmla="*/ 21 h 90"/>
              <a:gd name="T64" fmla="*/ 20 w 80"/>
              <a:gd name="T65" fmla="*/ 20 h 90"/>
              <a:gd name="T66" fmla="*/ 23 w 80"/>
              <a:gd name="T67" fmla="*/ 15 h 90"/>
              <a:gd name="T68" fmla="*/ 39 w 80"/>
              <a:gd name="T69" fmla="*/ 5 h 90"/>
              <a:gd name="T70" fmla="*/ 55 w 80"/>
              <a:gd name="T71" fmla="*/ 9 h 90"/>
              <a:gd name="T72" fmla="*/ 64 w 80"/>
              <a:gd name="T73" fmla="*/ 34 h 90"/>
              <a:gd name="T74" fmla="*/ 64 w 80"/>
              <a:gd name="T75" fmla="*/ 36 h 90"/>
              <a:gd name="T76" fmla="*/ 65 w 80"/>
              <a:gd name="T77" fmla="*/ 37 h 90"/>
              <a:gd name="T78" fmla="*/ 66 w 80"/>
              <a:gd name="T79" fmla="*/ 37 h 90"/>
              <a:gd name="T80" fmla="*/ 70 w 80"/>
              <a:gd name="T81" fmla="*/ 59 h 90"/>
              <a:gd name="T82" fmla="*/ 59 w 80"/>
              <a:gd name="T83" fmla="*/ 66 h 90"/>
              <a:gd name="T84" fmla="*/ 55 w 80"/>
              <a:gd name="T85" fmla="*/ 66 h 90"/>
              <a:gd name="T86" fmla="*/ 54 w 80"/>
              <a:gd name="T87" fmla="*/ 65 h 90"/>
              <a:gd name="T88" fmla="*/ 53 w 80"/>
              <a:gd name="T89" fmla="*/ 67 h 90"/>
              <a:gd name="T90" fmla="*/ 53 w 80"/>
              <a:gd name="T91" fmla="*/ 68 h 90"/>
              <a:gd name="T92" fmla="*/ 44 w 80"/>
              <a:gd name="T93" fmla="*/ 73 h 90"/>
              <a:gd name="T94" fmla="*/ 36 w 80"/>
              <a:gd name="T95" fmla="*/ 71 h 90"/>
              <a:gd name="T96" fmla="*/ 32 w 80"/>
              <a:gd name="T97" fmla="*/ 66 h 90"/>
              <a:gd name="T98" fmla="*/ 32 w 80"/>
              <a:gd name="T99" fmla="*/ 65 h 90"/>
              <a:gd name="T100" fmla="*/ 34 w 80"/>
              <a:gd name="T101" fmla="*/ 62 h 90"/>
              <a:gd name="T102" fmla="*/ 32 w 80"/>
              <a:gd name="T103" fmla="*/ 60 h 90"/>
              <a:gd name="T104" fmla="*/ 9 w 80"/>
              <a:gd name="T105" fmla="*/ 89 h 90"/>
              <a:gd name="T106" fmla="*/ 9 w 80"/>
              <a:gd name="T107" fmla="*/ 90 h 90"/>
              <a:gd name="T108" fmla="*/ 28 w 80"/>
              <a:gd name="T109" fmla="*/ 6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0" h="90">
                <a:moveTo>
                  <a:pt x="28" y="69"/>
                </a:moveTo>
                <a:cubicBezTo>
                  <a:pt x="29" y="70"/>
                  <a:pt x="29" y="70"/>
                  <a:pt x="29" y="70"/>
                </a:cubicBezTo>
                <a:cubicBezTo>
                  <a:pt x="31" y="72"/>
                  <a:pt x="32" y="73"/>
                  <a:pt x="33" y="74"/>
                </a:cubicBezTo>
                <a:cubicBezTo>
                  <a:pt x="37" y="77"/>
                  <a:pt x="41" y="78"/>
                  <a:pt x="45" y="77"/>
                </a:cubicBezTo>
                <a:cubicBezTo>
                  <a:pt x="49" y="76"/>
                  <a:pt x="53" y="74"/>
                  <a:pt x="56" y="71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8" y="70"/>
                  <a:pt x="59" y="70"/>
                  <a:pt x="60" y="70"/>
                </a:cubicBezTo>
                <a:cubicBezTo>
                  <a:pt x="65" y="69"/>
                  <a:pt x="70" y="66"/>
                  <a:pt x="74" y="62"/>
                </a:cubicBezTo>
                <a:cubicBezTo>
                  <a:pt x="80" y="53"/>
                  <a:pt x="78" y="41"/>
                  <a:pt x="70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3"/>
                  <a:pt x="69" y="33"/>
                  <a:pt x="69" y="33"/>
                </a:cubicBezTo>
                <a:cubicBezTo>
                  <a:pt x="71" y="22"/>
                  <a:pt x="67" y="12"/>
                  <a:pt x="58" y="5"/>
                </a:cubicBezTo>
                <a:cubicBezTo>
                  <a:pt x="52" y="2"/>
                  <a:pt x="46" y="0"/>
                  <a:pt x="39" y="1"/>
                </a:cubicBezTo>
                <a:cubicBezTo>
                  <a:pt x="31" y="2"/>
                  <a:pt x="24" y="6"/>
                  <a:pt x="20" y="12"/>
                </a:cubicBezTo>
                <a:cubicBezTo>
                  <a:pt x="19" y="14"/>
                  <a:pt x="18" y="16"/>
                  <a:pt x="17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3" y="20"/>
                  <a:pt x="10" y="23"/>
                  <a:pt x="8" y="26"/>
                </a:cubicBezTo>
                <a:cubicBezTo>
                  <a:pt x="0" y="37"/>
                  <a:pt x="3" y="52"/>
                  <a:pt x="14" y="60"/>
                </a:cubicBezTo>
                <a:cubicBezTo>
                  <a:pt x="14" y="60"/>
                  <a:pt x="15" y="61"/>
                  <a:pt x="16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4" y="86"/>
                  <a:pt x="4" y="86"/>
                  <a:pt x="4" y="86"/>
                </a:cubicBezTo>
                <a:cubicBezTo>
                  <a:pt x="5" y="86"/>
                  <a:pt x="5" y="86"/>
                  <a:pt x="5" y="86"/>
                </a:cubicBezTo>
                <a:cubicBezTo>
                  <a:pt x="24" y="55"/>
                  <a:pt x="24" y="55"/>
                  <a:pt x="24" y="55"/>
                </a:cubicBezTo>
                <a:cubicBezTo>
                  <a:pt x="21" y="53"/>
                  <a:pt x="21" y="53"/>
                  <a:pt x="21" y="53"/>
                </a:cubicBezTo>
                <a:cubicBezTo>
                  <a:pt x="19" y="58"/>
                  <a:pt x="19" y="58"/>
                  <a:pt x="19" y="58"/>
                </a:cubicBezTo>
                <a:cubicBezTo>
                  <a:pt x="18" y="57"/>
                  <a:pt x="18" y="57"/>
                  <a:pt x="18" y="57"/>
                </a:cubicBezTo>
                <a:cubicBezTo>
                  <a:pt x="17" y="57"/>
                  <a:pt x="17" y="57"/>
                  <a:pt x="16" y="56"/>
                </a:cubicBezTo>
                <a:cubicBezTo>
                  <a:pt x="7" y="50"/>
                  <a:pt x="5" y="37"/>
                  <a:pt x="11" y="28"/>
                </a:cubicBezTo>
                <a:cubicBezTo>
                  <a:pt x="13" y="25"/>
                  <a:pt x="16" y="23"/>
                  <a:pt x="19" y="22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18"/>
                  <a:pt x="22" y="16"/>
                  <a:pt x="23" y="15"/>
                </a:cubicBezTo>
                <a:cubicBezTo>
                  <a:pt x="27" y="9"/>
                  <a:pt x="33" y="6"/>
                  <a:pt x="39" y="5"/>
                </a:cubicBezTo>
                <a:cubicBezTo>
                  <a:pt x="45" y="4"/>
                  <a:pt x="51" y="6"/>
                  <a:pt x="55" y="9"/>
                </a:cubicBezTo>
                <a:cubicBezTo>
                  <a:pt x="63" y="15"/>
                  <a:pt x="67" y="25"/>
                  <a:pt x="64" y="34"/>
                </a:cubicBezTo>
                <a:cubicBezTo>
                  <a:pt x="64" y="36"/>
                  <a:pt x="64" y="36"/>
                  <a:pt x="64" y="36"/>
                </a:cubicBezTo>
                <a:cubicBezTo>
                  <a:pt x="65" y="37"/>
                  <a:pt x="65" y="37"/>
                  <a:pt x="65" y="37"/>
                </a:cubicBezTo>
                <a:cubicBezTo>
                  <a:pt x="66" y="37"/>
                  <a:pt x="66" y="37"/>
                  <a:pt x="66" y="37"/>
                </a:cubicBezTo>
                <a:cubicBezTo>
                  <a:pt x="73" y="42"/>
                  <a:pt x="75" y="52"/>
                  <a:pt x="70" y="59"/>
                </a:cubicBezTo>
                <a:cubicBezTo>
                  <a:pt x="68" y="63"/>
                  <a:pt x="64" y="65"/>
                  <a:pt x="59" y="66"/>
                </a:cubicBezTo>
                <a:cubicBezTo>
                  <a:pt x="58" y="66"/>
                  <a:pt x="57" y="66"/>
                  <a:pt x="55" y="66"/>
                </a:cubicBezTo>
                <a:cubicBezTo>
                  <a:pt x="54" y="65"/>
                  <a:pt x="54" y="65"/>
                  <a:pt x="54" y="65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8"/>
                </a:cubicBezTo>
                <a:cubicBezTo>
                  <a:pt x="51" y="71"/>
                  <a:pt x="48" y="72"/>
                  <a:pt x="44" y="73"/>
                </a:cubicBezTo>
                <a:cubicBezTo>
                  <a:pt x="41" y="73"/>
                  <a:pt x="38" y="72"/>
                  <a:pt x="36" y="71"/>
                </a:cubicBezTo>
                <a:cubicBezTo>
                  <a:pt x="34" y="70"/>
                  <a:pt x="33" y="68"/>
                  <a:pt x="32" y="66"/>
                </a:cubicBezTo>
                <a:cubicBezTo>
                  <a:pt x="32" y="65"/>
                  <a:pt x="32" y="65"/>
                  <a:pt x="32" y="65"/>
                </a:cubicBezTo>
                <a:cubicBezTo>
                  <a:pt x="34" y="62"/>
                  <a:pt x="34" y="62"/>
                  <a:pt x="34" y="62"/>
                </a:cubicBezTo>
                <a:cubicBezTo>
                  <a:pt x="32" y="60"/>
                  <a:pt x="32" y="60"/>
                  <a:pt x="32" y="60"/>
                </a:cubicBezTo>
                <a:cubicBezTo>
                  <a:pt x="9" y="89"/>
                  <a:pt x="9" y="89"/>
                  <a:pt x="9" y="89"/>
                </a:cubicBezTo>
                <a:cubicBezTo>
                  <a:pt x="9" y="90"/>
                  <a:pt x="9" y="90"/>
                  <a:pt x="9" y="90"/>
                </a:cubicBezTo>
                <a:lnTo>
                  <a:pt x="28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0" name="Freeform 387"/>
          <p:cNvSpPr>
            <a:spLocks/>
          </p:cNvSpPr>
          <p:nvPr/>
        </p:nvSpPr>
        <p:spPr bwMode="auto">
          <a:xfrm>
            <a:off x="7069826" y="2552576"/>
            <a:ext cx="185738" cy="206375"/>
          </a:xfrm>
          <a:custGeom>
            <a:avLst/>
            <a:gdLst>
              <a:gd name="T0" fmla="*/ 56 w 63"/>
              <a:gd name="T1" fmla="*/ 69 h 70"/>
              <a:gd name="T2" fmla="*/ 37 w 63"/>
              <a:gd name="T3" fmla="*/ 47 h 70"/>
              <a:gd name="T4" fmla="*/ 34 w 63"/>
              <a:gd name="T5" fmla="*/ 50 h 70"/>
              <a:gd name="T6" fmla="*/ 37 w 63"/>
              <a:gd name="T7" fmla="*/ 53 h 70"/>
              <a:gd name="T8" fmla="*/ 37 w 63"/>
              <a:gd name="T9" fmla="*/ 53 h 70"/>
              <a:gd name="T10" fmla="*/ 34 w 63"/>
              <a:gd name="T11" fmla="*/ 55 h 70"/>
              <a:gd name="T12" fmla="*/ 22 w 63"/>
              <a:gd name="T13" fmla="*/ 59 h 70"/>
              <a:gd name="T14" fmla="*/ 9 w 63"/>
              <a:gd name="T15" fmla="*/ 52 h 70"/>
              <a:gd name="T16" fmla="*/ 9 w 63"/>
              <a:gd name="T17" fmla="*/ 30 h 70"/>
              <a:gd name="T18" fmla="*/ 10 w 63"/>
              <a:gd name="T19" fmla="*/ 29 h 70"/>
              <a:gd name="T20" fmla="*/ 9 w 63"/>
              <a:gd name="T21" fmla="*/ 28 h 70"/>
              <a:gd name="T22" fmla="*/ 15 w 63"/>
              <a:gd name="T23" fmla="*/ 8 h 70"/>
              <a:gd name="T24" fmla="*/ 27 w 63"/>
              <a:gd name="T25" fmla="*/ 5 h 70"/>
              <a:gd name="T26" fmla="*/ 39 w 63"/>
              <a:gd name="T27" fmla="*/ 11 h 70"/>
              <a:gd name="T28" fmla="*/ 40 w 63"/>
              <a:gd name="T29" fmla="*/ 12 h 70"/>
              <a:gd name="T30" fmla="*/ 41 w 63"/>
              <a:gd name="T31" fmla="*/ 12 h 70"/>
              <a:gd name="T32" fmla="*/ 44 w 63"/>
              <a:gd name="T33" fmla="*/ 12 h 70"/>
              <a:gd name="T34" fmla="*/ 55 w 63"/>
              <a:gd name="T35" fmla="*/ 19 h 70"/>
              <a:gd name="T36" fmla="*/ 59 w 63"/>
              <a:gd name="T37" fmla="*/ 31 h 70"/>
              <a:gd name="T38" fmla="*/ 52 w 63"/>
              <a:gd name="T39" fmla="*/ 42 h 70"/>
              <a:gd name="T40" fmla="*/ 47 w 63"/>
              <a:gd name="T41" fmla="*/ 45 h 70"/>
              <a:gd name="T42" fmla="*/ 47 w 63"/>
              <a:gd name="T43" fmla="*/ 45 h 70"/>
              <a:gd name="T44" fmla="*/ 46 w 63"/>
              <a:gd name="T45" fmla="*/ 45 h 70"/>
              <a:gd name="T46" fmla="*/ 44 w 63"/>
              <a:gd name="T47" fmla="*/ 42 h 70"/>
              <a:gd name="T48" fmla="*/ 41 w 63"/>
              <a:gd name="T49" fmla="*/ 44 h 70"/>
              <a:gd name="T50" fmla="*/ 58 w 63"/>
              <a:gd name="T51" fmla="*/ 67 h 70"/>
              <a:gd name="T52" fmla="*/ 59 w 63"/>
              <a:gd name="T53" fmla="*/ 67 h 70"/>
              <a:gd name="T54" fmla="*/ 49 w 63"/>
              <a:gd name="T55" fmla="*/ 49 h 70"/>
              <a:gd name="T56" fmla="*/ 49 w 63"/>
              <a:gd name="T57" fmla="*/ 49 h 70"/>
              <a:gd name="T58" fmla="*/ 49 w 63"/>
              <a:gd name="T59" fmla="*/ 49 h 70"/>
              <a:gd name="T60" fmla="*/ 55 w 63"/>
              <a:gd name="T61" fmla="*/ 45 h 70"/>
              <a:gd name="T62" fmla="*/ 62 w 63"/>
              <a:gd name="T63" fmla="*/ 32 h 70"/>
              <a:gd name="T64" fmla="*/ 58 w 63"/>
              <a:gd name="T65" fmla="*/ 16 h 70"/>
              <a:gd name="T66" fmla="*/ 44 w 63"/>
              <a:gd name="T67" fmla="*/ 9 h 70"/>
              <a:gd name="T68" fmla="*/ 42 w 63"/>
              <a:gd name="T69" fmla="*/ 8 h 70"/>
              <a:gd name="T70" fmla="*/ 42 w 63"/>
              <a:gd name="T71" fmla="*/ 8 h 70"/>
              <a:gd name="T72" fmla="*/ 42 w 63"/>
              <a:gd name="T73" fmla="*/ 8 h 70"/>
              <a:gd name="T74" fmla="*/ 28 w 63"/>
              <a:gd name="T75" fmla="*/ 1 h 70"/>
              <a:gd name="T76" fmla="*/ 12 w 63"/>
              <a:gd name="T77" fmla="*/ 5 h 70"/>
              <a:gd name="T78" fmla="*/ 5 w 63"/>
              <a:gd name="T79" fmla="*/ 28 h 70"/>
              <a:gd name="T80" fmla="*/ 5 w 63"/>
              <a:gd name="T81" fmla="*/ 28 h 70"/>
              <a:gd name="T82" fmla="*/ 6 w 63"/>
              <a:gd name="T83" fmla="*/ 55 h 70"/>
              <a:gd name="T84" fmla="*/ 21 w 63"/>
              <a:gd name="T85" fmla="*/ 63 h 70"/>
              <a:gd name="T86" fmla="*/ 21 w 63"/>
              <a:gd name="T87" fmla="*/ 63 h 70"/>
              <a:gd name="T88" fmla="*/ 37 w 63"/>
              <a:gd name="T89" fmla="*/ 58 h 70"/>
              <a:gd name="T90" fmla="*/ 39 w 63"/>
              <a:gd name="T91" fmla="*/ 56 h 70"/>
              <a:gd name="T92" fmla="*/ 40 w 63"/>
              <a:gd name="T93" fmla="*/ 56 h 70"/>
              <a:gd name="T94" fmla="*/ 40 w 63"/>
              <a:gd name="T95" fmla="*/ 56 h 70"/>
              <a:gd name="T96" fmla="*/ 40 w 63"/>
              <a:gd name="T97" fmla="*/ 56 h 70"/>
              <a:gd name="T98" fmla="*/ 54 w 63"/>
              <a:gd name="T99" fmla="*/ 70 h 70"/>
              <a:gd name="T100" fmla="*/ 56 w 63"/>
              <a:gd name="T101" fmla="*/ 6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3" h="70">
                <a:moveTo>
                  <a:pt x="56" y="69"/>
                </a:moveTo>
                <a:cubicBezTo>
                  <a:pt x="37" y="47"/>
                  <a:pt x="37" y="47"/>
                  <a:pt x="37" y="47"/>
                </a:cubicBezTo>
                <a:cubicBezTo>
                  <a:pt x="34" y="50"/>
                  <a:pt x="34" y="50"/>
                  <a:pt x="34" y="50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6" y="54"/>
                  <a:pt x="35" y="55"/>
                  <a:pt x="34" y="55"/>
                </a:cubicBezTo>
                <a:cubicBezTo>
                  <a:pt x="31" y="58"/>
                  <a:pt x="26" y="60"/>
                  <a:pt x="22" y="59"/>
                </a:cubicBezTo>
                <a:cubicBezTo>
                  <a:pt x="17" y="59"/>
                  <a:pt x="12" y="56"/>
                  <a:pt x="9" y="52"/>
                </a:cubicBezTo>
                <a:cubicBezTo>
                  <a:pt x="4" y="46"/>
                  <a:pt x="4" y="36"/>
                  <a:pt x="9" y="30"/>
                </a:cubicBezTo>
                <a:cubicBezTo>
                  <a:pt x="10" y="29"/>
                  <a:pt x="10" y="29"/>
                  <a:pt x="10" y="29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21"/>
                  <a:pt x="9" y="13"/>
                  <a:pt x="15" y="8"/>
                </a:cubicBezTo>
                <a:cubicBezTo>
                  <a:pt x="18" y="6"/>
                  <a:pt x="23" y="4"/>
                  <a:pt x="27" y="5"/>
                </a:cubicBezTo>
                <a:cubicBezTo>
                  <a:pt x="32" y="5"/>
                  <a:pt x="36" y="8"/>
                  <a:pt x="39" y="11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2"/>
                  <a:pt x="43" y="12"/>
                  <a:pt x="44" y="12"/>
                </a:cubicBezTo>
                <a:cubicBezTo>
                  <a:pt x="48" y="13"/>
                  <a:pt x="52" y="15"/>
                  <a:pt x="55" y="19"/>
                </a:cubicBezTo>
                <a:cubicBezTo>
                  <a:pt x="58" y="22"/>
                  <a:pt x="59" y="27"/>
                  <a:pt x="59" y="31"/>
                </a:cubicBezTo>
                <a:cubicBezTo>
                  <a:pt x="58" y="36"/>
                  <a:pt x="56" y="40"/>
                  <a:pt x="52" y="42"/>
                </a:cubicBezTo>
                <a:cubicBezTo>
                  <a:pt x="51" y="44"/>
                  <a:pt x="49" y="45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4" y="42"/>
                  <a:pt x="44" y="42"/>
                  <a:pt x="44" y="42"/>
                </a:cubicBezTo>
                <a:cubicBezTo>
                  <a:pt x="41" y="44"/>
                  <a:pt x="41" y="44"/>
                  <a:pt x="41" y="44"/>
                </a:cubicBezTo>
                <a:cubicBezTo>
                  <a:pt x="58" y="67"/>
                  <a:pt x="58" y="67"/>
                  <a:pt x="58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51" y="48"/>
                  <a:pt x="53" y="47"/>
                  <a:pt x="55" y="45"/>
                </a:cubicBezTo>
                <a:cubicBezTo>
                  <a:pt x="59" y="42"/>
                  <a:pt x="62" y="37"/>
                  <a:pt x="62" y="32"/>
                </a:cubicBezTo>
                <a:cubicBezTo>
                  <a:pt x="63" y="26"/>
                  <a:pt x="62" y="21"/>
                  <a:pt x="58" y="16"/>
                </a:cubicBezTo>
                <a:cubicBezTo>
                  <a:pt x="55" y="12"/>
                  <a:pt x="50" y="9"/>
                  <a:pt x="44" y="9"/>
                </a:cubicBezTo>
                <a:cubicBezTo>
                  <a:pt x="43" y="9"/>
                  <a:pt x="43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4"/>
                  <a:pt x="33" y="1"/>
                  <a:pt x="28" y="1"/>
                </a:cubicBezTo>
                <a:cubicBezTo>
                  <a:pt x="22" y="0"/>
                  <a:pt x="17" y="2"/>
                  <a:pt x="12" y="5"/>
                </a:cubicBezTo>
                <a:cubicBezTo>
                  <a:pt x="6" y="11"/>
                  <a:pt x="3" y="20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0" y="36"/>
                  <a:pt x="0" y="47"/>
                  <a:pt x="6" y="55"/>
                </a:cubicBezTo>
                <a:cubicBezTo>
                  <a:pt x="10" y="59"/>
                  <a:pt x="15" y="62"/>
                  <a:pt x="21" y="63"/>
                </a:cubicBezTo>
                <a:cubicBezTo>
                  <a:pt x="21" y="63"/>
                  <a:pt x="21" y="63"/>
                  <a:pt x="21" y="63"/>
                </a:cubicBezTo>
                <a:cubicBezTo>
                  <a:pt x="27" y="63"/>
                  <a:pt x="32" y="62"/>
                  <a:pt x="37" y="58"/>
                </a:cubicBezTo>
                <a:cubicBezTo>
                  <a:pt x="38" y="58"/>
                  <a:pt x="39" y="57"/>
                  <a:pt x="39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54" y="70"/>
                  <a:pt x="54" y="70"/>
                  <a:pt x="54" y="70"/>
                </a:cubicBezTo>
                <a:lnTo>
                  <a:pt x="56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1" name="Freeform 388"/>
          <p:cNvSpPr>
            <a:spLocks/>
          </p:cNvSpPr>
          <p:nvPr/>
        </p:nvSpPr>
        <p:spPr bwMode="auto">
          <a:xfrm>
            <a:off x="9356725" y="2662113"/>
            <a:ext cx="250825" cy="249238"/>
          </a:xfrm>
          <a:custGeom>
            <a:avLst/>
            <a:gdLst>
              <a:gd name="T0" fmla="*/ 81 w 85"/>
              <a:gd name="T1" fmla="*/ 35 h 85"/>
              <a:gd name="T2" fmla="*/ 50 w 85"/>
              <a:gd name="T3" fmla="*/ 80 h 85"/>
              <a:gd name="T4" fmla="*/ 4 w 85"/>
              <a:gd name="T5" fmla="*/ 50 h 85"/>
              <a:gd name="T6" fmla="*/ 35 w 85"/>
              <a:gd name="T7" fmla="*/ 4 h 85"/>
              <a:gd name="T8" fmla="*/ 81 w 85"/>
              <a:gd name="T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1" y="35"/>
                </a:moveTo>
                <a:cubicBezTo>
                  <a:pt x="85" y="56"/>
                  <a:pt x="71" y="76"/>
                  <a:pt x="50" y="80"/>
                </a:cubicBezTo>
                <a:cubicBezTo>
                  <a:pt x="29" y="85"/>
                  <a:pt x="8" y="71"/>
                  <a:pt x="4" y="50"/>
                </a:cubicBezTo>
                <a:cubicBezTo>
                  <a:pt x="0" y="29"/>
                  <a:pt x="14" y="8"/>
                  <a:pt x="35" y="4"/>
                </a:cubicBezTo>
                <a:cubicBezTo>
                  <a:pt x="56" y="0"/>
                  <a:pt x="76" y="14"/>
                  <a:pt x="81" y="3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2" name="Freeform 389"/>
          <p:cNvSpPr>
            <a:spLocks/>
          </p:cNvSpPr>
          <p:nvPr/>
        </p:nvSpPr>
        <p:spPr bwMode="auto">
          <a:xfrm>
            <a:off x="9129713" y="3000251"/>
            <a:ext cx="365125" cy="430213"/>
          </a:xfrm>
          <a:custGeom>
            <a:avLst/>
            <a:gdLst>
              <a:gd name="T0" fmla="*/ 124 w 124"/>
              <a:gd name="T1" fmla="*/ 146 h 146"/>
              <a:gd name="T2" fmla="*/ 9 w 124"/>
              <a:gd name="T3" fmla="*/ 0 h 146"/>
              <a:gd name="T4" fmla="*/ 12 w 124"/>
              <a:gd name="T5" fmla="*/ 1 h 146"/>
              <a:gd name="T6" fmla="*/ 124 w 124"/>
              <a:gd name="T7" fmla="*/ 143 h 146"/>
              <a:gd name="T8" fmla="*/ 124 w 124"/>
              <a:gd name="T9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46">
                <a:moveTo>
                  <a:pt x="124" y="146"/>
                </a:moveTo>
                <a:cubicBezTo>
                  <a:pt x="25" y="125"/>
                  <a:pt x="0" y="57"/>
                  <a:pt x="9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2" y="56"/>
                  <a:pt x="27" y="123"/>
                  <a:pt x="124" y="143"/>
                </a:cubicBezTo>
                <a:lnTo>
                  <a:pt x="124" y="14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3" name="Freeform 390"/>
          <p:cNvSpPr>
            <a:spLocks/>
          </p:cNvSpPr>
          <p:nvPr/>
        </p:nvSpPr>
        <p:spPr bwMode="auto">
          <a:xfrm>
            <a:off x="9556750" y="2911351"/>
            <a:ext cx="55563" cy="47625"/>
          </a:xfrm>
          <a:custGeom>
            <a:avLst/>
            <a:gdLst>
              <a:gd name="T0" fmla="*/ 35 w 35"/>
              <a:gd name="T1" fmla="*/ 15 h 30"/>
              <a:gd name="T2" fmla="*/ 8 w 35"/>
              <a:gd name="T3" fmla="*/ 30 h 30"/>
              <a:gd name="T4" fmla="*/ 0 w 35"/>
              <a:gd name="T5" fmla="*/ 17 h 30"/>
              <a:gd name="T6" fmla="*/ 28 w 35"/>
              <a:gd name="T7" fmla="*/ 0 h 30"/>
              <a:gd name="T8" fmla="*/ 35 w 35"/>
              <a:gd name="T9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0">
                <a:moveTo>
                  <a:pt x="35" y="15"/>
                </a:moveTo>
                <a:lnTo>
                  <a:pt x="8" y="30"/>
                </a:lnTo>
                <a:lnTo>
                  <a:pt x="0" y="17"/>
                </a:lnTo>
                <a:lnTo>
                  <a:pt x="28" y="0"/>
                </a:lnTo>
                <a:lnTo>
                  <a:pt x="35" y="15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4" name="Freeform 391"/>
          <p:cNvSpPr>
            <a:spLocks/>
          </p:cNvSpPr>
          <p:nvPr/>
        </p:nvSpPr>
        <p:spPr bwMode="auto">
          <a:xfrm>
            <a:off x="9574213" y="2944688"/>
            <a:ext cx="77788" cy="100013"/>
          </a:xfrm>
          <a:custGeom>
            <a:avLst/>
            <a:gdLst>
              <a:gd name="T0" fmla="*/ 43 w 49"/>
              <a:gd name="T1" fmla="*/ 63 h 63"/>
              <a:gd name="T2" fmla="*/ 49 w 49"/>
              <a:gd name="T3" fmla="*/ 35 h 63"/>
              <a:gd name="T4" fmla="*/ 28 w 49"/>
              <a:gd name="T5" fmla="*/ 0 h 63"/>
              <a:gd name="T6" fmla="*/ 0 w 49"/>
              <a:gd name="T7" fmla="*/ 17 h 63"/>
              <a:gd name="T8" fmla="*/ 19 w 49"/>
              <a:gd name="T9" fmla="*/ 52 h 63"/>
              <a:gd name="T10" fmla="*/ 43 w 49"/>
              <a:gd name="T11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63">
                <a:moveTo>
                  <a:pt x="43" y="63"/>
                </a:moveTo>
                <a:lnTo>
                  <a:pt x="49" y="35"/>
                </a:lnTo>
                <a:lnTo>
                  <a:pt x="28" y="0"/>
                </a:lnTo>
                <a:lnTo>
                  <a:pt x="0" y="17"/>
                </a:lnTo>
                <a:lnTo>
                  <a:pt x="19" y="52"/>
                </a:lnTo>
                <a:lnTo>
                  <a:pt x="43" y="6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5" name="Freeform 392"/>
          <p:cNvSpPr>
            <a:spLocks noEditPoints="1"/>
          </p:cNvSpPr>
          <p:nvPr/>
        </p:nvSpPr>
        <p:spPr bwMode="auto">
          <a:xfrm>
            <a:off x="9353550" y="2687513"/>
            <a:ext cx="922338" cy="1303338"/>
          </a:xfrm>
          <a:custGeom>
            <a:avLst/>
            <a:gdLst>
              <a:gd name="T0" fmla="*/ 309 w 313"/>
              <a:gd name="T1" fmla="*/ 409 h 442"/>
              <a:gd name="T2" fmla="*/ 172 w 313"/>
              <a:gd name="T3" fmla="*/ 97 h 442"/>
              <a:gd name="T4" fmla="*/ 217 w 313"/>
              <a:gd name="T5" fmla="*/ 58 h 442"/>
              <a:gd name="T6" fmla="*/ 284 w 313"/>
              <a:gd name="T7" fmla="*/ 31 h 442"/>
              <a:gd name="T8" fmla="*/ 293 w 313"/>
              <a:gd name="T9" fmla="*/ 11 h 442"/>
              <a:gd name="T10" fmla="*/ 273 w 313"/>
              <a:gd name="T11" fmla="*/ 3 h 442"/>
              <a:gd name="T12" fmla="*/ 196 w 313"/>
              <a:gd name="T13" fmla="*/ 20 h 442"/>
              <a:gd name="T14" fmla="*/ 114 w 313"/>
              <a:gd name="T15" fmla="*/ 54 h 442"/>
              <a:gd name="T16" fmla="*/ 102 w 313"/>
              <a:gd name="T17" fmla="*/ 127 h 442"/>
              <a:gd name="T18" fmla="*/ 38 w 313"/>
              <a:gd name="T19" fmla="*/ 100 h 442"/>
              <a:gd name="T20" fmla="*/ 15 w 313"/>
              <a:gd name="T21" fmla="*/ 137 h 442"/>
              <a:gd name="T22" fmla="*/ 154 w 313"/>
              <a:gd name="T23" fmla="*/ 239 h 442"/>
              <a:gd name="T24" fmla="*/ 170 w 313"/>
              <a:gd name="T25" fmla="*/ 224 h 442"/>
              <a:gd name="T26" fmla="*/ 156 w 313"/>
              <a:gd name="T27" fmla="*/ 208 h 442"/>
              <a:gd name="T28" fmla="*/ 66 w 313"/>
              <a:gd name="T29" fmla="*/ 156 h 442"/>
              <a:gd name="T30" fmla="*/ 68 w 313"/>
              <a:gd name="T31" fmla="*/ 157 h 442"/>
              <a:gd name="T32" fmla="*/ 82 w 313"/>
              <a:gd name="T33" fmla="*/ 181 h 442"/>
              <a:gd name="T34" fmla="*/ 150 w 313"/>
              <a:gd name="T35" fmla="*/ 199 h 442"/>
              <a:gd name="T36" fmla="*/ 156 w 313"/>
              <a:gd name="T37" fmla="*/ 200 h 442"/>
              <a:gd name="T38" fmla="*/ 172 w 313"/>
              <a:gd name="T39" fmla="*/ 208 h 442"/>
              <a:gd name="T40" fmla="*/ 178 w 313"/>
              <a:gd name="T41" fmla="*/ 224 h 442"/>
              <a:gd name="T42" fmla="*/ 155 w 313"/>
              <a:gd name="T43" fmla="*/ 246 h 442"/>
              <a:gd name="T44" fmla="*/ 154 w 313"/>
              <a:gd name="T45" fmla="*/ 246 h 442"/>
              <a:gd name="T46" fmla="*/ 136 w 313"/>
              <a:gd name="T47" fmla="*/ 247 h 442"/>
              <a:gd name="T48" fmla="*/ 105 w 313"/>
              <a:gd name="T49" fmla="*/ 245 h 442"/>
              <a:gd name="T50" fmla="*/ 71 w 313"/>
              <a:gd name="T51" fmla="*/ 293 h 442"/>
              <a:gd name="T52" fmla="*/ 62 w 313"/>
              <a:gd name="T53" fmla="*/ 323 h 442"/>
              <a:gd name="T54" fmla="*/ 81 w 313"/>
              <a:gd name="T55" fmla="*/ 424 h 442"/>
              <a:gd name="T56" fmla="*/ 103 w 313"/>
              <a:gd name="T57" fmla="*/ 441 h 442"/>
              <a:gd name="T58" fmla="*/ 121 w 313"/>
              <a:gd name="T59" fmla="*/ 419 h 442"/>
              <a:gd name="T60" fmla="*/ 114 w 313"/>
              <a:gd name="T61" fmla="*/ 326 h 442"/>
              <a:gd name="T62" fmla="*/ 178 w 313"/>
              <a:gd name="T63" fmla="*/ 278 h 442"/>
              <a:gd name="T64" fmla="*/ 272 w 313"/>
              <a:gd name="T65" fmla="*/ 423 h 442"/>
              <a:gd name="T66" fmla="*/ 298 w 313"/>
              <a:gd name="T67" fmla="*/ 434 h 442"/>
              <a:gd name="T68" fmla="*/ 309 w 313"/>
              <a:gd name="T69" fmla="*/ 409 h 442"/>
              <a:gd name="T70" fmla="*/ 117 w 313"/>
              <a:gd name="T71" fmla="*/ 154 h 442"/>
              <a:gd name="T72" fmla="*/ 110 w 313"/>
              <a:gd name="T73" fmla="*/ 152 h 442"/>
              <a:gd name="T74" fmla="*/ 112 w 313"/>
              <a:gd name="T75" fmla="*/ 145 h 442"/>
              <a:gd name="T76" fmla="*/ 119 w 313"/>
              <a:gd name="T77" fmla="*/ 147 h 442"/>
              <a:gd name="T78" fmla="*/ 117 w 313"/>
              <a:gd name="T79" fmla="*/ 154 h 442"/>
              <a:gd name="T80" fmla="*/ 129 w 313"/>
              <a:gd name="T81" fmla="*/ 177 h 442"/>
              <a:gd name="T82" fmla="*/ 123 w 313"/>
              <a:gd name="T83" fmla="*/ 175 h 442"/>
              <a:gd name="T84" fmla="*/ 125 w 313"/>
              <a:gd name="T85" fmla="*/ 169 h 442"/>
              <a:gd name="T86" fmla="*/ 131 w 313"/>
              <a:gd name="T87" fmla="*/ 171 h 442"/>
              <a:gd name="T88" fmla="*/ 129 w 313"/>
              <a:gd name="T89" fmla="*/ 17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13" h="442">
                <a:moveTo>
                  <a:pt x="309" y="409"/>
                </a:moveTo>
                <a:cubicBezTo>
                  <a:pt x="172" y="97"/>
                  <a:pt x="172" y="97"/>
                  <a:pt x="172" y="97"/>
                </a:cubicBezTo>
                <a:cubicBezTo>
                  <a:pt x="217" y="58"/>
                  <a:pt x="217" y="58"/>
                  <a:pt x="217" y="58"/>
                </a:cubicBezTo>
                <a:cubicBezTo>
                  <a:pt x="284" y="31"/>
                  <a:pt x="284" y="31"/>
                  <a:pt x="284" y="31"/>
                </a:cubicBezTo>
                <a:cubicBezTo>
                  <a:pt x="292" y="28"/>
                  <a:pt x="296" y="19"/>
                  <a:pt x="293" y="11"/>
                </a:cubicBezTo>
                <a:cubicBezTo>
                  <a:pt x="289" y="4"/>
                  <a:pt x="281" y="0"/>
                  <a:pt x="273" y="3"/>
                </a:cubicBezTo>
                <a:cubicBezTo>
                  <a:pt x="196" y="20"/>
                  <a:pt x="196" y="20"/>
                  <a:pt x="196" y="20"/>
                </a:cubicBezTo>
                <a:cubicBezTo>
                  <a:pt x="196" y="20"/>
                  <a:pt x="150" y="39"/>
                  <a:pt x="114" y="54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7" y="110"/>
                  <a:pt x="18" y="123"/>
                  <a:pt x="15" y="137"/>
                </a:cubicBezTo>
                <a:cubicBezTo>
                  <a:pt x="0" y="206"/>
                  <a:pt x="66" y="245"/>
                  <a:pt x="154" y="239"/>
                </a:cubicBezTo>
                <a:cubicBezTo>
                  <a:pt x="163" y="239"/>
                  <a:pt x="170" y="232"/>
                  <a:pt x="170" y="224"/>
                </a:cubicBezTo>
                <a:cubicBezTo>
                  <a:pt x="170" y="216"/>
                  <a:pt x="164" y="209"/>
                  <a:pt x="156" y="208"/>
                </a:cubicBezTo>
                <a:cubicBezTo>
                  <a:pt x="118" y="203"/>
                  <a:pt x="53" y="196"/>
                  <a:pt x="66" y="156"/>
                </a:cubicBezTo>
                <a:cubicBezTo>
                  <a:pt x="68" y="157"/>
                  <a:pt x="68" y="157"/>
                  <a:pt x="68" y="157"/>
                </a:cubicBezTo>
                <a:cubicBezTo>
                  <a:pt x="82" y="181"/>
                  <a:pt x="82" y="181"/>
                  <a:pt x="82" y="181"/>
                </a:cubicBezTo>
                <a:cubicBezTo>
                  <a:pt x="98" y="192"/>
                  <a:pt x="128" y="196"/>
                  <a:pt x="150" y="199"/>
                </a:cubicBezTo>
                <a:cubicBezTo>
                  <a:pt x="152" y="200"/>
                  <a:pt x="154" y="200"/>
                  <a:pt x="156" y="200"/>
                </a:cubicBezTo>
                <a:cubicBezTo>
                  <a:pt x="162" y="201"/>
                  <a:pt x="168" y="203"/>
                  <a:pt x="172" y="208"/>
                </a:cubicBezTo>
                <a:cubicBezTo>
                  <a:pt x="176" y="212"/>
                  <a:pt x="178" y="218"/>
                  <a:pt x="178" y="224"/>
                </a:cubicBezTo>
                <a:cubicBezTo>
                  <a:pt x="177" y="237"/>
                  <a:pt x="167" y="246"/>
                  <a:pt x="155" y="246"/>
                </a:cubicBezTo>
                <a:cubicBezTo>
                  <a:pt x="155" y="246"/>
                  <a:pt x="155" y="246"/>
                  <a:pt x="154" y="246"/>
                </a:cubicBezTo>
                <a:cubicBezTo>
                  <a:pt x="148" y="247"/>
                  <a:pt x="142" y="247"/>
                  <a:pt x="136" y="247"/>
                </a:cubicBezTo>
                <a:cubicBezTo>
                  <a:pt x="128" y="247"/>
                  <a:pt x="113" y="246"/>
                  <a:pt x="105" y="245"/>
                </a:cubicBezTo>
                <a:cubicBezTo>
                  <a:pt x="71" y="293"/>
                  <a:pt x="71" y="293"/>
                  <a:pt x="71" y="293"/>
                </a:cubicBezTo>
                <a:cubicBezTo>
                  <a:pt x="63" y="302"/>
                  <a:pt x="61" y="313"/>
                  <a:pt x="62" y="323"/>
                </a:cubicBezTo>
                <a:cubicBezTo>
                  <a:pt x="62" y="323"/>
                  <a:pt x="81" y="424"/>
                  <a:pt x="81" y="424"/>
                </a:cubicBezTo>
                <a:cubicBezTo>
                  <a:pt x="83" y="435"/>
                  <a:pt x="93" y="442"/>
                  <a:pt x="103" y="441"/>
                </a:cubicBezTo>
                <a:cubicBezTo>
                  <a:pt x="114" y="440"/>
                  <a:pt x="122" y="430"/>
                  <a:pt x="121" y="419"/>
                </a:cubicBezTo>
                <a:cubicBezTo>
                  <a:pt x="114" y="326"/>
                  <a:pt x="114" y="326"/>
                  <a:pt x="114" y="326"/>
                </a:cubicBezTo>
                <a:cubicBezTo>
                  <a:pt x="178" y="278"/>
                  <a:pt x="178" y="278"/>
                  <a:pt x="178" y="278"/>
                </a:cubicBezTo>
                <a:cubicBezTo>
                  <a:pt x="272" y="423"/>
                  <a:pt x="272" y="423"/>
                  <a:pt x="272" y="423"/>
                </a:cubicBezTo>
                <a:cubicBezTo>
                  <a:pt x="276" y="433"/>
                  <a:pt x="287" y="438"/>
                  <a:pt x="298" y="434"/>
                </a:cubicBezTo>
                <a:cubicBezTo>
                  <a:pt x="308" y="430"/>
                  <a:pt x="313" y="419"/>
                  <a:pt x="309" y="409"/>
                </a:cubicBezTo>
                <a:close/>
                <a:moveTo>
                  <a:pt x="117" y="154"/>
                </a:moveTo>
                <a:cubicBezTo>
                  <a:pt x="114" y="155"/>
                  <a:pt x="111" y="154"/>
                  <a:pt x="110" y="152"/>
                </a:cubicBezTo>
                <a:cubicBezTo>
                  <a:pt x="109" y="150"/>
                  <a:pt x="110" y="147"/>
                  <a:pt x="112" y="145"/>
                </a:cubicBezTo>
                <a:cubicBezTo>
                  <a:pt x="114" y="144"/>
                  <a:pt x="117" y="145"/>
                  <a:pt x="119" y="147"/>
                </a:cubicBezTo>
                <a:cubicBezTo>
                  <a:pt x="120" y="150"/>
                  <a:pt x="119" y="153"/>
                  <a:pt x="117" y="154"/>
                </a:cubicBezTo>
                <a:close/>
                <a:moveTo>
                  <a:pt x="129" y="177"/>
                </a:moveTo>
                <a:cubicBezTo>
                  <a:pt x="127" y="179"/>
                  <a:pt x="124" y="178"/>
                  <a:pt x="123" y="175"/>
                </a:cubicBezTo>
                <a:cubicBezTo>
                  <a:pt x="121" y="173"/>
                  <a:pt x="122" y="170"/>
                  <a:pt x="125" y="169"/>
                </a:cubicBezTo>
                <a:cubicBezTo>
                  <a:pt x="127" y="167"/>
                  <a:pt x="130" y="168"/>
                  <a:pt x="131" y="171"/>
                </a:cubicBezTo>
                <a:cubicBezTo>
                  <a:pt x="133" y="173"/>
                  <a:pt x="132" y="176"/>
                  <a:pt x="129" y="17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6" name="Freeform 393"/>
          <p:cNvSpPr>
            <a:spLocks/>
          </p:cNvSpPr>
          <p:nvPr/>
        </p:nvSpPr>
        <p:spPr bwMode="auto">
          <a:xfrm>
            <a:off x="9102725" y="3863851"/>
            <a:ext cx="368300" cy="169863"/>
          </a:xfrm>
          <a:custGeom>
            <a:avLst/>
            <a:gdLst>
              <a:gd name="T0" fmla="*/ 34 w 232"/>
              <a:gd name="T1" fmla="*/ 11 h 107"/>
              <a:gd name="T2" fmla="*/ 103 w 232"/>
              <a:gd name="T3" fmla="*/ 20 h 107"/>
              <a:gd name="T4" fmla="*/ 82 w 232"/>
              <a:gd name="T5" fmla="*/ 72 h 107"/>
              <a:gd name="T6" fmla="*/ 97 w 232"/>
              <a:gd name="T7" fmla="*/ 74 h 107"/>
              <a:gd name="T8" fmla="*/ 106 w 232"/>
              <a:gd name="T9" fmla="*/ 46 h 107"/>
              <a:gd name="T10" fmla="*/ 153 w 232"/>
              <a:gd name="T11" fmla="*/ 28 h 107"/>
              <a:gd name="T12" fmla="*/ 130 w 232"/>
              <a:gd name="T13" fmla="*/ 2 h 107"/>
              <a:gd name="T14" fmla="*/ 192 w 232"/>
              <a:gd name="T15" fmla="*/ 0 h 107"/>
              <a:gd name="T16" fmla="*/ 232 w 232"/>
              <a:gd name="T17" fmla="*/ 42 h 107"/>
              <a:gd name="T18" fmla="*/ 69 w 232"/>
              <a:gd name="T19" fmla="*/ 107 h 107"/>
              <a:gd name="T20" fmla="*/ 0 w 232"/>
              <a:gd name="T21" fmla="*/ 89 h 107"/>
              <a:gd name="T22" fmla="*/ 34 w 232"/>
              <a:gd name="T23" fmla="*/ 1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2" h="107">
                <a:moveTo>
                  <a:pt x="34" y="11"/>
                </a:moveTo>
                <a:lnTo>
                  <a:pt x="103" y="20"/>
                </a:lnTo>
                <a:lnTo>
                  <a:pt x="82" y="72"/>
                </a:lnTo>
                <a:lnTo>
                  <a:pt x="97" y="74"/>
                </a:lnTo>
                <a:lnTo>
                  <a:pt x="106" y="46"/>
                </a:lnTo>
                <a:lnTo>
                  <a:pt x="153" y="28"/>
                </a:lnTo>
                <a:lnTo>
                  <a:pt x="130" y="2"/>
                </a:lnTo>
                <a:lnTo>
                  <a:pt x="192" y="0"/>
                </a:lnTo>
                <a:lnTo>
                  <a:pt x="232" y="42"/>
                </a:lnTo>
                <a:lnTo>
                  <a:pt x="69" y="107"/>
                </a:lnTo>
                <a:lnTo>
                  <a:pt x="0" y="89"/>
                </a:lnTo>
                <a:lnTo>
                  <a:pt x="34" y="1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7" name="Freeform 394"/>
          <p:cNvSpPr>
            <a:spLocks/>
          </p:cNvSpPr>
          <p:nvPr/>
        </p:nvSpPr>
        <p:spPr bwMode="auto">
          <a:xfrm>
            <a:off x="9021763" y="3963863"/>
            <a:ext cx="534988" cy="265113"/>
          </a:xfrm>
          <a:custGeom>
            <a:avLst/>
            <a:gdLst>
              <a:gd name="T0" fmla="*/ 109 w 182"/>
              <a:gd name="T1" fmla="*/ 90 h 90"/>
              <a:gd name="T2" fmla="*/ 106 w 182"/>
              <a:gd name="T3" fmla="*/ 88 h 90"/>
              <a:gd name="T4" fmla="*/ 79 w 182"/>
              <a:gd name="T5" fmla="*/ 68 h 90"/>
              <a:gd name="T6" fmla="*/ 42 w 182"/>
              <a:gd name="T7" fmla="*/ 85 h 90"/>
              <a:gd name="T8" fmla="*/ 39 w 182"/>
              <a:gd name="T9" fmla="*/ 86 h 90"/>
              <a:gd name="T10" fmla="*/ 37 w 182"/>
              <a:gd name="T11" fmla="*/ 83 h 90"/>
              <a:gd name="T12" fmla="*/ 31 w 182"/>
              <a:gd name="T13" fmla="*/ 53 h 90"/>
              <a:gd name="T14" fmla="*/ 4 w 182"/>
              <a:gd name="T15" fmla="*/ 54 h 90"/>
              <a:gd name="T16" fmla="*/ 1 w 182"/>
              <a:gd name="T17" fmla="*/ 53 h 90"/>
              <a:gd name="T18" fmla="*/ 1 w 182"/>
              <a:gd name="T19" fmla="*/ 50 h 90"/>
              <a:gd name="T20" fmla="*/ 10 w 182"/>
              <a:gd name="T21" fmla="*/ 34 h 90"/>
              <a:gd name="T22" fmla="*/ 1 w 182"/>
              <a:gd name="T23" fmla="*/ 17 h 90"/>
              <a:gd name="T24" fmla="*/ 1 w 182"/>
              <a:gd name="T25" fmla="*/ 13 h 90"/>
              <a:gd name="T26" fmla="*/ 5 w 182"/>
              <a:gd name="T27" fmla="*/ 13 h 90"/>
              <a:gd name="T28" fmla="*/ 15 w 182"/>
              <a:gd name="T29" fmla="*/ 34 h 90"/>
              <a:gd name="T30" fmla="*/ 12 w 182"/>
              <a:gd name="T31" fmla="*/ 46 h 90"/>
              <a:gd name="T32" fmla="*/ 34 w 182"/>
              <a:gd name="T33" fmla="*/ 49 h 90"/>
              <a:gd name="T34" fmla="*/ 43 w 182"/>
              <a:gd name="T35" fmla="*/ 76 h 90"/>
              <a:gd name="T36" fmla="*/ 79 w 182"/>
              <a:gd name="T37" fmla="*/ 63 h 90"/>
              <a:gd name="T38" fmla="*/ 107 w 182"/>
              <a:gd name="T39" fmla="*/ 80 h 90"/>
              <a:gd name="T40" fmla="*/ 123 w 182"/>
              <a:gd name="T41" fmla="*/ 56 h 90"/>
              <a:gd name="T42" fmla="*/ 148 w 182"/>
              <a:gd name="T43" fmla="*/ 59 h 90"/>
              <a:gd name="T44" fmla="*/ 155 w 182"/>
              <a:gd name="T45" fmla="*/ 31 h 90"/>
              <a:gd name="T46" fmla="*/ 169 w 182"/>
              <a:gd name="T47" fmla="*/ 27 h 90"/>
              <a:gd name="T48" fmla="*/ 161 w 182"/>
              <a:gd name="T49" fmla="*/ 13 h 90"/>
              <a:gd name="T50" fmla="*/ 167 w 182"/>
              <a:gd name="T51" fmla="*/ 0 h 90"/>
              <a:gd name="T52" fmla="*/ 170 w 182"/>
              <a:gd name="T53" fmla="*/ 1 h 90"/>
              <a:gd name="T54" fmla="*/ 170 w 182"/>
              <a:gd name="T55" fmla="*/ 5 h 90"/>
              <a:gd name="T56" fmla="*/ 166 w 182"/>
              <a:gd name="T57" fmla="*/ 13 h 90"/>
              <a:gd name="T58" fmla="*/ 180 w 182"/>
              <a:gd name="T59" fmla="*/ 28 h 90"/>
              <a:gd name="T60" fmla="*/ 181 w 182"/>
              <a:gd name="T61" fmla="*/ 32 h 90"/>
              <a:gd name="T62" fmla="*/ 178 w 182"/>
              <a:gd name="T63" fmla="*/ 33 h 90"/>
              <a:gd name="T64" fmla="*/ 159 w 182"/>
              <a:gd name="T65" fmla="*/ 35 h 90"/>
              <a:gd name="T66" fmla="*/ 153 w 182"/>
              <a:gd name="T67" fmla="*/ 64 h 90"/>
              <a:gd name="T68" fmla="*/ 152 w 182"/>
              <a:gd name="T69" fmla="*/ 66 h 90"/>
              <a:gd name="T70" fmla="*/ 149 w 182"/>
              <a:gd name="T71" fmla="*/ 66 h 90"/>
              <a:gd name="T72" fmla="*/ 125 w 182"/>
              <a:gd name="T73" fmla="*/ 61 h 90"/>
              <a:gd name="T74" fmla="*/ 111 w 182"/>
              <a:gd name="T75" fmla="*/ 88 h 90"/>
              <a:gd name="T76" fmla="*/ 109 w 182"/>
              <a:gd name="T77" fmla="*/ 90 h 90"/>
              <a:gd name="T78" fmla="*/ 109 w 182"/>
              <a:gd name="T79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2" h="90">
                <a:moveTo>
                  <a:pt x="109" y="90"/>
                </a:moveTo>
                <a:cubicBezTo>
                  <a:pt x="108" y="90"/>
                  <a:pt x="107" y="89"/>
                  <a:pt x="106" y="88"/>
                </a:cubicBezTo>
                <a:cubicBezTo>
                  <a:pt x="100" y="77"/>
                  <a:pt x="90" y="69"/>
                  <a:pt x="79" y="68"/>
                </a:cubicBezTo>
                <a:cubicBezTo>
                  <a:pt x="67" y="67"/>
                  <a:pt x="54" y="73"/>
                  <a:pt x="42" y="85"/>
                </a:cubicBezTo>
                <a:cubicBezTo>
                  <a:pt x="41" y="86"/>
                  <a:pt x="40" y="86"/>
                  <a:pt x="39" y="86"/>
                </a:cubicBezTo>
                <a:cubicBezTo>
                  <a:pt x="38" y="85"/>
                  <a:pt x="37" y="84"/>
                  <a:pt x="37" y="83"/>
                </a:cubicBezTo>
                <a:cubicBezTo>
                  <a:pt x="39" y="69"/>
                  <a:pt x="37" y="58"/>
                  <a:pt x="31" y="53"/>
                </a:cubicBezTo>
                <a:cubicBezTo>
                  <a:pt x="25" y="49"/>
                  <a:pt x="16" y="49"/>
                  <a:pt x="4" y="54"/>
                </a:cubicBezTo>
                <a:cubicBezTo>
                  <a:pt x="3" y="55"/>
                  <a:pt x="1" y="54"/>
                  <a:pt x="1" y="53"/>
                </a:cubicBezTo>
                <a:cubicBezTo>
                  <a:pt x="0" y="52"/>
                  <a:pt x="0" y="51"/>
                  <a:pt x="1" y="50"/>
                </a:cubicBezTo>
                <a:cubicBezTo>
                  <a:pt x="8" y="44"/>
                  <a:pt x="10" y="39"/>
                  <a:pt x="10" y="34"/>
                </a:cubicBezTo>
                <a:cubicBezTo>
                  <a:pt x="10" y="29"/>
                  <a:pt x="7" y="24"/>
                  <a:pt x="1" y="17"/>
                </a:cubicBezTo>
                <a:cubicBezTo>
                  <a:pt x="0" y="15"/>
                  <a:pt x="0" y="14"/>
                  <a:pt x="1" y="13"/>
                </a:cubicBezTo>
                <a:cubicBezTo>
                  <a:pt x="2" y="12"/>
                  <a:pt x="4" y="12"/>
                  <a:pt x="5" y="13"/>
                </a:cubicBezTo>
                <a:cubicBezTo>
                  <a:pt x="12" y="21"/>
                  <a:pt x="15" y="28"/>
                  <a:pt x="15" y="34"/>
                </a:cubicBezTo>
                <a:cubicBezTo>
                  <a:pt x="16" y="38"/>
                  <a:pt x="14" y="42"/>
                  <a:pt x="12" y="46"/>
                </a:cubicBezTo>
                <a:cubicBezTo>
                  <a:pt x="21" y="44"/>
                  <a:pt x="29" y="45"/>
                  <a:pt x="34" y="49"/>
                </a:cubicBezTo>
                <a:cubicBezTo>
                  <a:pt x="41" y="54"/>
                  <a:pt x="44" y="64"/>
                  <a:pt x="43" y="76"/>
                </a:cubicBezTo>
                <a:cubicBezTo>
                  <a:pt x="58" y="64"/>
                  <a:pt x="71" y="62"/>
                  <a:pt x="79" y="63"/>
                </a:cubicBezTo>
                <a:cubicBezTo>
                  <a:pt x="90" y="64"/>
                  <a:pt x="100" y="70"/>
                  <a:pt x="107" y="80"/>
                </a:cubicBezTo>
                <a:cubicBezTo>
                  <a:pt x="111" y="67"/>
                  <a:pt x="116" y="59"/>
                  <a:pt x="123" y="56"/>
                </a:cubicBezTo>
                <a:cubicBezTo>
                  <a:pt x="130" y="53"/>
                  <a:pt x="138" y="54"/>
                  <a:pt x="148" y="59"/>
                </a:cubicBezTo>
                <a:cubicBezTo>
                  <a:pt x="147" y="48"/>
                  <a:pt x="148" y="37"/>
                  <a:pt x="155" y="31"/>
                </a:cubicBezTo>
                <a:cubicBezTo>
                  <a:pt x="159" y="28"/>
                  <a:pt x="163" y="26"/>
                  <a:pt x="169" y="27"/>
                </a:cubicBezTo>
                <a:cubicBezTo>
                  <a:pt x="164" y="22"/>
                  <a:pt x="161" y="18"/>
                  <a:pt x="161" y="13"/>
                </a:cubicBezTo>
                <a:cubicBezTo>
                  <a:pt x="161" y="5"/>
                  <a:pt x="167" y="1"/>
                  <a:pt x="167" y="0"/>
                </a:cubicBezTo>
                <a:cubicBezTo>
                  <a:pt x="168" y="0"/>
                  <a:pt x="170" y="0"/>
                  <a:pt x="170" y="1"/>
                </a:cubicBezTo>
                <a:cubicBezTo>
                  <a:pt x="171" y="2"/>
                  <a:pt x="171" y="4"/>
                  <a:pt x="170" y="5"/>
                </a:cubicBezTo>
                <a:cubicBezTo>
                  <a:pt x="170" y="5"/>
                  <a:pt x="166" y="8"/>
                  <a:pt x="166" y="13"/>
                </a:cubicBezTo>
                <a:cubicBezTo>
                  <a:pt x="167" y="18"/>
                  <a:pt x="171" y="23"/>
                  <a:pt x="180" y="28"/>
                </a:cubicBezTo>
                <a:cubicBezTo>
                  <a:pt x="181" y="29"/>
                  <a:pt x="182" y="30"/>
                  <a:pt x="181" y="32"/>
                </a:cubicBezTo>
                <a:cubicBezTo>
                  <a:pt x="181" y="33"/>
                  <a:pt x="180" y="34"/>
                  <a:pt x="178" y="33"/>
                </a:cubicBezTo>
                <a:cubicBezTo>
                  <a:pt x="169" y="31"/>
                  <a:pt x="163" y="32"/>
                  <a:pt x="159" y="35"/>
                </a:cubicBezTo>
                <a:cubicBezTo>
                  <a:pt x="152" y="40"/>
                  <a:pt x="152" y="53"/>
                  <a:pt x="153" y="64"/>
                </a:cubicBezTo>
                <a:cubicBezTo>
                  <a:pt x="153" y="65"/>
                  <a:pt x="153" y="66"/>
                  <a:pt x="152" y="66"/>
                </a:cubicBezTo>
                <a:cubicBezTo>
                  <a:pt x="151" y="67"/>
                  <a:pt x="150" y="67"/>
                  <a:pt x="149" y="66"/>
                </a:cubicBezTo>
                <a:cubicBezTo>
                  <a:pt x="139" y="60"/>
                  <a:pt x="131" y="58"/>
                  <a:pt x="125" y="61"/>
                </a:cubicBezTo>
                <a:cubicBezTo>
                  <a:pt x="119" y="64"/>
                  <a:pt x="114" y="72"/>
                  <a:pt x="111" y="88"/>
                </a:cubicBezTo>
                <a:cubicBezTo>
                  <a:pt x="111" y="89"/>
                  <a:pt x="110" y="89"/>
                  <a:pt x="109" y="90"/>
                </a:cubicBezTo>
                <a:cubicBezTo>
                  <a:pt x="109" y="90"/>
                  <a:pt x="109" y="90"/>
                  <a:pt x="109" y="9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8" name="Freeform 395"/>
          <p:cNvSpPr>
            <a:spLocks/>
          </p:cNvSpPr>
          <p:nvPr/>
        </p:nvSpPr>
        <p:spPr bwMode="auto">
          <a:xfrm>
            <a:off x="9263063" y="3581276"/>
            <a:ext cx="63500" cy="241300"/>
          </a:xfrm>
          <a:custGeom>
            <a:avLst/>
            <a:gdLst>
              <a:gd name="T0" fmla="*/ 1 w 22"/>
              <a:gd name="T1" fmla="*/ 82 h 82"/>
              <a:gd name="T2" fmla="*/ 1 w 22"/>
              <a:gd name="T3" fmla="*/ 82 h 82"/>
              <a:gd name="T4" fmla="*/ 0 w 22"/>
              <a:gd name="T5" fmla="*/ 80 h 82"/>
              <a:gd name="T6" fmla="*/ 20 w 22"/>
              <a:gd name="T7" fmla="*/ 1 h 82"/>
              <a:gd name="T8" fmla="*/ 21 w 22"/>
              <a:gd name="T9" fmla="*/ 0 h 82"/>
              <a:gd name="T10" fmla="*/ 22 w 22"/>
              <a:gd name="T11" fmla="*/ 2 h 82"/>
              <a:gd name="T12" fmla="*/ 2 w 22"/>
              <a:gd name="T13" fmla="*/ 81 h 82"/>
              <a:gd name="T14" fmla="*/ 1 w 22"/>
              <a:gd name="T1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82">
                <a:moveTo>
                  <a:pt x="1" y="82"/>
                </a:moveTo>
                <a:cubicBezTo>
                  <a:pt x="1" y="82"/>
                  <a:pt x="1" y="82"/>
                  <a:pt x="1" y="82"/>
                </a:cubicBezTo>
                <a:cubicBezTo>
                  <a:pt x="0" y="82"/>
                  <a:pt x="0" y="81"/>
                  <a:pt x="0" y="8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1"/>
                  <a:pt x="22" y="2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2"/>
                  <a:pt x="1" y="8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9" name="Freeform 396"/>
          <p:cNvSpPr>
            <a:spLocks/>
          </p:cNvSpPr>
          <p:nvPr/>
        </p:nvSpPr>
        <p:spPr bwMode="auto">
          <a:xfrm>
            <a:off x="9315450" y="3544763"/>
            <a:ext cx="82550" cy="315913"/>
          </a:xfrm>
          <a:custGeom>
            <a:avLst/>
            <a:gdLst>
              <a:gd name="T0" fmla="*/ 1 w 28"/>
              <a:gd name="T1" fmla="*/ 107 h 107"/>
              <a:gd name="T2" fmla="*/ 1 w 28"/>
              <a:gd name="T3" fmla="*/ 107 h 107"/>
              <a:gd name="T4" fmla="*/ 0 w 28"/>
              <a:gd name="T5" fmla="*/ 105 h 107"/>
              <a:gd name="T6" fmla="*/ 25 w 28"/>
              <a:gd name="T7" fmla="*/ 1 h 107"/>
              <a:gd name="T8" fmla="*/ 27 w 28"/>
              <a:gd name="T9" fmla="*/ 0 h 107"/>
              <a:gd name="T10" fmla="*/ 28 w 28"/>
              <a:gd name="T11" fmla="*/ 2 h 107"/>
              <a:gd name="T12" fmla="*/ 2 w 28"/>
              <a:gd name="T13" fmla="*/ 106 h 107"/>
              <a:gd name="T14" fmla="*/ 1 w 28"/>
              <a:gd name="T1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107">
                <a:moveTo>
                  <a:pt x="1" y="107"/>
                </a:moveTo>
                <a:cubicBezTo>
                  <a:pt x="1" y="107"/>
                  <a:pt x="1" y="107"/>
                  <a:pt x="1" y="107"/>
                </a:cubicBezTo>
                <a:cubicBezTo>
                  <a:pt x="0" y="107"/>
                  <a:pt x="0" y="106"/>
                  <a:pt x="0" y="105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0"/>
                  <a:pt x="26" y="0"/>
                  <a:pt x="27" y="0"/>
                </a:cubicBezTo>
                <a:cubicBezTo>
                  <a:pt x="28" y="0"/>
                  <a:pt x="28" y="1"/>
                  <a:pt x="28" y="2"/>
                </a:cubicBezTo>
                <a:cubicBezTo>
                  <a:pt x="2" y="106"/>
                  <a:pt x="2" y="106"/>
                  <a:pt x="2" y="106"/>
                </a:cubicBezTo>
                <a:cubicBezTo>
                  <a:pt x="2" y="107"/>
                  <a:pt x="2" y="107"/>
                  <a:pt x="1" y="10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0" name="Freeform 397"/>
          <p:cNvSpPr>
            <a:spLocks/>
          </p:cNvSpPr>
          <p:nvPr/>
        </p:nvSpPr>
        <p:spPr bwMode="auto">
          <a:xfrm>
            <a:off x="2232819" y="4894138"/>
            <a:ext cx="250825" cy="250825"/>
          </a:xfrm>
          <a:custGeom>
            <a:avLst/>
            <a:gdLst>
              <a:gd name="T0" fmla="*/ 80 w 85"/>
              <a:gd name="T1" fmla="*/ 35 h 85"/>
              <a:gd name="T2" fmla="*/ 50 w 85"/>
              <a:gd name="T3" fmla="*/ 81 h 85"/>
              <a:gd name="T4" fmla="*/ 4 w 85"/>
              <a:gd name="T5" fmla="*/ 50 h 85"/>
              <a:gd name="T6" fmla="*/ 35 w 85"/>
              <a:gd name="T7" fmla="*/ 4 h 85"/>
              <a:gd name="T8" fmla="*/ 80 w 85"/>
              <a:gd name="T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0" y="35"/>
                </a:moveTo>
                <a:cubicBezTo>
                  <a:pt x="85" y="56"/>
                  <a:pt x="71" y="77"/>
                  <a:pt x="50" y="81"/>
                </a:cubicBezTo>
                <a:cubicBezTo>
                  <a:pt x="29" y="85"/>
                  <a:pt x="8" y="71"/>
                  <a:pt x="4" y="50"/>
                </a:cubicBezTo>
                <a:cubicBezTo>
                  <a:pt x="0" y="29"/>
                  <a:pt x="13" y="8"/>
                  <a:pt x="35" y="4"/>
                </a:cubicBezTo>
                <a:cubicBezTo>
                  <a:pt x="56" y="0"/>
                  <a:pt x="76" y="14"/>
                  <a:pt x="80" y="3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1" name="Freeform 398"/>
          <p:cNvSpPr>
            <a:spLocks/>
          </p:cNvSpPr>
          <p:nvPr/>
        </p:nvSpPr>
        <p:spPr bwMode="auto">
          <a:xfrm>
            <a:off x="2015332" y="5233863"/>
            <a:ext cx="403225" cy="420688"/>
          </a:xfrm>
          <a:custGeom>
            <a:avLst/>
            <a:gdLst>
              <a:gd name="T0" fmla="*/ 136 w 137"/>
              <a:gd name="T1" fmla="*/ 143 h 143"/>
              <a:gd name="T2" fmla="*/ 16 w 137"/>
              <a:gd name="T3" fmla="*/ 62 h 143"/>
              <a:gd name="T4" fmla="*/ 6 w 137"/>
              <a:gd name="T5" fmla="*/ 0 h 143"/>
              <a:gd name="T6" fmla="*/ 8 w 137"/>
              <a:gd name="T7" fmla="*/ 1 h 143"/>
              <a:gd name="T8" fmla="*/ 19 w 137"/>
              <a:gd name="T9" fmla="*/ 60 h 143"/>
              <a:gd name="T10" fmla="*/ 137 w 137"/>
              <a:gd name="T11" fmla="*/ 141 h 143"/>
              <a:gd name="T12" fmla="*/ 136 w 137"/>
              <a:gd name="T1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7" h="143">
                <a:moveTo>
                  <a:pt x="136" y="143"/>
                </a:moveTo>
                <a:cubicBezTo>
                  <a:pt x="82" y="132"/>
                  <a:pt x="39" y="102"/>
                  <a:pt x="16" y="62"/>
                </a:cubicBezTo>
                <a:cubicBezTo>
                  <a:pt x="4" y="39"/>
                  <a:pt x="0" y="16"/>
                  <a:pt x="6" y="0"/>
                </a:cubicBezTo>
                <a:cubicBezTo>
                  <a:pt x="8" y="1"/>
                  <a:pt x="8" y="1"/>
                  <a:pt x="8" y="1"/>
                </a:cubicBezTo>
                <a:cubicBezTo>
                  <a:pt x="3" y="16"/>
                  <a:pt x="7" y="39"/>
                  <a:pt x="19" y="60"/>
                </a:cubicBezTo>
                <a:cubicBezTo>
                  <a:pt x="40" y="100"/>
                  <a:pt x="84" y="129"/>
                  <a:pt x="137" y="141"/>
                </a:cubicBezTo>
                <a:lnTo>
                  <a:pt x="136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2" name="Freeform 399"/>
          <p:cNvSpPr>
            <a:spLocks/>
          </p:cNvSpPr>
          <p:nvPr/>
        </p:nvSpPr>
        <p:spPr bwMode="auto">
          <a:xfrm>
            <a:off x="2018507" y="6016501"/>
            <a:ext cx="317500" cy="165100"/>
          </a:xfrm>
          <a:custGeom>
            <a:avLst/>
            <a:gdLst>
              <a:gd name="T0" fmla="*/ 10 w 108"/>
              <a:gd name="T1" fmla="*/ 0 h 56"/>
              <a:gd name="T2" fmla="*/ 27 w 108"/>
              <a:gd name="T3" fmla="*/ 46 h 56"/>
              <a:gd name="T4" fmla="*/ 86 w 108"/>
              <a:gd name="T5" fmla="*/ 36 h 56"/>
              <a:gd name="T6" fmla="*/ 101 w 108"/>
              <a:gd name="T7" fmla="*/ 36 h 56"/>
              <a:gd name="T8" fmla="*/ 104 w 108"/>
              <a:gd name="T9" fmla="*/ 30 h 56"/>
              <a:gd name="T10" fmla="*/ 10 w 108"/>
              <a:gd name="T1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56">
                <a:moveTo>
                  <a:pt x="10" y="0"/>
                </a:moveTo>
                <a:cubicBezTo>
                  <a:pt x="0" y="20"/>
                  <a:pt x="11" y="39"/>
                  <a:pt x="27" y="46"/>
                </a:cubicBezTo>
                <a:cubicBezTo>
                  <a:pt x="47" y="55"/>
                  <a:pt x="82" y="56"/>
                  <a:pt x="86" y="36"/>
                </a:cubicBezTo>
                <a:cubicBezTo>
                  <a:pt x="90" y="36"/>
                  <a:pt x="101" y="36"/>
                  <a:pt x="101" y="36"/>
                </a:cubicBezTo>
                <a:cubicBezTo>
                  <a:pt x="105" y="36"/>
                  <a:pt x="108" y="32"/>
                  <a:pt x="104" y="30"/>
                </a:cubicBezTo>
                <a:cubicBezTo>
                  <a:pt x="100" y="29"/>
                  <a:pt x="10" y="0"/>
                  <a:pt x="1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3" name="Freeform 400"/>
          <p:cNvSpPr>
            <a:spLocks/>
          </p:cNvSpPr>
          <p:nvPr/>
        </p:nvSpPr>
        <p:spPr bwMode="auto">
          <a:xfrm>
            <a:off x="2451894" y="4625851"/>
            <a:ext cx="234950" cy="265113"/>
          </a:xfrm>
          <a:custGeom>
            <a:avLst/>
            <a:gdLst>
              <a:gd name="T0" fmla="*/ 28 w 80"/>
              <a:gd name="T1" fmla="*/ 69 h 90"/>
              <a:gd name="T2" fmla="*/ 29 w 80"/>
              <a:gd name="T3" fmla="*/ 71 h 90"/>
              <a:gd name="T4" fmla="*/ 33 w 80"/>
              <a:gd name="T5" fmla="*/ 75 h 90"/>
              <a:gd name="T6" fmla="*/ 45 w 80"/>
              <a:gd name="T7" fmla="*/ 78 h 90"/>
              <a:gd name="T8" fmla="*/ 56 w 80"/>
              <a:gd name="T9" fmla="*/ 71 h 90"/>
              <a:gd name="T10" fmla="*/ 56 w 80"/>
              <a:gd name="T11" fmla="*/ 71 h 90"/>
              <a:gd name="T12" fmla="*/ 57 w 80"/>
              <a:gd name="T13" fmla="*/ 71 h 90"/>
              <a:gd name="T14" fmla="*/ 60 w 80"/>
              <a:gd name="T15" fmla="*/ 70 h 90"/>
              <a:gd name="T16" fmla="*/ 74 w 80"/>
              <a:gd name="T17" fmla="*/ 62 h 90"/>
              <a:gd name="T18" fmla="*/ 70 w 80"/>
              <a:gd name="T19" fmla="*/ 35 h 90"/>
              <a:gd name="T20" fmla="*/ 69 w 80"/>
              <a:gd name="T21" fmla="*/ 34 h 90"/>
              <a:gd name="T22" fmla="*/ 69 w 80"/>
              <a:gd name="T23" fmla="*/ 33 h 90"/>
              <a:gd name="T24" fmla="*/ 58 w 80"/>
              <a:gd name="T25" fmla="*/ 6 h 90"/>
              <a:gd name="T26" fmla="*/ 39 w 80"/>
              <a:gd name="T27" fmla="*/ 1 h 90"/>
              <a:gd name="T28" fmla="*/ 20 w 80"/>
              <a:gd name="T29" fmla="*/ 13 h 90"/>
              <a:gd name="T30" fmla="*/ 17 w 80"/>
              <a:gd name="T31" fmla="*/ 18 h 90"/>
              <a:gd name="T32" fmla="*/ 17 w 80"/>
              <a:gd name="T33" fmla="*/ 19 h 90"/>
              <a:gd name="T34" fmla="*/ 16 w 80"/>
              <a:gd name="T35" fmla="*/ 19 h 90"/>
              <a:gd name="T36" fmla="*/ 8 w 80"/>
              <a:gd name="T37" fmla="*/ 26 h 90"/>
              <a:gd name="T38" fmla="*/ 14 w 80"/>
              <a:gd name="T39" fmla="*/ 60 h 90"/>
              <a:gd name="T40" fmla="*/ 16 w 80"/>
              <a:gd name="T41" fmla="*/ 62 h 90"/>
              <a:gd name="T42" fmla="*/ 17 w 80"/>
              <a:gd name="T43" fmla="*/ 62 h 90"/>
              <a:gd name="T44" fmla="*/ 4 w 80"/>
              <a:gd name="T45" fmla="*/ 86 h 90"/>
              <a:gd name="T46" fmla="*/ 4 w 80"/>
              <a:gd name="T47" fmla="*/ 87 h 90"/>
              <a:gd name="T48" fmla="*/ 24 w 80"/>
              <a:gd name="T49" fmla="*/ 56 h 90"/>
              <a:gd name="T50" fmla="*/ 21 w 80"/>
              <a:gd name="T51" fmla="*/ 54 h 90"/>
              <a:gd name="T52" fmla="*/ 19 w 80"/>
              <a:gd name="T53" fmla="*/ 59 h 90"/>
              <a:gd name="T54" fmla="*/ 17 w 80"/>
              <a:gd name="T55" fmla="*/ 58 h 90"/>
              <a:gd name="T56" fmla="*/ 16 w 80"/>
              <a:gd name="T57" fmla="*/ 57 h 90"/>
              <a:gd name="T58" fmla="*/ 11 w 80"/>
              <a:gd name="T59" fmla="*/ 29 h 90"/>
              <a:gd name="T60" fmla="*/ 19 w 80"/>
              <a:gd name="T61" fmla="*/ 22 h 90"/>
              <a:gd name="T62" fmla="*/ 20 w 80"/>
              <a:gd name="T63" fmla="*/ 22 h 90"/>
              <a:gd name="T64" fmla="*/ 20 w 80"/>
              <a:gd name="T65" fmla="*/ 21 h 90"/>
              <a:gd name="T66" fmla="*/ 23 w 80"/>
              <a:gd name="T67" fmla="*/ 15 h 90"/>
              <a:gd name="T68" fmla="*/ 39 w 80"/>
              <a:gd name="T69" fmla="*/ 6 h 90"/>
              <a:gd name="T70" fmla="*/ 55 w 80"/>
              <a:gd name="T71" fmla="*/ 10 h 90"/>
              <a:gd name="T72" fmla="*/ 64 w 80"/>
              <a:gd name="T73" fmla="*/ 35 h 90"/>
              <a:gd name="T74" fmla="*/ 64 w 80"/>
              <a:gd name="T75" fmla="*/ 36 h 90"/>
              <a:gd name="T76" fmla="*/ 65 w 80"/>
              <a:gd name="T77" fmla="*/ 37 h 90"/>
              <a:gd name="T78" fmla="*/ 66 w 80"/>
              <a:gd name="T79" fmla="*/ 38 h 90"/>
              <a:gd name="T80" fmla="*/ 70 w 80"/>
              <a:gd name="T81" fmla="*/ 60 h 90"/>
              <a:gd name="T82" fmla="*/ 59 w 80"/>
              <a:gd name="T83" fmla="*/ 66 h 90"/>
              <a:gd name="T84" fmla="*/ 55 w 80"/>
              <a:gd name="T85" fmla="*/ 66 h 90"/>
              <a:gd name="T86" fmla="*/ 54 w 80"/>
              <a:gd name="T87" fmla="*/ 66 h 90"/>
              <a:gd name="T88" fmla="*/ 53 w 80"/>
              <a:gd name="T89" fmla="*/ 67 h 90"/>
              <a:gd name="T90" fmla="*/ 53 w 80"/>
              <a:gd name="T91" fmla="*/ 68 h 90"/>
              <a:gd name="T92" fmla="*/ 44 w 80"/>
              <a:gd name="T93" fmla="*/ 73 h 90"/>
              <a:gd name="T94" fmla="*/ 36 w 80"/>
              <a:gd name="T95" fmla="*/ 71 h 90"/>
              <a:gd name="T96" fmla="*/ 32 w 80"/>
              <a:gd name="T97" fmla="*/ 67 h 90"/>
              <a:gd name="T98" fmla="*/ 32 w 80"/>
              <a:gd name="T99" fmla="*/ 66 h 90"/>
              <a:gd name="T100" fmla="*/ 34 w 80"/>
              <a:gd name="T101" fmla="*/ 63 h 90"/>
              <a:gd name="T102" fmla="*/ 31 w 80"/>
              <a:gd name="T103" fmla="*/ 61 h 90"/>
              <a:gd name="T104" fmla="*/ 9 w 80"/>
              <a:gd name="T105" fmla="*/ 90 h 90"/>
              <a:gd name="T106" fmla="*/ 9 w 80"/>
              <a:gd name="T107" fmla="*/ 90 h 90"/>
              <a:gd name="T108" fmla="*/ 28 w 80"/>
              <a:gd name="T109" fmla="*/ 6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0" h="90">
                <a:moveTo>
                  <a:pt x="28" y="69"/>
                </a:moveTo>
                <a:cubicBezTo>
                  <a:pt x="29" y="71"/>
                  <a:pt x="29" y="71"/>
                  <a:pt x="29" y="71"/>
                </a:cubicBezTo>
                <a:cubicBezTo>
                  <a:pt x="31" y="72"/>
                  <a:pt x="32" y="74"/>
                  <a:pt x="33" y="75"/>
                </a:cubicBezTo>
                <a:cubicBezTo>
                  <a:pt x="37" y="77"/>
                  <a:pt x="41" y="78"/>
                  <a:pt x="45" y="78"/>
                </a:cubicBezTo>
                <a:cubicBezTo>
                  <a:pt x="49" y="77"/>
                  <a:pt x="53" y="75"/>
                  <a:pt x="56" y="71"/>
                </a:cubicBezTo>
                <a:cubicBezTo>
                  <a:pt x="56" y="71"/>
                  <a:pt x="56" y="71"/>
                  <a:pt x="56" y="71"/>
                </a:cubicBezTo>
                <a:cubicBezTo>
                  <a:pt x="57" y="71"/>
                  <a:pt x="57" y="71"/>
                  <a:pt x="57" y="71"/>
                </a:cubicBezTo>
                <a:cubicBezTo>
                  <a:pt x="58" y="71"/>
                  <a:pt x="59" y="71"/>
                  <a:pt x="60" y="70"/>
                </a:cubicBezTo>
                <a:cubicBezTo>
                  <a:pt x="65" y="70"/>
                  <a:pt x="70" y="67"/>
                  <a:pt x="74" y="62"/>
                </a:cubicBezTo>
                <a:cubicBezTo>
                  <a:pt x="80" y="53"/>
                  <a:pt x="78" y="41"/>
                  <a:pt x="70" y="35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3"/>
                  <a:pt x="69" y="33"/>
                  <a:pt x="69" y="33"/>
                </a:cubicBezTo>
                <a:cubicBezTo>
                  <a:pt x="71" y="23"/>
                  <a:pt x="67" y="12"/>
                  <a:pt x="58" y="6"/>
                </a:cubicBezTo>
                <a:cubicBezTo>
                  <a:pt x="52" y="2"/>
                  <a:pt x="46" y="0"/>
                  <a:pt x="39" y="1"/>
                </a:cubicBezTo>
                <a:cubicBezTo>
                  <a:pt x="31" y="2"/>
                  <a:pt x="24" y="6"/>
                  <a:pt x="20" y="13"/>
                </a:cubicBezTo>
                <a:cubicBezTo>
                  <a:pt x="19" y="14"/>
                  <a:pt x="18" y="16"/>
                  <a:pt x="17" y="18"/>
                </a:cubicBezTo>
                <a:cubicBezTo>
                  <a:pt x="17" y="19"/>
                  <a:pt x="17" y="19"/>
                  <a:pt x="17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3" y="21"/>
                  <a:pt x="10" y="23"/>
                  <a:pt x="8" y="26"/>
                </a:cubicBezTo>
                <a:cubicBezTo>
                  <a:pt x="0" y="37"/>
                  <a:pt x="3" y="53"/>
                  <a:pt x="14" y="60"/>
                </a:cubicBezTo>
                <a:cubicBezTo>
                  <a:pt x="14" y="61"/>
                  <a:pt x="15" y="61"/>
                  <a:pt x="16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4" y="86"/>
                  <a:pt x="4" y="86"/>
                  <a:pt x="4" y="86"/>
                </a:cubicBezTo>
                <a:cubicBezTo>
                  <a:pt x="4" y="87"/>
                  <a:pt x="4" y="87"/>
                  <a:pt x="4" y="87"/>
                </a:cubicBezTo>
                <a:cubicBezTo>
                  <a:pt x="24" y="56"/>
                  <a:pt x="24" y="56"/>
                  <a:pt x="24" y="56"/>
                </a:cubicBezTo>
                <a:cubicBezTo>
                  <a:pt x="21" y="54"/>
                  <a:pt x="21" y="54"/>
                  <a:pt x="21" y="54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58"/>
                  <a:pt x="17" y="58"/>
                  <a:pt x="17" y="58"/>
                </a:cubicBezTo>
                <a:cubicBezTo>
                  <a:pt x="17" y="58"/>
                  <a:pt x="17" y="57"/>
                  <a:pt x="16" y="57"/>
                </a:cubicBezTo>
                <a:cubicBezTo>
                  <a:pt x="7" y="51"/>
                  <a:pt x="5" y="38"/>
                  <a:pt x="11" y="29"/>
                </a:cubicBezTo>
                <a:cubicBezTo>
                  <a:pt x="13" y="26"/>
                  <a:pt x="16" y="24"/>
                  <a:pt x="19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1"/>
                  <a:pt x="20" y="21"/>
                  <a:pt x="20" y="21"/>
                </a:cubicBezTo>
                <a:cubicBezTo>
                  <a:pt x="21" y="19"/>
                  <a:pt x="22" y="17"/>
                  <a:pt x="23" y="15"/>
                </a:cubicBezTo>
                <a:cubicBezTo>
                  <a:pt x="27" y="10"/>
                  <a:pt x="33" y="6"/>
                  <a:pt x="39" y="6"/>
                </a:cubicBezTo>
                <a:cubicBezTo>
                  <a:pt x="45" y="5"/>
                  <a:pt x="51" y="6"/>
                  <a:pt x="55" y="10"/>
                </a:cubicBezTo>
                <a:cubicBezTo>
                  <a:pt x="63" y="15"/>
                  <a:pt x="67" y="25"/>
                  <a:pt x="64" y="35"/>
                </a:cubicBezTo>
                <a:cubicBezTo>
                  <a:pt x="64" y="36"/>
                  <a:pt x="64" y="36"/>
                  <a:pt x="64" y="36"/>
                </a:cubicBezTo>
                <a:cubicBezTo>
                  <a:pt x="65" y="37"/>
                  <a:pt x="65" y="37"/>
                  <a:pt x="65" y="37"/>
                </a:cubicBezTo>
                <a:cubicBezTo>
                  <a:pt x="66" y="37"/>
                  <a:pt x="66" y="37"/>
                  <a:pt x="66" y="38"/>
                </a:cubicBezTo>
                <a:cubicBezTo>
                  <a:pt x="73" y="43"/>
                  <a:pt x="75" y="52"/>
                  <a:pt x="70" y="60"/>
                </a:cubicBezTo>
                <a:cubicBezTo>
                  <a:pt x="68" y="63"/>
                  <a:pt x="64" y="66"/>
                  <a:pt x="59" y="66"/>
                </a:cubicBezTo>
                <a:cubicBezTo>
                  <a:pt x="58" y="66"/>
                  <a:pt x="57" y="66"/>
                  <a:pt x="55" y="66"/>
                </a:cubicBezTo>
                <a:cubicBezTo>
                  <a:pt x="54" y="66"/>
                  <a:pt x="54" y="66"/>
                  <a:pt x="54" y="66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8"/>
                  <a:pt x="53" y="68"/>
                  <a:pt x="53" y="68"/>
                </a:cubicBezTo>
                <a:cubicBezTo>
                  <a:pt x="51" y="71"/>
                  <a:pt x="48" y="73"/>
                  <a:pt x="44" y="73"/>
                </a:cubicBezTo>
                <a:cubicBezTo>
                  <a:pt x="41" y="74"/>
                  <a:pt x="38" y="73"/>
                  <a:pt x="36" y="71"/>
                </a:cubicBezTo>
                <a:cubicBezTo>
                  <a:pt x="34" y="70"/>
                  <a:pt x="33" y="68"/>
                  <a:pt x="32" y="67"/>
                </a:cubicBezTo>
                <a:cubicBezTo>
                  <a:pt x="32" y="66"/>
                  <a:pt x="32" y="66"/>
                  <a:pt x="32" y="66"/>
                </a:cubicBezTo>
                <a:cubicBezTo>
                  <a:pt x="34" y="63"/>
                  <a:pt x="34" y="63"/>
                  <a:pt x="34" y="63"/>
                </a:cubicBezTo>
                <a:cubicBezTo>
                  <a:pt x="31" y="61"/>
                  <a:pt x="31" y="61"/>
                  <a:pt x="31" y="61"/>
                </a:cubicBezTo>
                <a:cubicBezTo>
                  <a:pt x="9" y="90"/>
                  <a:pt x="9" y="90"/>
                  <a:pt x="9" y="90"/>
                </a:cubicBezTo>
                <a:cubicBezTo>
                  <a:pt x="9" y="90"/>
                  <a:pt x="9" y="90"/>
                  <a:pt x="9" y="90"/>
                </a:cubicBezTo>
                <a:lnTo>
                  <a:pt x="28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4" name="Freeform 401"/>
          <p:cNvSpPr>
            <a:spLocks/>
          </p:cNvSpPr>
          <p:nvPr/>
        </p:nvSpPr>
        <p:spPr bwMode="auto">
          <a:xfrm>
            <a:off x="2086769" y="4649663"/>
            <a:ext cx="184150" cy="206375"/>
          </a:xfrm>
          <a:custGeom>
            <a:avLst/>
            <a:gdLst>
              <a:gd name="T0" fmla="*/ 55 w 63"/>
              <a:gd name="T1" fmla="*/ 69 h 70"/>
              <a:gd name="T2" fmla="*/ 37 w 63"/>
              <a:gd name="T3" fmla="*/ 47 h 70"/>
              <a:gd name="T4" fmla="*/ 34 w 63"/>
              <a:gd name="T5" fmla="*/ 49 h 70"/>
              <a:gd name="T6" fmla="*/ 37 w 63"/>
              <a:gd name="T7" fmla="*/ 52 h 70"/>
              <a:gd name="T8" fmla="*/ 37 w 63"/>
              <a:gd name="T9" fmla="*/ 53 h 70"/>
              <a:gd name="T10" fmla="*/ 34 w 63"/>
              <a:gd name="T11" fmla="*/ 55 h 70"/>
              <a:gd name="T12" fmla="*/ 22 w 63"/>
              <a:gd name="T13" fmla="*/ 59 h 70"/>
              <a:gd name="T14" fmla="*/ 9 w 63"/>
              <a:gd name="T15" fmla="*/ 52 h 70"/>
              <a:gd name="T16" fmla="*/ 9 w 63"/>
              <a:gd name="T17" fmla="*/ 29 h 70"/>
              <a:gd name="T18" fmla="*/ 10 w 63"/>
              <a:gd name="T19" fmla="*/ 28 h 70"/>
              <a:gd name="T20" fmla="*/ 9 w 63"/>
              <a:gd name="T21" fmla="*/ 27 h 70"/>
              <a:gd name="T22" fmla="*/ 15 w 63"/>
              <a:gd name="T23" fmla="*/ 8 h 70"/>
              <a:gd name="T24" fmla="*/ 27 w 63"/>
              <a:gd name="T25" fmla="*/ 4 h 70"/>
              <a:gd name="T26" fmla="*/ 39 w 63"/>
              <a:gd name="T27" fmla="*/ 11 h 70"/>
              <a:gd name="T28" fmla="*/ 40 w 63"/>
              <a:gd name="T29" fmla="*/ 12 h 70"/>
              <a:gd name="T30" fmla="*/ 41 w 63"/>
              <a:gd name="T31" fmla="*/ 12 h 70"/>
              <a:gd name="T32" fmla="*/ 44 w 63"/>
              <a:gd name="T33" fmla="*/ 12 h 70"/>
              <a:gd name="T34" fmla="*/ 55 w 63"/>
              <a:gd name="T35" fmla="*/ 18 h 70"/>
              <a:gd name="T36" fmla="*/ 59 w 63"/>
              <a:gd name="T37" fmla="*/ 31 h 70"/>
              <a:gd name="T38" fmla="*/ 52 w 63"/>
              <a:gd name="T39" fmla="*/ 42 h 70"/>
              <a:gd name="T40" fmla="*/ 47 w 63"/>
              <a:gd name="T41" fmla="*/ 45 h 70"/>
              <a:gd name="T42" fmla="*/ 47 w 63"/>
              <a:gd name="T43" fmla="*/ 45 h 70"/>
              <a:gd name="T44" fmla="*/ 46 w 63"/>
              <a:gd name="T45" fmla="*/ 45 h 70"/>
              <a:gd name="T46" fmla="*/ 44 w 63"/>
              <a:gd name="T47" fmla="*/ 41 h 70"/>
              <a:gd name="T48" fmla="*/ 41 w 63"/>
              <a:gd name="T49" fmla="*/ 44 h 70"/>
              <a:gd name="T50" fmla="*/ 58 w 63"/>
              <a:gd name="T51" fmla="*/ 67 h 70"/>
              <a:gd name="T52" fmla="*/ 59 w 63"/>
              <a:gd name="T53" fmla="*/ 66 h 70"/>
              <a:gd name="T54" fmla="*/ 49 w 63"/>
              <a:gd name="T55" fmla="*/ 49 h 70"/>
              <a:gd name="T56" fmla="*/ 49 w 63"/>
              <a:gd name="T57" fmla="*/ 48 h 70"/>
              <a:gd name="T58" fmla="*/ 49 w 63"/>
              <a:gd name="T59" fmla="*/ 48 h 70"/>
              <a:gd name="T60" fmla="*/ 55 w 63"/>
              <a:gd name="T61" fmla="*/ 45 h 70"/>
              <a:gd name="T62" fmla="*/ 62 w 63"/>
              <a:gd name="T63" fmla="*/ 31 h 70"/>
              <a:gd name="T64" fmla="*/ 58 w 63"/>
              <a:gd name="T65" fmla="*/ 16 h 70"/>
              <a:gd name="T66" fmla="*/ 44 w 63"/>
              <a:gd name="T67" fmla="*/ 8 h 70"/>
              <a:gd name="T68" fmla="*/ 42 w 63"/>
              <a:gd name="T69" fmla="*/ 8 h 70"/>
              <a:gd name="T70" fmla="*/ 42 w 63"/>
              <a:gd name="T71" fmla="*/ 8 h 70"/>
              <a:gd name="T72" fmla="*/ 42 w 63"/>
              <a:gd name="T73" fmla="*/ 8 h 70"/>
              <a:gd name="T74" fmla="*/ 27 w 63"/>
              <a:gd name="T75" fmla="*/ 0 h 70"/>
              <a:gd name="T76" fmla="*/ 12 w 63"/>
              <a:gd name="T77" fmla="*/ 5 h 70"/>
              <a:gd name="T78" fmla="*/ 5 w 63"/>
              <a:gd name="T79" fmla="*/ 28 h 70"/>
              <a:gd name="T80" fmla="*/ 5 w 63"/>
              <a:gd name="T81" fmla="*/ 28 h 70"/>
              <a:gd name="T82" fmla="*/ 6 w 63"/>
              <a:gd name="T83" fmla="*/ 54 h 70"/>
              <a:gd name="T84" fmla="*/ 21 w 63"/>
              <a:gd name="T85" fmla="*/ 62 h 70"/>
              <a:gd name="T86" fmla="*/ 21 w 63"/>
              <a:gd name="T87" fmla="*/ 62 h 70"/>
              <a:gd name="T88" fmla="*/ 37 w 63"/>
              <a:gd name="T89" fmla="*/ 58 h 70"/>
              <a:gd name="T90" fmla="*/ 39 w 63"/>
              <a:gd name="T91" fmla="*/ 55 h 70"/>
              <a:gd name="T92" fmla="*/ 40 w 63"/>
              <a:gd name="T93" fmla="*/ 55 h 70"/>
              <a:gd name="T94" fmla="*/ 40 w 63"/>
              <a:gd name="T95" fmla="*/ 55 h 70"/>
              <a:gd name="T96" fmla="*/ 40 w 63"/>
              <a:gd name="T97" fmla="*/ 55 h 70"/>
              <a:gd name="T98" fmla="*/ 54 w 63"/>
              <a:gd name="T99" fmla="*/ 70 h 70"/>
              <a:gd name="T100" fmla="*/ 55 w 63"/>
              <a:gd name="T101" fmla="*/ 6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3" h="70">
                <a:moveTo>
                  <a:pt x="55" y="69"/>
                </a:moveTo>
                <a:cubicBezTo>
                  <a:pt x="37" y="47"/>
                  <a:pt x="37" y="47"/>
                  <a:pt x="37" y="47"/>
                </a:cubicBezTo>
                <a:cubicBezTo>
                  <a:pt x="34" y="49"/>
                  <a:pt x="34" y="49"/>
                  <a:pt x="34" y="49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2"/>
                  <a:pt x="37" y="53"/>
                  <a:pt x="37" y="53"/>
                </a:cubicBezTo>
                <a:cubicBezTo>
                  <a:pt x="36" y="54"/>
                  <a:pt x="35" y="54"/>
                  <a:pt x="34" y="55"/>
                </a:cubicBezTo>
                <a:cubicBezTo>
                  <a:pt x="31" y="58"/>
                  <a:pt x="26" y="59"/>
                  <a:pt x="22" y="59"/>
                </a:cubicBezTo>
                <a:cubicBezTo>
                  <a:pt x="17" y="58"/>
                  <a:pt x="12" y="56"/>
                  <a:pt x="9" y="52"/>
                </a:cubicBezTo>
                <a:cubicBezTo>
                  <a:pt x="4" y="45"/>
                  <a:pt x="4" y="36"/>
                  <a:pt x="9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9" y="27"/>
                  <a:pt x="9" y="27"/>
                  <a:pt x="9" y="27"/>
                </a:cubicBezTo>
                <a:cubicBezTo>
                  <a:pt x="7" y="20"/>
                  <a:pt x="9" y="12"/>
                  <a:pt x="15" y="8"/>
                </a:cubicBezTo>
                <a:cubicBezTo>
                  <a:pt x="18" y="5"/>
                  <a:pt x="23" y="4"/>
                  <a:pt x="27" y="4"/>
                </a:cubicBezTo>
                <a:cubicBezTo>
                  <a:pt x="32" y="5"/>
                  <a:pt x="36" y="7"/>
                  <a:pt x="39" y="11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2"/>
                  <a:pt x="43" y="12"/>
                  <a:pt x="44" y="12"/>
                </a:cubicBezTo>
                <a:cubicBezTo>
                  <a:pt x="48" y="12"/>
                  <a:pt x="52" y="15"/>
                  <a:pt x="55" y="18"/>
                </a:cubicBezTo>
                <a:cubicBezTo>
                  <a:pt x="58" y="22"/>
                  <a:pt x="59" y="26"/>
                  <a:pt x="59" y="31"/>
                </a:cubicBezTo>
                <a:cubicBezTo>
                  <a:pt x="58" y="35"/>
                  <a:pt x="56" y="39"/>
                  <a:pt x="52" y="42"/>
                </a:cubicBezTo>
                <a:cubicBezTo>
                  <a:pt x="51" y="43"/>
                  <a:pt x="49" y="44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4" y="41"/>
                  <a:pt x="44" y="41"/>
                  <a:pt x="44" y="41"/>
                </a:cubicBezTo>
                <a:cubicBezTo>
                  <a:pt x="41" y="44"/>
                  <a:pt x="41" y="44"/>
                  <a:pt x="41" y="44"/>
                </a:cubicBezTo>
                <a:cubicBezTo>
                  <a:pt x="58" y="67"/>
                  <a:pt x="58" y="67"/>
                  <a:pt x="58" y="67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8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1" y="47"/>
                  <a:pt x="53" y="46"/>
                  <a:pt x="55" y="45"/>
                </a:cubicBezTo>
                <a:cubicBezTo>
                  <a:pt x="59" y="41"/>
                  <a:pt x="62" y="37"/>
                  <a:pt x="62" y="31"/>
                </a:cubicBezTo>
                <a:cubicBezTo>
                  <a:pt x="63" y="26"/>
                  <a:pt x="62" y="20"/>
                  <a:pt x="58" y="16"/>
                </a:cubicBezTo>
                <a:cubicBezTo>
                  <a:pt x="55" y="11"/>
                  <a:pt x="50" y="9"/>
                  <a:pt x="44" y="8"/>
                </a:cubicBezTo>
                <a:cubicBezTo>
                  <a:pt x="43" y="8"/>
                  <a:pt x="43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4"/>
                  <a:pt x="33" y="1"/>
                  <a:pt x="27" y="0"/>
                </a:cubicBezTo>
                <a:cubicBezTo>
                  <a:pt x="22" y="0"/>
                  <a:pt x="17" y="1"/>
                  <a:pt x="12" y="5"/>
                </a:cubicBezTo>
                <a:cubicBezTo>
                  <a:pt x="6" y="10"/>
                  <a:pt x="3" y="19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0" y="36"/>
                  <a:pt x="0" y="46"/>
                  <a:pt x="6" y="54"/>
                </a:cubicBezTo>
                <a:cubicBezTo>
                  <a:pt x="10" y="59"/>
                  <a:pt x="15" y="62"/>
                  <a:pt x="21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7" y="63"/>
                  <a:pt x="32" y="61"/>
                  <a:pt x="37" y="58"/>
                </a:cubicBezTo>
                <a:cubicBezTo>
                  <a:pt x="38" y="57"/>
                  <a:pt x="39" y="56"/>
                  <a:pt x="39" y="55"/>
                </a:cubicBezTo>
                <a:cubicBezTo>
                  <a:pt x="39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54" y="70"/>
                  <a:pt x="54" y="70"/>
                  <a:pt x="54" y="70"/>
                </a:cubicBezTo>
                <a:lnTo>
                  <a:pt x="55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5" name="Freeform 402"/>
          <p:cNvSpPr>
            <a:spLocks/>
          </p:cNvSpPr>
          <p:nvPr/>
        </p:nvSpPr>
        <p:spPr bwMode="auto">
          <a:xfrm>
            <a:off x="1885157" y="6135563"/>
            <a:ext cx="471488" cy="273050"/>
          </a:xfrm>
          <a:custGeom>
            <a:avLst/>
            <a:gdLst>
              <a:gd name="T0" fmla="*/ 83 w 160"/>
              <a:gd name="T1" fmla="*/ 93 h 93"/>
              <a:gd name="T2" fmla="*/ 83 w 160"/>
              <a:gd name="T3" fmla="*/ 93 h 93"/>
              <a:gd name="T4" fmla="*/ 80 w 160"/>
              <a:gd name="T5" fmla="*/ 91 h 93"/>
              <a:gd name="T6" fmla="*/ 63 w 160"/>
              <a:gd name="T7" fmla="*/ 67 h 93"/>
              <a:gd name="T8" fmla="*/ 27 w 160"/>
              <a:gd name="T9" fmla="*/ 72 h 93"/>
              <a:gd name="T10" fmla="*/ 24 w 160"/>
              <a:gd name="T11" fmla="*/ 72 h 93"/>
              <a:gd name="T12" fmla="*/ 24 w 160"/>
              <a:gd name="T13" fmla="*/ 69 h 93"/>
              <a:gd name="T14" fmla="*/ 26 w 160"/>
              <a:gd name="T15" fmla="*/ 42 h 93"/>
              <a:gd name="T16" fmla="*/ 3 w 160"/>
              <a:gd name="T17" fmla="*/ 36 h 93"/>
              <a:gd name="T18" fmla="*/ 0 w 160"/>
              <a:gd name="T19" fmla="*/ 35 h 93"/>
              <a:gd name="T20" fmla="*/ 2 w 160"/>
              <a:gd name="T21" fmla="*/ 31 h 93"/>
              <a:gd name="T22" fmla="*/ 13 w 160"/>
              <a:gd name="T23" fmla="*/ 21 h 93"/>
              <a:gd name="T24" fmla="*/ 10 w 160"/>
              <a:gd name="T25" fmla="*/ 4 h 93"/>
              <a:gd name="T26" fmla="*/ 11 w 160"/>
              <a:gd name="T27" fmla="*/ 0 h 93"/>
              <a:gd name="T28" fmla="*/ 15 w 160"/>
              <a:gd name="T29" fmla="*/ 2 h 93"/>
              <a:gd name="T30" fmla="*/ 18 w 160"/>
              <a:gd name="T31" fmla="*/ 22 h 93"/>
              <a:gd name="T32" fmla="*/ 12 w 160"/>
              <a:gd name="T33" fmla="*/ 31 h 93"/>
              <a:gd name="T34" fmla="*/ 30 w 160"/>
              <a:gd name="T35" fmla="*/ 39 h 93"/>
              <a:gd name="T36" fmla="*/ 31 w 160"/>
              <a:gd name="T37" fmla="*/ 64 h 93"/>
              <a:gd name="T38" fmla="*/ 65 w 160"/>
              <a:gd name="T39" fmla="*/ 62 h 93"/>
              <a:gd name="T40" fmla="*/ 84 w 160"/>
              <a:gd name="T41" fmla="*/ 84 h 93"/>
              <a:gd name="T42" fmla="*/ 103 w 160"/>
              <a:gd name="T43" fmla="*/ 68 h 93"/>
              <a:gd name="T44" fmla="*/ 123 w 160"/>
              <a:gd name="T45" fmla="*/ 77 h 93"/>
              <a:gd name="T46" fmla="*/ 137 w 160"/>
              <a:gd name="T47" fmla="*/ 55 h 93"/>
              <a:gd name="T48" fmla="*/ 149 w 160"/>
              <a:gd name="T49" fmla="*/ 54 h 93"/>
              <a:gd name="T50" fmla="*/ 146 w 160"/>
              <a:gd name="T51" fmla="*/ 41 h 93"/>
              <a:gd name="T52" fmla="*/ 154 w 160"/>
              <a:gd name="T53" fmla="*/ 32 h 93"/>
              <a:gd name="T54" fmla="*/ 158 w 160"/>
              <a:gd name="T55" fmla="*/ 33 h 93"/>
              <a:gd name="T56" fmla="*/ 156 w 160"/>
              <a:gd name="T57" fmla="*/ 37 h 93"/>
              <a:gd name="T58" fmla="*/ 151 w 160"/>
              <a:gd name="T59" fmla="*/ 43 h 93"/>
              <a:gd name="T60" fmla="*/ 159 w 160"/>
              <a:gd name="T61" fmla="*/ 59 h 93"/>
              <a:gd name="T62" fmla="*/ 159 w 160"/>
              <a:gd name="T63" fmla="*/ 63 h 93"/>
              <a:gd name="T64" fmla="*/ 156 w 160"/>
              <a:gd name="T65" fmla="*/ 63 h 93"/>
              <a:gd name="T66" fmla="*/ 139 w 160"/>
              <a:gd name="T67" fmla="*/ 60 h 93"/>
              <a:gd name="T68" fmla="*/ 127 w 160"/>
              <a:gd name="T69" fmla="*/ 83 h 93"/>
              <a:gd name="T70" fmla="*/ 125 w 160"/>
              <a:gd name="T71" fmla="*/ 85 h 93"/>
              <a:gd name="T72" fmla="*/ 123 w 160"/>
              <a:gd name="T73" fmla="*/ 84 h 93"/>
              <a:gd name="T74" fmla="*/ 104 w 160"/>
              <a:gd name="T75" fmla="*/ 73 h 93"/>
              <a:gd name="T76" fmla="*/ 85 w 160"/>
              <a:gd name="T77" fmla="*/ 92 h 93"/>
              <a:gd name="T78" fmla="*/ 83 w 160"/>
              <a:gd name="T7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93">
                <a:moveTo>
                  <a:pt x="83" y="93"/>
                </a:moveTo>
                <a:cubicBezTo>
                  <a:pt x="83" y="93"/>
                  <a:pt x="83" y="93"/>
                  <a:pt x="83" y="93"/>
                </a:cubicBezTo>
                <a:cubicBezTo>
                  <a:pt x="82" y="93"/>
                  <a:pt x="81" y="92"/>
                  <a:pt x="80" y="91"/>
                </a:cubicBezTo>
                <a:cubicBezTo>
                  <a:pt x="78" y="80"/>
                  <a:pt x="71" y="71"/>
                  <a:pt x="63" y="67"/>
                </a:cubicBezTo>
                <a:cubicBezTo>
                  <a:pt x="53" y="63"/>
                  <a:pt x="40" y="65"/>
                  <a:pt x="27" y="72"/>
                </a:cubicBezTo>
                <a:cubicBezTo>
                  <a:pt x="26" y="73"/>
                  <a:pt x="25" y="73"/>
                  <a:pt x="24" y="72"/>
                </a:cubicBezTo>
                <a:cubicBezTo>
                  <a:pt x="23" y="71"/>
                  <a:pt x="23" y="70"/>
                  <a:pt x="24" y="69"/>
                </a:cubicBezTo>
                <a:cubicBezTo>
                  <a:pt x="29" y="58"/>
                  <a:pt x="30" y="48"/>
                  <a:pt x="26" y="42"/>
                </a:cubicBezTo>
                <a:cubicBezTo>
                  <a:pt x="22" y="37"/>
                  <a:pt x="15" y="35"/>
                  <a:pt x="3" y="36"/>
                </a:cubicBezTo>
                <a:cubicBezTo>
                  <a:pt x="2" y="37"/>
                  <a:pt x="1" y="36"/>
                  <a:pt x="0" y="35"/>
                </a:cubicBezTo>
                <a:cubicBezTo>
                  <a:pt x="0" y="33"/>
                  <a:pt x="1" y="32"/>
                  <a:pt x="2" y="31"/>
                </a:cubicBezTo>
                <a:cubicBezTo>
                  <a:pt x="8" y="28"/>
                  <a:pt x="12" y="25"/>
                  <a:pt x="13" y="21"/>
                </a:cubicBezTo>
                <a:cubicBezTo>
                  <a:pt x="14" y="17"/>
                  <a:pt x="13" y="11"/>
                  <a:pt x="10" y="4"/>
                </a:cubicBezTo>
                <a:cubicBezTo>
                  <a:pt x="9" y="2"/>
                  <a:pt x="10" y="1"/>
                  <a:pt x="11" y="0"/>
                </a:cubicBezTo>
                <a:cubicBezTo>
                  <a:pt x="12" y="0"/>
                  <a:pt x="14" y="0"/>
                  <a:pt x="15" y="2"/>
                </a:cubicBezTo>
                <a:cubicBezTo>
                  <a:pt x="19" y="10"/>
                  <a:pt x="20" y="17"/>
                  <a:pt x="18" y="22"/>
                </a:cubicBezTo>
                <a:cubicBezTo>
                  <a:pt x="17" y="25"/>
                  <a:pt x="15" y="28"/>
                  <a:pt x="12" y="31"/>
                </a:cubicBezTo>
                <a:cubicBezTo>
                  <a:pt x="21" y="32"/>
                  <a:pt x="27" y="34"/>
                  <a:pt x="30" y="39"/>
                </a:cubicBezTo>
                <a:cubicBezTo>
                  <a:pt x="34" y="45"/>
                  <a:pt x="35" y="54"/>
                  <a:pt x="31" y="64"/>
                </a:cubicBezTo>
                <a:cubicBezTo>
                  <a:pt x="46" y="58"/>
                  <a:pt x="58" y="59"/>
                  <a:pt x="65" y="62"/>
                </a:cubicBezTo>
                <a:cubicBezTo>
                  <a:pt x="73" y="66"/>
                  <a:pt x="80" y="74"/>
                  <a:pt x="84" y="84"/>
                </a:cubicBezTo>
                <a:cubicBezTo>
                  <a:pt x="90" y="74"/>
                  <a:pt x="96" y="69"/>
                  <a:pt x="103" y="68"/>
                </a:cubicBezTo>
                <a:cubicBezTo>
                  <a:pt x="109" y="67"/>
                  <a:pt x="116" y="70"/>
                  <a:pt x="123" y="77"/>
                </a:cubicBezTo>
                <a:cubicBezTo>
                  <a:pt x="125" y="67"/>
                  <a:pt x="129" y="58"/>
                  <a:pt x="137" y="55"/>
                </a:cubicBezTo>
                <a:cubicBezTo>
                  <a:pt x="140" y="53"/>
                  <a:pt x="144" y="53"/>
                  <a:pt x="149" y="54"/>
                </a:cubicBezTo>
                <a:cubicBezTo>
                  <a:pt x="146" y="50"/>
                  <a:pt x="145" y="45"/>
                  <a:pt x="146" y="41"/>
                </a:cubicBezTo>
                <a:cubicBezTo>
                  <a:pt x="148" y="35"/>
                  <a:pt x="154" y="32"/>
                  <a:pt x="154" y="32"/>
                </a:cubicBezTo>
                <a:cubicBezTo>
                  <a:pt x="156" y="31"/>
                  <a:pt x="157" y="32"/>
                  <a:pt x="158" y="33"/>
                </a:cubicBezTo>
                <a:cubicBezTo>
                  <a:pt x="158" y="35"/>
                  <a:pt x="157" y="36"/>
                  <a:pt x="156" y="37"/>
                </a:cubicBezTo>
                <a:cubicBezTo>
                  <a:pt x="156" y="37"/>
                  <a:pt x="152" y="39"/>
                  <a:pt x="151" y="43"/>
                </a:cubicBezTo>
                <a:cubicBezTo>
                  <a:pt x="150" y="47"/>
                  <a:pt x="153" y="53"/>
                  <a:pt x="159" y="59"/>
                </a:cubicBezTo>
                <a:cubicBezTo>
                  <a:pt x="160" y="60"/>
                  <a:pt x="160" y="62"/>
                  <a:pt x="159" y="63"/>
                </a:cubicBezTo>
                <a:cubicBezTo>
                  <a:pt x="158" y="64"/>
                  <a:pt x="157" y="64"/>
                  <a:pt x="156" y="63"/>
                </a:cubicBezTo>
                <a:cubicBezTo>
                  <a:pt x="148" y="59"/>
                  <a:pt x="143" y="58"/>
                  <a:pt x="139" y="60"/>
                </a:cubicBezTo>
                <a:cubicBezTo>
                  <a:pt x="132" y="62"/>
                  <a:pt x="129" y="73"/>
                  <a:pt x="127" y="83"/>
                </a:cubicBezTo>
                <a:cubicBezTo>
                  <a:pt x="127" y="84"/>
                  <a:pt x="126" y="84"/>
                  <a:pt x="125" y="85"/>
                </a:cubicBezTo>
                <a:cubicBezTo>
                  <a:pt x="124" y="85"/>
                  <a:pt x="123" y="84"/>
                  <a:pt x="123" y="84"/>
                </a:cubicBezTo>
                <a:cubicBezTo>
                  <a:pt x="115" y="76"/>
                  <a:pt x="109" y="72"/>
                  <a:pt x="104" y="73"/>
                </a:cubicBezTo>
                <a:cubicBezTo>
                  <a:pt x="98" y="74"/>
                  <a:pt x="92" y="80"/>
                  <a:pt x="85" y="92"/>
                </a:cubicBezTo>
                <a:cubicBezTo>
                  <a:pt x="85" y="93"/>
                  <a:pt x="84" y="93"/>
                  <a:pt x="83" y="9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6" name="Freeform 403"/>
          <p:cNvSpPr>
            <a:spLocks/>
          </p:cNvSpPr>
          <p:nvPr/>
        </p:nvSpPr>
        <p:spPr bwMode="auto">
          <a:xfrm>
            <a:off x="2229644" y="4952876"/>
            <a:ext cx="887413" cy="1203325"/>
          </a:xfrm>
          <a:custGeom>
            <a:avLst/>
            <a:gdLst>
              <a:gd name="T0" fmla="*/ 296 w 301"/>
              <a:gd name="T1" fmla="*/ 356 h 408"/>
              <a:gd name="T2" fmla="*/ 245 w 301"/>
              <a:gd name="T3" fmla="*/ 252 h 408"/>
              <a:gd name="T4" fmla="*/ 277 w 301"/>
              <a:gd name="T5" fmla="*/ 242 h 408"/>
              <a:gd name="T6" fmla="*/ 187 w 301"/>
              <a:gd name="T7" fmla="*/ 135 h 408"/>
              <a:gd name="T8" fmla="*/ 164 w 301"/>
              <a:gd name="T9" fmla="*/ 89 h 408"/>
              <a:gd name="T10" fmla="*/ 205 w 301"/>
              <a:gd name="T11" fmla="*/ 53 h 408"/>
              <a:gd name="T12" fmla="*/ 256 w 301"/>
              <a:gd name="T13" fmla="*/ 31 h 408"/>
              <a:gd name="T14" fmla="*/ 264 w 301"/>
              <a:gd name="T15" fmla="*/ 11 h 408"/>
              <a:gd name="T16" fmla="*/ 244 w 301"/>
              <a:gd name="T17" fmla="*/ 3 h 408"/>
              <a:gd name="T18" fmla="*/ 183 w 301"/>
              <a:gd name="T19" fmla="*/ 15 h 408"/>
              <a:gd name="T20" fmla="*/ 91 w 301"/>
              <a:gd name="T21" fmla="*/ 49 h 408"/>
              <a:gd name="T22" fmla="*/ 15 w 301"/>
              <a:gd name="T23" fmla="*/ 126 h 408"/>
              <a:gd name="T24" fmla="*/ 148 w 301"/>
              <a:gd name="T25" fmla="*/ 223 h 408"/>
              <a:gd name="T26" fmla="*/ 164 w 301"/>
              <a:gd name="T27" fmla="*/ 210 h 408"/>
              <a:gd name="T28" fmla="*/ 150 w 301"/>
              <a:gd name="T29" fmla="*/ 195 h 408"/>
              <a:gd name="T30" fmla="*/ 67 w 301"/>
              <a:gd name="T31" fmla="*/ 146 h 408"/>
              <a:gd name="T32" fmla="*/ 80 w 301"/>
              <a:gd name="T33" fmla="*/ 168 h 408"/>
              <a:gd name="T34" fmla="*/ 143 w 301"/>
              <a:gd name="T35" fmla="*/ 186 h 408"/>
              <a:gd name="T36" fmla="*/ 151 w 301"/>
              <a:gd name="T37" fmla="*/ 187 h 408"/>
              <a:gd name="T38" fmla="*/ 166 w 301"/>
              <a:gd name="T39" fmla="*/ 194 h 408"/>
              <a:gd name="T40" fmla="*/ 171 w 301"/>
              <a:gd name="T41" fmla="*/ 210 h 408"/>
              <a:gd name="T42" fmla="*/ 149 w 301"/>
              <a:gd name="T43" fmla="*/ 231 h 408"/>
              <a:gd name="T44" fmla="*/ 149 w 301"/>
              <a:gd name="T45" fmla="*/ 231 h 408"/>
              <a:gd name="T46" fmla="*/ 132 w 301"/>
              <a:gd name="T47" fmla="*/ 232 h 408"/>
              <a:gd name="T48" fmla="*/ 132 w 301"/>
              <a:gd name="T49" fmla="*/ 232 h 408"/>
              <a:gd name="T50" fmla="*/ 105 w 301"/>
              <a:gd name="T51" fmla="*/ 230 h 408"/>
              <a:gd name="T52" fmla="*/ 71 w 301"/>
              <a:gd name="T53" fmla="*/ 259 h 408"/>
              <a:gd name="T54" fmla="*/ 61 w 301"/>
              <a:gd name="T55" fmla="*/ 295 h 408"/>
              <a:gd name="T56" fmla="*/ 84 w 301"/>
              <a:gd name="T57" fmla="*/ 389 h 408"/>
              <a:gd name="T58" fmla="*/ 106 w 301"/>
              <a:gd name="T59" fmla="*/ 406 h 408"/>
              <a:gd name="T60" fmla="*/ 124 w 301"/>
              <a:gd name="T61" fmla="*/ 384 h 408"/>
              <a:gd name="T62" fmla="*/ 113 w 301"/>
              <a:gd name="T63" fmla="*/ 298 h 408"/>
              <a:gd name="T64" fmla="*/ 131 w 301"/>
              <a:gd name="T65" fmla="*/ 287 h 408"/>
              <a:gd name="T66" fmla="*/ 180 w 301"/>
              <a:gd name="T67" fmla="*/ 272 h 408"/>
              <a:gd name="T68" fmla="*/ 261 w 301"/>
              <a:gd name="T69" fmla="*/ 375 h 408"/>
              <a:gd name="T70" fmla="*/ 288 w 301"/>
              <a:gd name="T71" fmla="*/ 383 h 408"/>
              <a:gd name="T72" fmla="*/ 296 w 301"/>
              <a:gd name="T73" fmla="*/ 356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1" h="408">
                <a:moveTo>
                  <a:pt x="296" y="356"/>
                </a:moveTo>
                <a:cubicBezTo>
                  <a:pt x="245" y="252"/>
                  <a:pt x="245" y="252"/>
                  <a:pt x="245" y="252"/>
                </a:cubicBezTo>
                <a:cubicBezTo>
                  <a:pt x="277" y="242"/>
                  <a:pt x="277" y="242"/>
                  <a:pt x="277" y="242"/>
                </a:cubicBezTo>
                <a:cubicBezTo>
                  <a:pt x="260" y="186"/>
                  <a:pt x="204" y="146"/>
                  <a:pt x="187" y="135"/>
                </a:cubicBezTo>
                <a:cubicBezTo>
                  <a:pt x="164" y="89"/>
                  <a:pt x="164" y="89"/>
                  <a:pt x="164" y="89"/>
                </a:cubicBezTo>
                <a:cubicBezTo>
                  <a:pt x="205" y="53"/>
                  <a:pt x="205" y="53"/>
                  <a:pt x="205" y="53"/>
                </a:cubicBezTo>
                <a:cubicBezTo>
                  <a:pt x="256" y="31"/>
                  <a:pt x="256" y="31"/>
                  <a:pt x="256" y="31"/>
                </a:cubicBezTo>
                <a:cubicBezTo>
                  <a:pt x="264" y="28"/>
                  <a:pt x="267" y="19"/>
                  <a:pt x="264" y="11"/>
                </a:cubicBezTo>
                <a:cubicBezTo>
                  <a:pt x="261" y="4"/>
                  <a:pt x="252" y="0"/>
                  <a:pt x="244" y="3"/>
                </a:cubicBezTo>
                <a:cubicBezTo>
                  <a:pt x="183" y="15"/>
                  <a:pt x="183" y="15"/>
                  <a:pt x="183" y="15"/>
                </a:cubicBezTo>
                <a:cubicBezTo>
                  <a:pt x="183" y="15"/>
                  <a:pt x="126" y="33"/>
                  <a:pt x="91" y="49"/>
                </a:cubicBezTo>
                <a:cubicBezTo>
                  <a:pt x="73" y="58"/>
                  <a:pt x="23" y="88"/>
                  <a:pt x="15" y="126"/>
                </a:cubicBezTo>
                <a:cubicBezTo>
                  <a:pt x="0" y="191"/>
                  <a:pt x="64" y="229"/>
                  <a:pt x="148" y="223"/>
                </a:cubicBezTo>
                <a:cubicBezTo>
                  <a:pt x="156" y="224"/>
                  <a:pt x="163" y="218"/>
                  <a:pt x="164" y="210"/>
                </a:cubicBezTo>
                <a:cubicBezTo>
                  <a:pt x="164" y="202"/>
                  <a:pt x="158" y="195"/>
                  <a:pt x="150" y="195"/>
                </a:cubicBezTo>
                <a:cubicBezTo>
                  <a:pt x="114" y="189"/>
                  <a:pt x="55" y="184"/>
                  <a:pt x="67" y="146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93" y="178"/>
                  <a:pt x="123" y="183"/>
                  <a:pt x="143" y="186"/>
                </a:cubicBezTo>
                <a:cubicBezTo>
                  <a:pt x="146" y="186"/>
                  <a:pt x="148" y="186"/>
                  <a:pt x="151" y="187"/>
                </a:cubicBezTo>
                <a:cubicBezTo>
                  <a:pt x="156" y="187"/>
                  <a:pt x="162" y="190"/>
                  <a:pt x="166" y="194"/>
                </a:cubicBezTo>
                <a:cubicBezTo>
                  <a:pt x="170" y="198"/>
                  <a:pt x="172" y="204"/>
                  <a:pt x="171" y="210"/>
                </a:cubicBezTo>
                <a:cubicBezTo>
                  <a:pt x="171" y="222"/>
                  <a:pt x="161" y="231"/>
                  <a:pt x="149" y="231"/>
                </a:cubicBezTo>
                <a:cubicBezTo>
                  <a:pt x="149" y="231"/>
                  <a:pt x="149" y="231"/>
                  <a:pt x="149" y="231"/>
                </a:cubicBezTo>
                <a:cubicBezTo>
                  <a:pt x="143" y="232"/>
                  <a:pt x="137" y="232"/>
                  <a:pt x="132" y="232"/>
                </a:cubicBezTo>
                <a:cubicBezTo>
                  <a:pt x="132" y="232"/>
                  <a:pt x="132" y="232"/>
                  <a:pt x="132" y="232"/>
                </a:cubicBezTo>
                <a:cubicBezTo>
                  <a:pt x="123" y="232"/>
                  <a:pt x="114" y="231"/>
                  <a:pt x="105" y="230"/>
                </a:cubicBezTo>
                <a:cubicBezTo>
                  <a:pt x="71" y="259"/>
                  <a:pt x="71" y="259"/>
                  <a:pt x="71" y="259"/>
                </a:cubicBezTo>
                <a:cubicBezTo>
                  <a:pt x="59" y="269"/>
                  <a:pt x="57" y="279"/>
                  <a:pt x="61" y="295"/>
                </a:cubicBezTo>
                <a:cubicBezTo>
                  <a:pt x="61" y="295"/>
                  <a:pt x="84" y="389"/>
                  <a:pt x="84" y="389"/>
                </a:cubicBezTo>
                <a:cubicBezTo>
                  <a:pt x="86" y="400"/>
                  <a:pt x="96" y="408"/>
                  <a:pt x="106" y="406"/>
                </a:cubicBezTo>
                <a:cubicBezTo>
                  <a:pt x="117" y="405"/>
                  <a:pt x="125" y="395"/>
                  <a:pt x="124" y="384"/>
                </a:cubicBezTo>
                <a:cubicBezTo>
                  <a:pt x="113" y="298"/>
                  <a:pt x="113" y="298"/>
                  <a:pt x="113" y="298"/>
                </a:cubicBezTo>
                <a:cubicBezTo>
                  <a:pt x="131" y="287"/>
                  <a:pt x="131" y="287"/>
                  <a:pt x="131" y="287"/>
                </a:cubicBezTo>
                <a:cubicBezTo>
                  <a:pt x="180" y="272"/>
                  <a:pt x="180" y="272"/>
                  <a:pt x="180" y="272"/>
                </a:cubicBezTo>
                <a:cubicBezTo>
                  <a:pt x="261" y="375"/>
                  <a:pt x="261" y="375"/>
                  <a:pt x="261" y="375"/>
                </a:cubicBezTo>
                <a:cubicBezTo>
                  <a:pt x="266" y="384"/>
                  <a:pt x="278" y="388"/>
                  <a:pt x="288" y="383"/>
                </a:cubicBezTo>
                <a:cubicBezTo>
                  <a:pt x="297" y="378"/>
                  <a:pt x="301" y="366"/>
                  <a:pt x="296" y="35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7" name="Freeform 404"/>
          <p:cNvSpPr>
            <a:spLocks/>
          </p:cNvSpPr>
          <p:nvPr/>
        </p:nvSpPr>
        <p:spPr bwMode="auto">
          <a:xfrm>
            <a:off x="4519217" y="4849688"/>
            <a:ext cx="250825" cy="250825"/>
          </a:xfrm>
          <a:custGeom>
            <a:avLst/>
            <a:gdLst>
              <a:gd name="T0" fmla="*/ 81 w 85"/>
              <a:gd name="T1" fmla="*/ 35 h 85"/>
              <a:gd name="T2" fmla="*/ 50 w 85"/>
              <a:gd name="T3" fmla="*/ 81 h 85"/>
              <a:gd name="T4" fmla="*/ 4 w 85"/>
              <a:gd name="T5" fmla="*/ 50 h 85"/>
              <a:gd name="T6" fmla="*/ 35 w 85"/>
              <a:gd name="T7" fmla="*/ 4 h 85"/>
              <a:gd name="T8" fmla="*/ 81 w 85"/>
              <a:gd name="T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1" y="35"/>
                </a:moveTo>
                <a:cubicBezTo>
                  <a:pt x="85" y="56"/>
                  <a:pt x="71" y="77"/>
                  <a:pt x="50" y="81"/>
                </a:cubicBezTo>
                <a:cubicBezTo>
                  <a:pt x="29" y="85"/>
                  <a:pt x="8" y="71"/>
                  <a:pt x="4" y="50"/>
                </a:cubicBezTo>
                <a:cubicBezTo>
                  <a:pt x="0" y="29"/>
                  <a:pt x="14" y="9"/>
                  <a:pt x="35" y="4"/>
                </a:cubicBezTo>
                <a:cubicBezTo>
                  <a:pt x="56" y="0"/>
                  <a:pt x="76" y="14"/>
                  <a:pt x="81" y="3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8" name="Freeform 405"/>
          <p:cNvSpPr>
            <a:spLocks/>
          </p:cNvSpPr>
          <p:nvPr/>
        </p:nvSpPr>
        <p:spPr bwMode="auto">
          <a:xfrm>
            <a:off x="4289029" y="5192588"/>
            <a:ext cx="368300" cy="427038"/>
          </a:xfrm>
          <a:custGeom>
            <a:avLst/>
            <a:gdLst>
              <a:gd name="T0" fmla="*/ 124 w 125"/>
              <a:gd name="T1" fmla="*/ 145 h 145"/>
              <a:gd name="T2" fmla="*/ 10 w 125"/>
              <a:gd name="T3" fmla="*/ 0 h 145"/>
              <a:gd name="T4" fmla="*/ 13 w 125"/>
              <a:gd name="T5" fmla="*/ 0 h 145"/>
              <a:gd name="T6" fmla="*/ 125 w 125"/>
              <a:gd name="T7" fmla="*/ 143 h 145"/>
              <a:gd name="T8" fmla="*/ 124 w 125"/>
              <a:gd name="T9" fmla="*/ 14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45">
                <a:moveTo>
                  <a:pt x="124" y="145"/>
                </a:moveTo>
                <a:cubicBezTo>
                  <a:pt x="26" y="124"/>
                  <a:pt x="0" y="56"/>
                  <a:pt x="1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3" y="56"/>
                  <a:pt x="28" y="122"/>
                  <a:pt x="125" y="143"/>
                </a:cubicBezTo>
                <a:lnTo>
                  <a:pt x="124" y="145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9" name="Freeform 407"/>
          <p:cNvSpPr>
            <a:spLocks/>
          </p:cNvSpPr>
          <p:nvPr/>
        </p:nvSpPr>
        <p:spPr bwMode="auto">
          <a:xfrm>
            <a:off x="4516042" y="4876676"/>
            <a:ext cx="922338" cy="1304925"/>
          </a:xfrm>
          <a:custGeom>
            <a:avLst/>
            <a:gdLst>
              <a:gd name="T0" fmla="*/ 309 w 313"/>
              <a:gd name="T1" fmla="*/ 409 h 443"/>
              <a:gd name="T2" fmla="*/ 172 w 313"/>
              <a:gd name="T3" fmla="*/ 97 h 443"/>
              <a:gd name="T4" fmla="*/ 217 w 313"/>
              <a:gd name="T5" fmla="*/ 59 h 443"/>
              <a:gd name="T6" fmla="*/ 284 w 313"/>
              <a:gd name="T7" fmla="*/ 32 h 443"/>
              <a:gd name="T8" fmla="*/ 292 w 313"/>
              <a:gd name="T9" fmla="*/ 12 h 443"/>
              <a:gd name="T10" fmla="*/ 273 w 313"/>
              <a:gd name="T11" fmla="*/ 3 h 443"/>
              <a:gd name="T12" fmla="*/ 196 w 313"/>
              <a:gd name="T13" fmla="*/ 20 h 443"/>
              <a:gd name="T14" fmla="*/ 93 w 313"/>
              <a:gd name="T15" fmla="*/ 65 h 443"/>
              <a:gd name="T16" fmla="*/ 15 w 313"/>
              <a:gd name="T17" fmla="*/ 137 h 443"/>
              <a:gd name="T18" fmla="*/ 154 w 313"/>
              <a:gd name="T19" fmla="*/ 239 h 443"/>
              <a:gd name="T20" fmla="*/ 170 w 313"/>
              <a:gd name="T21" fmla="*/ 224 h 443"/>
              <a:gd name="T22" fmla="*/ 155 w 313"/>
              <a:gd name="T23" fmla="*/ 209 h 443"/>
              <a:gd name="T24" fmla="*/ 66 w 313"/>
              <a:gd name="T25" fmla="*/ 156 h 443"/>
              <a:gd name="T26" fmla="*/ 67 w 313"/>
              <a:gd name="T27" fmla="*/ 157 h 443"/>
              <a:gd name="T28" fmla="*/ 82 w 313"/>
              <a:gd name="T29" fmla="*/ 182 h 443"/>
              <a:gd name="T30" fmla="*/ 150 w 313"/>
              <a:gd name="T31" fmla="*/ 200 h 443"/>
              <a:gd name="T32" fmla="*/ 156 w 313"/>
              <a:gd name="T33" fmla="*/ 201 h 443"/>
              <a:gd name="T34" fmla="*/ 172 w 313"/>
              <a:gd name="T35" fmla="*/ 208 h 443"/>
              <a:gd name="T36" fmla="*/ 178 w 313"/>
              <a:gd name="T37" fmla="*/ 225 h 443"/>
              <a:gd name="T38" fmla="*/ 155 w 313"/>
              <a:gd name="T39" fmla="*/ 247 h 443"/>
              <a:gd name="T40" fmla="*/ 154 w 313"/>
              <a:gd name="T41" fmla="*/ 247 h 443"/>
              <a:gd name="T42" fmla="*/ 136 w 313"/>
              <a:gd name="T43" fmla="*/ 247 h 443"/>
              <a:gd name="T44" fmla="*/ 105 w 313"/>
              <a:gd name="T45" fmla="*/ 246 h 443"/>
              <a:gd name="T46" fmla="*/ 71 w 313"/>
              <a:gd name="T47" fmla="*/ 293 h 443"/>
              <a:gd name="T48" fmla="*/ 62 w 313"/>
              <a:gd name="T49" fmla="*/ 324 h 443"/>
              <a:gd name="T50" fmla="*/ 81 w 313"/>
              <a:gd name="T51" fmla="*/ 424 h 443"/>
              <a:gd name="T52" fmla="*/ 103 w 313"/>
              <a:gd name="T53" fmla="*/ 441 h 443"/>
              <a:gd name="T54" fmla="*/ 120 w 313"/>
              <a:gd name="T55" fmla="*/ 419 h 443"/>
              <a:gd name="T56" fmla="*/ 114 w 313"/>
              <a:gd name="T57" fmla="*/ 326 h 443"/>
              <a:gd name="T58" fmla="*/ 178 w 313"/>
              <a:gd name="T59" fmla="*/ 278 h 443"/>
              <a:gd name="T60" fmla="*/ 272 w 313"/>
              <a:gd name="T61" fmla="*/ 423 h 443"/>
              <a:gd name="T62" fmla="*/ 297 w 313"/>
              <a:gd name="T63" fmla="*/ 435 h 443"/>
              <a:gd name="T64" fmla="*/ 309 w 313"/>
              <a:gd name="T65" fmla="*/ 409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3" h="443">
                <a:moveTo>
                  <a:pt x="309" y="409"/>
                </a:moveTo>
                <a:cubicBezTo>
                  <a:pt x="172" y="97"/>
                  <a:pt x="172" y="97"/>
                  <a:pt x="172" y="97"/>
                </a:cubicBezTo>
                <a:cubicBezTo>
                  <a:pt x="217" y="59"/>
                  <a:pt x="217" y="59"/>
                  <a:pt x="217" y="59"/>
                </a:cubicBezTo>
                <a:cubicBezTo>
                  <a:pt x="284" y="32"/>
                  <a:pt x="284" y="32"/>
                  <a:pt x="284" y="32"/>
                </a:cubicBezTo>
                <a:cubicBezTo>
                  <a:pt x="292" y="28"/>
                  <a:pt x="295" y="20"/>
                  <a:pt x="292" y="12"/>
                </a:cubicBezTo>
                <a:cubicBezTo>
                  <a:pt x="289" y="4"/>
                  <a:pt x="280" y="0"/>
                  <a:pt x="273" y="3"/>
                </a:cubicBezTo>
                <a:cubicBezTo>
                  <a:pt x="196" y="20"/>
                  <a:pt x="196" y="20"/>
                  <a:pt x="196" y="20"/>
                </a:cubicBezTo>
                <a:cubicBezTo>
                  <a:pt x="196" y="20"/>
                  <a:pt x="128" y="48"/>
                  <a:pt x="93" y="65"/>
                </a:cubicBezTo>
                <a:cubicBezTo>
                  <a:pt x="75" y="73"/>
                  <a:pt x="23" y="99"/>
                  <a:pt x="15" y="137"/>
                </a:cubicBezTo>
                <a:cubicBezTo>
                  <a:pt x="0" y="206"/>
                  <a:pt x="65" y="245"/>
                  <a:pt x="154" y="239"/>
                </a:cubicBezTo>
                <a:cubicBezTo>
                  <a:pt x="162" y="239"/>
                  <a:pt x="169" y="233"/>
                  <a:pt x="170" y="224"/>
                </a:cubicBezTo>
                <a:cubicBezTo>
                  <a:pt x="170" y="216"/>
                  <a:pt x="164" y="209"/>
                  <a:pt x="155" y="209"/>
                </a:cubicBezTo>
                <a:cubicBezTo>
                  <a:pt x="118" y="203"/>
                  <a:pt x="53" y="196"/>
                  <a:pt x="66" y="156"/>
                </a:cubicBezTo>
                <a:cubicBezTo>
                  <a:pt x="67" y="157"/>
                  <a:pt x="67" y="157"/>
                  <a:pt x="67" y="157"/>
                </a:cubicBezTo>
                <a:cubicBezTo>
                  <a:pt x="82" y="182"/>
                  <a:pt x="82" y="182"/>
                  <a:pt x="82" y="182"/>
                </a:cubicBezTo>
                <a:cubicBezTo>
                  <a:pt x="98" y="192"/>
                  <a:pt x="128" y="197"/>
                  <a:pt x="150" y="200"/>
                </a:cubicBezTo>
                <a:cubicBezTo>
                  <a:pt x="152" y="200"/>
                  <a:pt x="154" y="200"/>
                  <a:pt x="156" y="201"/>
                </a:cubicBezTo>
                <a:cubicBezTo>
                  <a:pt x="162" y="201"/>
                  <a:pt x="168" y="204"/>
                  <a:pt x="172" y="208"/>
                </a:cubicBezTo>
                <a:cubicBezTo>
                  <a:pt x="176" y="213"/>
                  <a:pt x="178" y="219"/>
                  <a:pt x="178" y="225"/>
                </a:cubicBezTo>
                <a:cubicBezTo>
                  <a:pt x="177" y="237"/>
                  <a:pt x="167" y="247"/>
                  <a:pt x="155" y="247"/>
                </a:cubicBezTo>
                <a:cubicBezTo>
                  <a:pt x="155" y="247"/>
                  <a:pt x="154" y="247"/>
                  <a:pt x="154" y="247"/>
                </a:cubicBezTo>
                <a:cubicBezTo>
                  <a:pt x="148" y="247"/>
                  <a:pt x="142" y="247"/>
                  <a:pt x="136" y="247"/>
                </a:cubicBezTo>
                <a:cubicBezTo>
                  <a:pt x="128" y="247"/>
                  <a:pt x="112" y="247"/>
                  <a:pt x="105" y="246"/>
                </a:cubicBezTo>
                <a:cubicBezTo>
                  <a:pt x="71" y="293"/>
                  <a:pt x="71" y="293"/>
                  <a:pt x="71" y="293"/>
                </a:cubicBezTo>
                <a:cubicBezTo>
                  <a:pt x="63" y="303"/>
                  <a:pt x="60" y="313"/>
                  <a:pt x="62" y="324"/>
                </a:cubicBezTo>
                <a:cubicBezTo>
                  <a:pt x="62" y="324"/>
                  <a:pt x="81" y="424"/>
                  <a:pt x="81" y="424"/>
                </a:cubicBezTo>
                <a:cubicBezTo>
                  <a:pt x="83" y="435"/>
                  <a:pt x="92" y="443"/>
                  <a:pt x="103" y="441"/>
                </a:cubicBezTo>
                <a:cubicBezTo>
                  <a:pt x="114" y="440"/>
                  <a:pt x="122" y="430"/>
                  <a:pt x="120" y="419"/>
                </a:cubicBezTo>
                <a:cubicBezTo>
                  <a:pt x="114" y="326"/>
                  <a:pt x="114" y="326"/>
                  <a:pt x="114" y="326"/>
                </a:cubicBezTo>
                <a:cubicBezTo>
                  <a:pt x="178" y="278"/>
                  <a:pt x="178" y="278"/>
                  <a:pt x="178" y="278"/>
                </a:cubicBezTo>
                <a:cubicBezTo>
                  <a:pt x="272" y="423"/>
                  <a:pt x="272" y="423"/>
                  <a:pt x="272" y="423"/>
                </a:cubicBezTo>
                <a:cubicBezTo>
                  <a:pt x="276" y="433"/>
                  <a:pt x="287" y="438"/>
                  <a:pt x="297" y="435"/>
                </a:cubicBezTo>
                <a:cubicBezTo>
                  <a:pt x="308" y="431"/>
                  <a:pt x="313" y="419"/>
                  <a:pt x="309" y="40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0" name="Freeform 408"/>
          <p:cNvSpPr>
            <a:spLocks/>
          </p:cNvSpPr>
          <p:nvPr/>
        </p:nvSpPr>
        <p:spPr bwMode="auto">
          <a:xfrm>
            <a:off x="7600051" y="4746501"/>
            <a:ext cx="234950" cy="263525"/>
          </a:xfrm>
          <a:custGeom>
            <a:avLst/>
            <a:gdLst>
              <a:gd name="T0" fmla="*/ 29 w 80"/>
              <a:gd name="T1" fmla="*/ 68 h 89"/>
              <a:gd name="T2" fmla="*/ 30 w 80"/>
              <a:gd name="T3" fmla="*/ 70 h 89"/>
              <a:gd name="T4" fmla="*/ 34 w 80"/>
              <a:gd name="T5" fmla="*/ 74 h 89"/>
              <a:gd name="T6" fmla="*/ 45 w 80"/>
              <a:gd name="T7" fmla="*/ 77 h 89"/>
              <a:gd name="T8" fmla="*/ 56 w 80"/>
              <a:gd name="T9" fmla="*/ 70 h 89"/>
              <a:gd name="T10" fmla="*/ 56 w 80"/>
              <a:gd name="T11" fmla="*/ 70 h 89"/>
              <a:gd name="T12" fmla="*/ 57 w 80"/>
              <a:gd name="T13" fmla="*/ 70 h 89"/>
              <a:gd name="T14" fmla="*/ 60 w 80"/>
              <a:gd name="T15" fmla="*/ 70 h 89"/>
              <a:gd name="T16" fmla="*/ 74 w 80"/>
              <a:gd name="T17" fmla="*/ 61 h 89"/>
              <a:gd name="T18" fmla="*/ 70 w 80"/>
              <a:gd name="T19" fmla="*/ 34 h 89"/>
              <a:gd name="T20" fmla="*/ 69 w 80"/>
              <a:gd name="T21" fmla="*/ 33 h 89"/>
              <a:gd name="T22" fmla="*/ 69 w 80"/>
              <a:gd name="T23" fmla="*/ 32 h 89"/>
              <a:gd name="T24" fmla="*/ 58 w 80"/>
              <a:gd name="T25" fmla="*/ 5 h 89"/>
              <a:gd name="T26" fmla="*/ 39 w 80"/>
              <a:gd name="T27" fmla="*/ 0 h 89"/>
              <a:gd name="T28" fmla="*/ 20 w 80"/>
              <a:gd name="T29" fmla="*/ 12 h 89"/>
              <a:gd name="T30" fmla="*/ 17 w 80"/>
              <a:gd name="T31" fmla="*/ 17 h 89"/>
              <a:gd name="T32" fmla="*/ 17 w 80"/>
              <a:gd name="T33" fmla="*/ 18 h 89"/>
              <a:gd name="T34" fmla="*/ 16 w 80"/>
              <a:gd name="T35" fmla="*/ 18 h 89"/>
              <a:gd name="T36" fmla="*/ 8 w 80"/>
              <a:gd name="T37" fmla="*/ 25 h 89"/>
              <a:gd name="T38" fmla="*/ 14 w 80"/>
              <a:gd name="T39" fmla="*/ 60 h 89"/>
              <a:gd name="T40" fmla="*/ 16 w 80"/>
              <a:gd name="T41" fmla="*/ 61 h 89"/>
              <a:gd name="T42" fmla="*/ 17 w 80"/>
              <a:gd name="T43" fmla="*/ 61 h 89"/>
              <a:gd name="T44" fmla="*/ 4 w 80"/>
              <a:gd name="T45" fmla="*/ 86 h 89"/>
              <a:gd name="T46" fmla="*/ 5 w 80"/>
              <a:gd name="T47" fmla="*/ 86 h 89"/>
              <a:gd name="T48" fmla="*/ 25 w 80"/>
              <a:gd name="T49" fmla="*/ 55 h 89"/>
              <a:gd name="T50" fmla="*/ 21 w 80"/>
              <a:gd name="T51" fmla="*/ 53 h 89"/>
              <a:gd name="T52" fmla="*/ 19 w 80"/>
              <a:gd name="T53" fmla="*/ 58 h 89"/>
              <a:gd name="T54" fmla="*/ 18 w 80"/>
              <a:gd name="T55" fmla="*/ 57 h 89"/>
              <a:gd name="T56" fmla="*/ 16 w 80"/>
              <a:gd name="T57" fmla="*/ 56 h 89"/>
              <a:gd name="T58" fmla="*/ 11 w 80"/>
              <a:gd name="T59" fmla="*/ 28 h 89"/>
              <a:gd name="T60" fmla="*/ 20 w 80"/>
              <a:gd name="T61" fmla="*/ 21 h 89"/>
              <a:gd name="T62" fmla="*/ 20 w 80"/>
              <a:gd name="T63" fmla="*/ 21 h 89"/>
              <a:gd name="T64" fmla="*/ 21 w 80"/>
              <a:gd name="T65" fmla="*/ 20 h 89"/>
              <a:gd name="T66" fmla="*/ 24 w 80"/>
              <a:gd name="T67" fmla="*/ 14 h 89"/>
              <a:gd name="T68" fmla="*/ 40 w 80"/>
              <a:gd name="T69" fmla="*/ 5 h 89"/>
              <a:gd name="T70" fmla="*/ 56 w 80"/>
              <a:gd name="T71" fmla="*/ 9 h 89"/>
              <a:gd name="T72" fmla="*/ 65 w 80"/>
              <a:gd name="T73" fmla="*/ 34 h 89"/>
              <a:gd name="T74" fmla="*/ 64 w 80"/>
              <a:gd name="T75" fmla="*/ 35 h 89"/>
              <a:gd name="T76" fmla="*/ 66 w 80"/>
              <a:gd name="T77" fmla="*/ 36 h 89"/>
              <a:gd name="T78" fmla="*/ 67 w 80"/>
              <a:gd name="T79" fmla="*/ 37 h 89"/>
              <a:gd name="T80" fmla="*/ 70 w 80"/>
              <a:gd name="T81" fmla="*/ 59 h 89"/>
              <a:gd name="T82" fmla="*/ 59 w 80"/>
              <a:gd name="T83" fmla="*/ 65 h 89"/>
              <a:gd name="T84" fmla="*/ 56 w 80"/>
              <a:gd name="T85" fmla="*/ 65 h 89"/>
              <a:gd name="T86" fmla="*/ 54 w 80"/>
              <a:gd name="T87" fmla="*/ 65 h 89"/>
              <a:gd name="T88" fmla="*/ 53 w 80"/>
              <a:gd name="T89" fmla="*/ 66 h 89"/>
              <a:gd name="T90" fmla="*/ 53 w 80"/>
              <a:gd name="T91" fmla="*/ 67 h 89"/>
              <a:gd name="T92" fmla="*/ 44 w 80"/>
              <a:gd name="T93" fmla="*/ 72 h 89"/>
              <a:gd name="T94" fmla="*/ 36 w 80"/>
              <a:gd name="T95" fmla="*/ 70 h 89"/>
              <a:gd name="T96" fmla="*/ 32 w 80"/>
              <a:gd name="T97" fmla="*/ 66 h 89"/>
              <a:gd name="T98" fmla="*/ 32 w 80"/>
              <a:gd name="T99" fmla="*/ 65 h 89"/>
              <a:gd name="T100" fmla="*/ 34 w 80"/>
              <a:gd name="T101" fmla="*/ 62 h 89"/>
              <a:gd name="T102" fmla="*/ 32 w 80"/>
              <a:gd name="T103" fmla="*/ 60 h 89"/>
              <a:gd name="T104" fmla="*/ 9 w 80"/>
              <a:gd name="T105" fmla="*/ 89 h 89"/>
              <a:gd name="T106" fmla="*/ 10 w 80"/>
              <a:gd name="T107" fmla="*/ 89 h 89"/>
              <a:gd name="T108" fmla="*/ 29 w 80"/>
              <a:gd name="T109" fmla="*/ 6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0" h="89">
                <a:moveTo>
                  <a:pt x="29" y="68"/>
                </a:moveTo>
                <a:cubicBezTo>
                  <a:pt x="30" y="70"/>
                  <a:pt x="30" y="70"/>
                  <a:pt x="30" y="70"/>
                </a:cubicBezTo>
                <a:cubicBezTo>
                  <a:pt x="31" y="71"/>
                  <a:pt x="32" y="73"/>
                  <a:pt x="34" y="74"/>
                </a:cubicBezTo>
                <a:cubicBezTo>
                  <a:pt x="37" y="76"/>
                  <a:pt x="41" y="77"/>
                  <a:pt x="45" y="77"/>
                </a:cubicBezTo>
                <a:cubicBezTo>
                  <a:pt x="49" y="76"/>
                  <a:pt x="53" y="74"/>
                  <a:pt x="56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8" y="70"/>
                  <a:pt x="59" y="70"/>
                  <a:pt x="60" y="70"/>
                </a:cubicBezTo>
                <a:cubicBezTo>
                  <a:pt x="66" y="69"/>
                  <a:pt x="71" y="66"/>
                  <a:pt x="74" y="61"/>
                </a:cubicBezTo>
                <a:cubicBezTo>
                  <a:pt x="80" y="52"/>
                  <a:pt x="78" y="40"/>
                  <a:pt x="70" y="34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2"/>
                  <a:pt x="69" y="32"/>
                  <a:pt x="69" y="32"/>
                </a:cubicBezTo>
                <a:cubicBezTo>
                  <a:pt x="71" y="22"/>
                  <a:pt x="67" y="11"/>
                  <a:pt x="58" y="5"/>
                </a:cubicBezTo>
                <a:cubicBezTo>
                  <a:pt x="53" y="1"/>
                  <a:pt x="46" y="0"/>
                  <a:pt x="39" y="0"/>
                </a:cubicBezTo>
                <a:cubicBezTo>
                  <a:pt x="31" y="1"/>
                  <a:pt x="24" y="5"/>
                  <a:pt x="20" y="12"/>
                </a:cubicBezTo>
                <a:cubicBezTo>
                  <a:pt x="19" y="13"/>
                  <a:pt x="18" y="15"/>
                  <a:pt x="17" y="17"/>
                </a:cubicBezTo>
                <a:cubicBezTo>
                  <a:pt x="17" y="18"/>
                  <a:pt x="17" y="18"/>
                  <a:pt x="17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3" y="20"/>
                  <a:pt x="10" y="22"/>
                  <a:pt x="8" y="25"/>
                </a:cubicBezTo>
                <a:cubicBezTo>
                  <a:pt x="0" y="36"/>
                  <a:pt x="3" y="52"/>
                  <a:pt x="14" y="60"/>
                </a:cubicBezTo>
                <a:cubicBezTo>
                  <a:pt x="14" y="60"/>
                  <a:pt x="15" y="60"/>
                  <a:pt x="16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4" y="86"/>
                  <a:pt x="4" y="86"/>
                  <a:pt x="4" y="86"/>
                </a:cubicBezTo>
                <a:cubicBezTo>
                  <a:pt x="5" y="86"/>
                  <a:pt x="5" y="86"/>
                  <a:pt x="5" y="86"/>
                </a:cubicBezTo>
                <a:cubicBezTo>
                  <a:pt x="25" y="55"/>
                  <a:pt x="25" y="55"/>
                  <a:pt x="25" y="55"/>
                </a:cubicBezTo>
                <a:cubicBezTo>
                  <a:pt x="21" y="53"/>
                  <a:pt x="21" y="53"/>
                  <a:pt x="21" y="53"/>
                </a:cubicBezTo>
                <a:cubicBezTo>
                  <a:pt x="19" y="58"/>
                  <a:pt x="19" y="58"/>
                  <a:pt x="19" y="58"/>
                </a:cubicBezTo>
                <a:cubicBezTo>
                  <a:pt x="18" y="57"/>
                  <a:pt x="18" y="57"/>
                  <a:pt x="18" y="57"/>
                </a:cubicBezTo>
                <a:cubicBezTo>
                  <a:pt x="17" y="57"/>
                  <a:pt x="17" y="56"/>
                  <a:pt x="16" y="56"/>
                </a:cubicBezTo>
                <a:cubicBezTo>
                  <a:pt x="7" y="50"/>
                  <a:pt x="5" y="37"/>
                  <a:pt x="11" y="28"/>
                </a:cubicBezTo>
                <a:cubicBezTo>
                  <a:pt x="13" y="25"/>
                  <a:pt x="16" y="23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18"/>
                  <a:pt x="22" y="16"/>
                  <a:pt x="24" y="14"/>
                </a:cubicBezTo>
                <a:cubicBezTo>
                  <a:pt x="27" y="9"/>
                  <a:pt x="33" y="5"/>
                  <a:pt x="40" y="5"/>
                </a:cubicBezTo>
                <a:cubicBezTo>
                  <a:pt x="45" y="4"/>
                  <a:pt x="51" y="5"/>
                  <a:pt x="56" y="9"/>
                </a:cubicBezTo>
                <a:cubicBezTo>
                  <a:pt x="64" y="14"/>
                  <a:pt x="67" y="24"/>
                  <a:pt x="65" y="34"/>
                </a:cubicBezTo>
                <a:cubicBezTo>
                  <a:pt x="64" y="35"/>
                  <a:pt x="64" y="35"/>
                  <a:pt x="64" y="35"/>
                </a:cubicBezTo>
                <a:cubicBezTo>
                  <a:pt x="66" y="36"/>
                  <a:pt x="66" y="36"/>
                  <a:pt x="66" y="36"/>
                </a:cubicBezTo>
                <a:cubicBezTo>
                  <a:pt x="66" y="36"/>
                  <a:pt x="66" y="37"/>
                  <a:pt x="67" y="37"/>
                </a:cubicBezTo>
                <a:cubicBezTo>
                  <a:pt x="74" y="42"/>
                  <a:pt x="75" y="52"/>
                  <a:pt x="70" y="59"/>
                </a:cubicBezTo>
                <a:cubicBezTo>
                  <a:pt x="68" y="62"/>
                  <a:pt x="64" y="65"/>
                  <a:pt x="59" y="65"/>
                </a:cubicBezTo>
                <a:cubicBezTo>
                  <a:pt x="58" y="65"/>
                  <a:pt x="57" y="65"/>
                  <a:pt x="56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7"/>
                  <a:pt x="53" y="67"/>
                  <a:pt x="53" y="67"/>
                </a:cubicBezTo>
                <a:cubicBezTo>
                  <a:pt x="51" y="70"/>
                  <a:pt x="48" y="72"/>
                  <a:pt x="44" y="72"/>
                </a:cubicBezTo>
                <a:cubicBezTo>
                  <a:pt x="41" y="73"/>
                  <a:pt x="39" y="72"/>
                  <a:pt x="36" y="70"/>
                </a:cubicBezTo>
                <a:cubicBezTo>
                  <a:pt x="34" y="69"/>
                  <a:pt x="33" y="68"/>
                  <a:pt x="32" y="66"/>
                </a:cubicBezTo>
                <a:cubicBezTo>
                  <a:pt x="32" y="65"/>
                  <a:pt x="32" y="65"/>
                  <a:pt x="32" y="65"/>
                </a:cubicBezTo>
                <a:cubicBezTo>
                  <a:pt x="34" y="62"/>
                  <a:pt x="34" y="62"/>
                  <a:pt x="34" y="62"/>
                </a:cubicBezTo>
                <a:cubicBezTo>
                  <a:pt x="32" y="60"/>
                  <a:pt x="32" y="60"/>
                  <a:pt x="32" y="60"/>
                </a:cubicBezTo>
                <a:cubicBezTo>
                  <a:pt x="9" y="89"/>
                  <a:pt x="9" y="89"/>
                  <a:pt x="9" y="89"/>
                </a:cubicBezTo>
                <a:cubicBezTo>
                  <a:pt x="10" y="89"/>
                  <a:pt x="10" y="89"/>
                  <a:pt x="10" y="89"/>
                </a:cubicBezTo>
                <a:lnTo>
                  <a:pt x="29" y="6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1" name="Freeform 409"/>
          <p:cNvSpPr>
            <a:spLocks/>
          </p:cNvSpPr>
          <p:nvPr/>
        </p:nvSpPr>
        <p:spPr bwMode="auto">
          <a:xfrm>
            <a:off x="7234926" y="4767138"/>
            <a:ext cx="184150" cy="206375"/>
          </a:xfrm>
          <a:custGeom>
            <a:avLst/>
            <a:gdLst>
              <a:gd name="T0" fmla="*/ 56 w 63"/>
              <a:gd name="T1" fmla="*/ 69 h 70"/>
              <a:gd name="T2" fmla="*/ 37 w 63"/>
              <a:gd name="T3" fmla="*/ 47 h 70"/>
              <a:gd name="T4" fmla="*/ 34 w 63"/>
              <a:gd name="T5" fmla="*/ 50 h 70"/>
              <a:gd name="T6" fmla="*/ 37 w 63"/>
              <a:gd name="T7" fmla="*/ 52 h 70"/>
              <a:gd name="T8" fmla="*/ 37 w 63"/>
              <a:gd name="T9" fmla="*/ 53 h 70"/>
              <a:gd name="T10" fmla="*/ 35 w 63"/>
              <a:gd name="T11" fmla="*/ 55 h 70"/>
              <a:gd name="T12" fmla="*/ 22 w 63"/>
              <a:gd name="T13" fmla="*/ 59 h 70"/>
              <a:gd name="T14" fmla="*/ 9 w 63"/>
              <a:gd name="T15" fmla="*/ 52 h 70"/>
              <a:gd name="T16" fmla="*/ 9 w 63"/>
              <a:gd name="T17" fmla="*/ 29 h 70"/>
              <a:gd name="T18" fmla="*/ 10 w 63"/>
              <a:gd name="T19" fmla="*/ 28 h 70"/>
              <a:gd name="T20" fmla="*/ 9 w 63"/>
              <a:gd name="T21" fmla="*/ 27 h 70"/>
              <a:gd name="T22" fmla="*/ 15 w 63"/>
              <a:gd name="T23" fmla="*/ 8 h 70"/>
              <a:gd name="T24" fmla="*/ 27 w 63"/>
              <a:gd name="T25" fmla="*/ 4 h 70"/>
              <a:gd name="T26" fmla="*/ 39 w 63"/>
              <a:gd name="T27" fmla="*/ 11 h 70"/>
              <a:gd name="T28" fmla="*/ 40 w 63"/>
              <a:gd name="T29" fmla="*/ 12 h 70"/>
              <a:gd name="T30" fmla="*/ 41 w 63"/>
              <a:gd name="T31" fmla="*/ 12 h 70"/>
              <a:gd name="T32" fmla="*/ 44 w 63"/>
              <a:gd name="T33" fmla="*/ 12 h 70"/>
              <a:gd name="T34" fmla="*/ 55 w 63"/>
              <a:gd name="T35" fmla="*/ 18 h 70"/>
              <a:gd name="T36" fmla="*/ 59 w 63"/>
              <a:gd name="T37" fmla="*/ 31 h 70"/>
              <a:gd name="T38" fmla="*/ 53 w 63"/>
              <a:gd name="T39" fmla="*/ 42 h 70"/>
              <a:gd name="T40" fmla="*/ 47 w 63"/>
              <a:gd name="T41" fmla="*/ 45 h 70"/>
              <a:gd name="T42" fmla="*/ 47 w 63"/>
              <a:gd name="T43" fmla="*/ 45 h 70"/>
              <a:gd name="T44" fmla="*/ 46 w 63"/>
              <a:gd name="T45" fmla="*/ 45 h 70"/>
              <a:gd name="T46" fmla="*/ 45 w 63"/>
              <a:gd name="T47" fmla="*/ 42 h 70"/>
              <a:gd name="T48" fmla="*/ 41 w 63"/>
              <a:gd name="T49" fmla="*/ 44 h 70"/>
              <a:gd name="T50" fmla="*/ 58 w 63"/>
              <a:gd name="T51" fmla="*/ 67 h 70"/>
              <a:gd name="T52" fmla="*/ 59 w 63"/>
              <a:gd name="T53" fmla="*/ 66 h 70"/>
              <a:gd name="T54" fmla="*/ 49 w 63"/>
              <a:gd name="T55" fmla="*/ 49 h 70"/>
              <a:gd name="T56" fmla="*/ 49 w 63"/>
              <a:gd name="T57" fmla="*/ 48 h 70"/>
              <a:gd name="T58" fmla="*/ 49 w 63"/>
              <a:gd name="T59" fmla="*/ 48 h 70"/>
              <a:gd name="T60" fmla="*/ 55 w 63"/>
              <a:gd name="T61" fmla="*/ 45 h 70"/>
              <a:gd name="T62" fmla="*/ 63 w 63"/>
              <a:gd name="T63" fmla="*/ 31 h 70"/>
              <a:gd name="T64" fmla="*/ 59 w 63"/>
              <a:gd name="T65" fmla="*/ 16 h 70"/>
              <a:gd name="T66" fmla="*/ 44 w 63"/>
              <a:gd name="T67" fmla="*/ 8 h 70"/>
              <a:gd name="T68" fmla="*/ 42 w 63"/>
              <a:gd name="T69" fmla="*/ 8 h 70"/>
              <a:gd name="T70" fmla="*/ 42 w 63"/>
              <a:gd name="T71" fmla="*/ 8 h 70"/>
              <a:gd name="T72" fmla="*/ 42 w 63"/>
              <a:gd name="T73" fmla="*/ 8 h 70"/>
              <a:gd name="T74" fmla="*/ 28 w 63"/>
              <a:gd name="T75" fmla="*/ 1 h 70"/>
              <a:gd name="T76" fmla="*/ 13 w 63"/>
              <a:gd name="T77" fmla="*/ 5 h 70"/>
              <a:gd name="T78" fmla="*/ 5 w 63"/>
              <a:gd name="T79" fmla="*/ 28 h 70"/>
              <a:gd name="T80" fmla="*/ 5 w 63"/>
              <a:gd name="T81" fmla="*/ 28 h 70"/>
              <a:gd name="T82" fmla="*/ 6 w 63"/>
              <a:gd name="T83" fmla="*/ 54 h 70"/>
              <a:gd name="T84" fmla="*/ 21 w 63"/>
              <a:gd name="T85" fmla="*/ 63 h 70"/>
              <a:gd name="T86" fmla="*/ 21 w 63"/>
              <a:gd name="T87" fmla="*/ 63 h 70"/>
              <a:gd name="T88" fmla="*/ 37 w 63"/>
              <a:gd name="T89" fmla="*/ 58 h 70"/>
              <a:gd name="T90" fmla="*/ 40 w 63"/>
              <a:gd name="T91" fmla="*/ 56 h 70"/>
              <a:gd name="T92" fmla="*/ 40 w 63"/>
              <a:gd name="T93" fmla="*/ 55 h 70"/>
              <a:gd name="T94" fmla="*/ 40 w 63"/>
              <a:gd name="T95" fmla="*/ 55 h 70"/>
              <a:gd name="T96" fmla="*/ 40 w 63"/>
              <a:gd name="T97" fmla="*/ 56 h 70"/>
              <a:gd name="T98" fmla="*/ 54 w 63"/>
              <a:gd name="T99" fmla="*/ 70 h 70"/>
              <a:gd name="T100" fmla="*/ 56 w 63"/>
              <a:gd name="T101" fmla="*/ 6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3" h="70">
                <a:moveTo>
                  <a:pt x="56" y="69"/>
                </a:moveTo>
                <a:cubicBezTo>
                  <a:pt x="37" y="47"/>
                  <a:pt x="37" y="47"/>
                  <a:pt x="37" y="47"/>
                </a:cubicBezTo>
                <a:cubicBezTo>
                  <a:pt x="34" y="50"/>
                  <a:pt x="34" y="50"/>
                  <a:pt x="34" y="50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2"/>
                  <a:pt x="37" y="53"/>
                  <a:pt x="37" y="53"/>
                </a:cubicBezTo>
                <a:cubicBezTo>
                  <a:pt x="36" y="54"/>
                  <a:pt x="35" y="54"/>
                  <a:pt x="35" y="55"/>
                </a:cubicBezTo>
                <a:cubicBezTo>
                  <a:pt x="31" y="58"/>
                  <a:pt x="26" y="59"/>
                  <a:pt x="22" y="59"/>
                </a:cubicBezTo>
                <a:cubicBezTo>
                  <a:pt x="17" y="58"/>
                  <a:pt x="12" y="56"/>
                  <a:pt x="9" y="52"/>
                </a:cubicBezTo>
                <a:cubicBezTo>
                  <a:pt x="4" y="45"/>
                  <a:pt x="4" y="36"/>
                  <a:pt x="9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9" y="27"/>
                  <a:pt x="9" y="27"/>
                  <a:pt x="9" y="27"/>
                </a:cubicBezTo>
                <a:cubicBezTo>
                  <a:pt x="7" y="20"/>
                  <a:pt x="9" y="13"/>
                  <a:pt x="15" y="8"/>
                </a:cubicBezTo>
                <a:cubicBezTo>
                  <a:pt x="19" y="5"/>
                  <a:pt x="23" y="4"/>
                  <a:pt x="27" y="4"/>
                </a:cubicBezTo>
                <a:cubicBezTo>
                  <a:pt x="32" y="5"/>
                  <a:pt x="36" y="7"/>
                  <a:pt x="39" y="11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2"/>
                  <a:pt x="43" y="12"/>
                  <a:pt x="44" y="12"/>
                </a:cubicBezTo>
                <a:cubicBezTo>
                  <a:pt x="48" y="12"/>
                  <a:pt x="53" y="15"/>
                  <a:pt x="55" y="18"/>
                </a:cubicBezTo>
                <a:cubicBezTo>
                  <a:pt x="58" y="22"/>
                  <a:pt x="59" y="26"/>
                  <a:pt x="59" y="31"/>
                </a:cubicBezTo>
                <a:cubicBezTo>
                  <a:pt x="58" y="35"/>
                  <a:pt x="56" y="39"/>
                  <a:pt x="53" y="42"/>
                </a:cubicBezTo>
                <a:cubicBezTo>
                  <a:pt x="51" y="43"/>
                  <a:pt x="49" y="44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5"/>
                  <a:pt x="46" y="45"/>
                  <a:pt x="46" y="45"/>
                </a:cubicBezTo>
                <a:cubicBezTo>
                  <a:pt x="45" y="42"/>
                  <a:pt x="45" y="42"/>
                  <a:pt x="45" y="42"/>
                </a:cubicBezTo>
                <a:cubicBezTo>
                  <a:pt x="41" y="44"/>
                  <a:pt x="41" y="44"/>
                  <a:pt x="41" y="44"/>
                </a:cubicBezTo>
                <a:cubicBezTo>
                  <a:pt x="58" y="67"/>
                  <a:pt x="58" y="67"/>
                  <a:pt x="58" y="67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8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1" y="47"/>
                  <a:pt x="53" y="46"/>
                  <a:pt x="55" y="45"/>
                </a:cubicBezTo>
                <a:cubicBezTo>
                  <a:pt x="59" y="42"/>
                  <a:pt x="62" y="37"/>
                  <a:pt x="63" y="31"/>
                </a:cubicBezTo>
                <a:cubicBezTo>
                  <a:pt x="63" y="26"/>
                  <a:pt x="62" y="20"/>
                  <a:pt x="59" y="16"/>
                </a:cubicBezTo>
                <a:cubicBezTo>
                  <a:pt x="55" y="12"/>
                  <a:pt x="50" y="9"/>
                  <a:pt x="44" y="8"/>
                </a:cubicBezTo>
                <a:cubicBezTo>
                  <a:pt x="44" y="8"/>
                  <a:pt x="43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4"/>
                  <a:pt x="33" y="1"/>
                  <a:pt x="28" y="1"/>
                </a:cubicBezTo>
                <a:cubicBezTo>
                  <a:pt x="22" y="0"/>
                  <a:pt x="17" y="2"/>
                  <a:pt x="13" y="5"/>
                </a:cubicBezTo>
                <a:cubicBezTo>
                  <a:pt x="6" y="10"/>
                  <a:pt x="3" y="19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0" y="36"/>
                  <a:pt x="0" y="46"/>
                  <a:pt x="6" y="54"/>
                </a:cubicBezTo>
                <a:cubicBezTo>
                  <a:pt x="10" y="59"/>
                  <a:pt x="15" y="62"/>
                  <a:pt x="21" y="63"/>
                </a:cubicBezTo>
                <a:cubicBezTo>
                  <a:pt x="21" y="63"/>
                  <a:pt x="21" y="63"/>
                  <a:pt x="21" y="63"/>
                </a:cubicBezTo>
                <a:cubicBezTo>
                  <a:pt x="27" y="63"/>
                  <a:pt x="33" y="61"/>
                  <a:pt x="37" y="58"/>
                </a:cubicBezTo>
                <a:cubicBezTo>
                  <a:pt x="38" y="57"/>
                  <a:pt x="39" y="56"/>
                  <a:pt x="40" y="56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6"/>
                </a:cubicBezTo>
                <a:cubicBezTo>
                  <a:pt x="54" y="70"/>
                  <a:pt x="54" y="70"/>
                  <a:pt x="54" y="70"/>
                </a:cubicBezTo>
                <a:lnTo>
                  <a:pt x="56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2" name="Freeform 410"/>
          <p:cNvSpPr>
            <a:spLocks/>
          </p:cNvSpPr>
          <p:nvPr/>
        </p:nvSpPr>
        <p:spPr bwMode="auto">
          <a:xfrm>
            <a:off x="7122213" y="6016501"/>
            <a:ext cx="471488" cy="274638"/>
          </a:xfrm>
          <a:custGeom>
            <a:avLst/>
            <a:gdLst>
              <a:gd name="T0" fmla="*/ 83 w 160"/>
              <a:gd name="T1" fmla="*/ 93 h 93"/>
              <a:gd name="T2" fmla="*/ 83 w 160"/>
              <a:gd name="T3" fmla="*/ 93 h 93"/>
              <a:gd name="T4" fmla="*/ 81 w 160"/>
              <a:gd name="T5" fmla="*/ 91 h 93"/>
              <a:gd name="T6" fmla="*/ 63 w 160"/>
              <a:gd name="T7" fmla="*/ 67 h 93"/>
              <a:gd name="T8" fmla="*/ 28 w 160"/>
              <a:gd name="T9" fmla="*/ 72 h 93"/>
              <a:gd name="T10" fmla="*/ 24 w 160"/>
              <a:gd name="T11" fmla="*/ 72 h 93"/>
              <a:gd name="T12" fmla="*/ 24 w 160"/>
              <a:gd name="T13" fmla="*/ 69 h 93"/>
              <a:gd name="T14" fmla="*/ 26 w 160"/>
              <a:gd name="T15" fmla="*/ 42 h 93"/>
              <a:gd name="T16" fmla="*/ 3 w 160"/>
              <a:gd name="T17" fmla="*/ 36 h 93"/>
              <a:gd name="T18" fmla="*/ 1 w 160"/>
              <a:gd name="T19" fmla="*/ 34 h 93"/>
              <a:gd name="T20" fmla="*/ 2 w 160"/>
              <a:gd name="T21" fmla="*/ 31 h 93"/>
              <a:gd name="T22" fmla="*/ 13 w 160"/>
              <a:gd name="T23" fmla="*/ 21 h 93"/>
              <a:gd name="T24" fmla="*/ 10 w 160"/>
              <a:gd name="T25" fmla="*/ 4 h 93"/>
              <a:gd name="T26" fmla="*/ 11 w 160"/>
              <a:gd name="T27" fmla="*/ 0 h 93"/>
              <a:gd name="T28" fmla="*/ 15 w 160"/>
              <a:gd name="T29" fmla="*/ 1 h 93"/>
              <a:gd name="T30" fmla="*/ 19 w 160"/>
              <a:gd name="T31" fmla="*/ 22 h 93"/>
              <a:gd name="T32" fmla="*/ 13 w 160"/>
              <a:gd name="T33" fmla="*/ 31 h 93"/>
              <a:gd name="T34" fmla="*/ 30 w 160"/>
              <a:gd name="T35" fmla="*/ 39 h 93"/>
              <a:gd name="T36" fmla="*/ 31 w 160"/>
              <a:gd name="T37" fmla="*/ 64 h 93"/>
              <a:gd name="T38" fmla="*/ 65 w 160"/>
              <a:gd name="T39" fmla="*/ 62 h 93"/>
              <a:gd name="T40" fmla="*/ 84 w 160"/>
              <a:gd name="T41" fmla="*/ 84 h 93"/>
              <a:gd name="T42" fmla="*/ 103 w 160"/>
              <a:gd name="T43" fmla="*/ 68 h 93"/>
              <a:gd name="T44" fmla="*/ 123 w 160"/>
              <a:gd name="T45" fmla="*/ 77 h 93"/>
              <a:gd name="T46" fmla="*/ 137 w 160"/>
              <a:gd name="T47" fmla="*/ 55 h 93"/>
              <a:gd name="T48" fmla="*/ 149 w 160"/>
              <a:gd name="T49" fmla="*/ 54 h 93"/>
              <a:gd name="T50" fmla="*/ 146 w 160"/>
              <a:gd name="T51" fmla="*/ 41 h 93"/>
              <a:gd name="T52" fmla="*/ 154 w 160"/>
              <a:gd name="T53" fmla="*/ 32 h 93"/>
              <a:gd name="T54" fmla="*/ 158 w 160"/>
              <a:gd name="T55" fmla="*/ 33 h 93"/>
              <a:gd name="T56" fmla="*/ 156 w 160"/>
              <a:gd name="T57" fmla="*/ 37 h 93"/>
              <a:gd name="T58" fmla="*/ 151 w 160"/>
              <a:gd name="T59" fmla="*/ 42 h 93"/>
              <a:gd name="T60" fmla="*/ 159 w 160"/>
              <a:gd name="T61" fmla="*/ 59 h 93"/>
              <a:gd name="T62" fmla="*/ 159 w 160"/>
              <a:gd name="T63" fmla="*/ 63 h 93"/>
              <a:gd name="T64" fmla="*/ 156 w 160"/>
              <a:gd name="T65" fmla="*/ 63 h 93"/>
              <a:gd name="T66" fmla="*/ 139 w 160"/>
              <a:gd name="T67" fmla="*/ 59 h 93"/>
              <a:gd name="T68" fmla="*/ 127 w 160"/>
              <a:gd name="T69" fmla="*/ 82 h 93"/>
              <a:gd name="T70" fmla="*/ 126 w 160"/>
              <a:gd name="T71" fmla="*/ 84 h 93"/>
              <a:gd name="T72" fmla="*/ 123 w 160"/>
              <a:gd name="T73" fmla="*/ 84 h 93"/>
              <a:gd name="T74" fmla="*/ 104 w 160"/>
              <a:gd name="T75" fmla="*/ 73 h 93"/>
              <a:gd name="T76" fmla="*/ 86 w 160"/>
              <a:gd name="T77" fmla="*/ 92 h 93"/>
              <a:gd name="T78" fmla="*/ 83 w 160"/>
              <a:gd name="T7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93">
                <a:moveTo>
                  <a:pt x="83" y="93"/>
                </a:moveTo>
                <a:cubicBezTo>
                  <a:pt x="83" y="93"/>
                  <a:pt x="83" y="93"/>
                  <a:pt x="83" y="93"/>
                </a:cubicBezTo>
                <a:cubicBezTo>
                  <a:pt x="82" y="93"/>
                  <a:pt x="81" y="92"/>
                  <a:pt x="81" y="91"/>
                </a:cubicBezTo>
                <a:cubicBezTo>
                  <a:pt x="78" y="80"/>
                  <a:pt x="72" y="71"/>
                  <a:pt x="63" y="67"/>
                </a:cubicBezTo>
                <a:cubicBezTo>
                  <a:pt x="53" y="63"/>
                  <a:pt x="41" y="65"/>
                  <a:pt x="28" y="72"/>
                </a:cubicBezTo>
                <a:cubicBezTo>
                  <a:pt x="27" y="73"/>
                  <a:pt x="25" y="73"/>
                  <a:pt x="24" y="72"/>
                </a:cubicBezTo>
                <a:cubicBezTo>
                  <a:pt x="24" y="71"/>
                  <a:pt x="23" y="70"/>
                  <a:pt x="24" y="69"/>
                </a:cubicBezTo>
                <a:cubicBezTo>
                  <a:pt x="29" y="58"/>
                  <a:pt x="30" y="48"/>
                  <a:pt x="26" y="42"/>
                </a:cubicBezTo>
                <a:cubicBezTo>
                  <a:pt x="23" y="37"/>
                  <a:pt x="15" y="35"/>
                  <a:pt x="3" y="36"/>
                </a:cubicBezTo>
                <a:cubicBezTo>
                  <a:pt x="2" y="37"/>
                  <a:pt x="1" y="36"/>
                  <a:pt x="1" y="34"/>
                </a:cubicBezTo>
                <a:cubicBezTo>
                  <a:pt x="0" y="33"/>
                  <a:pt x="1" y="32"/>
                  <a:pt x="2" y="31"/>
                </a:cubicBezTo>
                <a:cubicBezTo>
                  <a:pt x="9" y="28"/>
                  <a:pt x="12" y="25"/>
                  <a:pt x="13" y="21"/>
                </a:cubicBezTo>
                <a:cubicBezTo>
                  <a:pt x="15" y="16"/>
                  <a:pt x="13" y="11"/>
                  <a:pt x="10" y="4"/>
                </a:cubicBezTo>
                <a:cubicBezTo>
                  <a:pt x="9" y="2"/>
                  <a:pt x="10" y="1"/>
                  <a:pt x="11" y="0"/>
                </a:cubicBezTo>
                <a:cubicBezTo>
                  <a:pt x="13" y="0"/>
                  <a:pt x="14" y="0"/>
                  <a:pt x="15" y="1"/>
                </a:cubicBezTo>
                <a:cubicBezTo>
                  <a:pt x="19" y="10"/>
                  <a:pt x="20" y="17"/>
                  <a:pt x="19" y="22"/>
                </a:cubicBezTo>
                <a:cubicBezTo>
                  <a:pt x="18" y="25"/>
                  <a:pt x="16" y="28"/>
                  <a:pt x="13" y="31"/>
                </a:cubicBezTo>
                <a:cubicBezTo>
                  <a:pt x="21" y="31"/>
                  <a:pt x="27" y="34"/>
                  <a:pt x="30" y="39"/>
                </a:cubicBezTo>
                <a:cubicBezTo>
                  <a:pt x="35" y="45"/>
                  <a:pt x="35" y="54"/>
                  <a:pt x="31" y="64"/>
                </a:cubicBezTo>
                <a:cubicBezTo>
                  <a:pt x="47" y="57"/>
                  <a:pt x="58" y="59"/>
                  <a:pt x="65" y="62"/>
                </a:cubicBezTo>
                <a:cubicBezTo>
                  <a:pt x="74" y="66"/>
                  <a:pt x="80" y="74"/>
                  <a:pt x="84" y="84"/>
                </a:cubicBezTo>
                <a:cubicBezTo>
                  <a:pt x="90" y="74"/>
                  <a:pt x="97" y="69"/>
                  <a:pt x="103" y="68"/>
                </a:cubicBezTo>
                <a:cubicBezTo>
                  <a:pt x="110" y="67"/>
                  <a:pt x="116" y="70"/>
                  <a:pt x="123" y="77"/>
                </a:cubicBezTo>
                <a:cubicBezTo>
                  <a:pt x="126" y="67"/>
                  <a:pt x="129" y="58"/>
                  <a:pt x="137" y="55"/>
                </a:cubicBezTo>
                <a:cubicBezTo>
                  <a:pt x="140" y="53"/>
                  <a:pt x="144" y="53"/>
                  <a:pt x="149" y="54"/>
                </a:cubicBezTo>
                <a:cubicBezTo>
                  <a:pt x="146" y="49"/>
                  <a:pt x="145" y="45"/>
                  <a:pt x="146" y="41"/>
                </a:cubicBezTo>
                <a:cubicBezTo>
                  <a:pt x="148" y="35"/>
                  <a:pt x="154" y="32"/>
                  <a:pt x="154" y="32"/>
                </a:cubicBezTo>
                <a:cubicBezTo>
                  <a:pt x="156" y="31"/>
                  <a:pt x="157" y="32"/>
                  <a:pt x="158" y="33"/>
                </a:cubicBezTo>
                <a:cubicBezTo>
                  <a:pt x="158" y="35"/>
                  <a:pt x="158" y="36"/>
                  <a:pt x="156" y="37"/>
                </a:cubicBezTo>
                <a:cubicBezTo>
                  <a:pt x="156" y="37"/>
                  <a:pt x="152" y="38"/>
                  <a:pt x="151" y="42"/>
                </a:cubicBezTo>
                <a:cubicBezTo>
                  <a:pt x="150" y="47"/>
                  <a:pt x="153" y="52"/>
                  <a:pt x="159" y="59"/>
                </a:cubicBezTo>
                <a:cubicBezTo>
                  <a:pt x="160" y="60"/>
                  <a:pt x="160" y="61"/>
                  <a:pt x="159" y="63"/>
                </a:cubicBezTo>
                <a:cubicBezTo>
                  <a:pt x="158" y="64"/>
                  <a:pt x="157" y="64"/>
                  <a:pt x="156" y="63"/>
                </a:cubicBezTo>
                <a:cubicBezTo>
                  <a:pt x="149" y="59"/>
                  <a:pt x="143" y="58"/>
                  <a:pt x="139" y="59"/>
                </a:cubicBezTo>
                <a:cubicBezTo>
                  <a:pt x="132" y="62"/>
                  <a:pt x="129" y="73"/>
                  <a:pt x="127" y="82"/>
                </a:cubicBezTo>
                <a:cubicBezTo>
                  <a:pt x="127" y="83"/>
                  <a:pt x="126" y="84"/>
                  <a:pt x="126" y="84"/>
                </a:cubicBezTo>
                <a:cubicBezTo>
                  <a:pt x="125" y="85"/>
                  <a:pt x="124" y="84"/>
                  <a:pt x="123" y="84"/>
                </a:cubicBezTo>
                <a:cubicBezTo>
                  <a:pt x="116" y="76"/>
                  <a:pt x="110" y="72"/>
                  <a:pt x="104" y="73"/>
                </a:cubicBezTo>
                <a:cubicBezTo>
                  <a:pt x="98" y="74"/>
                  <a:pt x="92" y="80"/>
                  <a:pt x="86" y="92"/>
                </a:cubicBezTo>
                <a:cubicBezTo>
                  <a:pt x="85" y="93"/>
                  <a:pt x="84" y="93"/>
                  <a:pt x="83" y="9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3" name="Freeform 411"/>
          <p:cNvSpPr>
            <a:spLocks/>
          </p:cNvSpPr>
          <p:nvPr/>
        </p:nvSpPr>
        <p:spPr bwMode="auto">
          <a:xfrm>
            <a:off x="7380976" y="4989388"/>
            <a:ext cx="250825" cy="249238"/>
          </a:xfrm>
          <a:custGeom>
            <a:avLst/>
            <a:gdLst>
              <a:gd name="T0" fmla="*/ 81 w 85"/>
              <a:gd name="T1" fmla="*/ 35 h 85"/>
              <a:gd name="T2" fmla="*/ 50 w 85"/>
              <a:gd name="T3" fmla="*/ 81 h 85"/>
              <a:gd name="T4" fmla="*/ 5 w 85"/>
              <a:gd name="T5" fmla="*/ 50 h 85"/>
              <a:gd name="T6" fmla="*/ 35 w 85"/>
              <a:gd name="T7" fmla="*/ 5 h 85"/>
              <a:gd name="T8" fmla="*/ 81 w 85"/>
              <a:gd name="T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1" y="35"/>
                </a:moveTo>
                <a:cubicBezTo>
                  <a:pt x="85" y="56"/>
                  <a:pt x="71" y="77"/>
                  <a:pt x="50" y="81"/>
                </a:cubicBezTo>
                <a:cubicBezTo>
                  <a:pt x="29" y="85"/>
                  <a:pt x="9" y="72"/>
                  <a:pt x="5" y="50"/>
                </a:cubicBezTo>
                <a:cubicBezTo>
                  <a:pt x="0" y="29"/>
                  <a:pt x="14" y="9"/>
                  <a:pt x="35" y="5"/>
                </a:cubicBezTo>
                <a:cubicBezTo>
                  <a:pt x="56" y="0"/>
                  <a:pt x="77" y="14"/>
                  <a:pt x="81" y="3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4" name="Freeform 412"/>
          <p:cNvSpPr>
            <a:spLocks/>
          </p:cNvSpPr>
          <p:nvPr/>
        </p:nvSpPr>
        <p:spPr bwMode="auto">
          <a:xfrm>
            <a:off x="7422251" y="5092576"/>
            <a:ext cx="739775" cy="1001713"/>
          </a:xfrm>
          <a:custGeom>
            <a:avLst/>
            <a:gdLst>
              <a:gd name="T0" fmla="*/ 247 w 251"/>
              <a:gd name="T1" fmla="*/ 297 h 340"/>
              <a:gd name="T2" fmla="*/ 137 w 251"/>
              <a:gd name="T3" fmla="*/ 74 h 340"/>
              <a:gd name="T4" fmla="*/ 171 w 251"/>
              <a:gd name="T5" fmla="*/ 44 h 340"/>
              <a:gd name="T6" fmla="*/ 214 w 251"/>
              <a:gd name="T7" fmla="*/ 26 h 340"/>
              <a:gd name="T8" fmla="*/ 221 w 251"/>
              <a:gd name="T9" fmla="*/ 9 h 340"/>
              <a:gd name="T10" fmla="*/ 204 w 251"/>
              <a:gd name="T11" fmla="*/ 2 h 340"/>
              <a:gd name="T12" fmla="*/ 153 w 251"/>
              <a:gd name="T13" fmla="*/ 12 h 340"/>
              <a:gd name="T14" fmla="*/ 76 w 251"/>
              <a:gd name="T15" fmla="*/ 41 h 340"/>
              <a:gd name="T16" fmla="*/ 12 w 251"/>
              <a:gd name="T17" fmla="*/ 105 h 340"/>
              <a:gd name="T18" fmla="*/ 124 w 251"/>
              <a:gd name="T19" fmla="*/ 186 h 340"/>
              <a:gd name="T20" fmla="*/ 137 w 251"/>
              <a:gd name="T21" fmla="*/ 175 h 340"/>
              <a:gd name="T22" fmla="*/ 125 w 251"/>
              <a:gd name="T23" fmla="*/ 162 h 340"/>
              <a:gd name="T24" fmla="*/ 56 w 251"/>
              <a:gd name="T25" fmla="*/ 122 h 340"/>
              <a:gd name="T26" fmla="*/ 67 w 251"/>
              <a:gd name="T27" fmla="*/ 140 h 340"/>
              <a:gd name="T28" fmla="*/ 120 w 251"/>
              <a:gd name="T29" fmla="*/ 155 h 340"/>
              <a:gd name="T30" fmla="*/ 126 w 251"/>
              <a:gd name="T31" fmla="*/ 156 h 340"/>
              <a:gd name="T32" fmla="*/ 138 w 251"/>
              <a:gd name="T33" fmla="*/ 162 h 340"/>
              <a:gd name="T34" fmla="*/ 143 w 251"/>
              <a:gd name="T35" fmla="*/ 175 h 340"/>
              <a:gd name="T36" fmla="*/ 125 w 251"/>
              <a:gd name="T37" fmla="*/ 193 h 340"/>
              <a:gd name="T38" fmla="*/ 124 w 251"/>
              <a:gd name="T39" fmla="*/ 193 h 340"/>
              <a:gd name="T40" fmla="*/ 110 w 251"/>
              <a:gd name="T41" fmla="*/ 193 h 340"/>
              <a:gd name="T42" fmla="*/ 110 w 251"/>
              <a:gd name="T43" fmla="*/ 193 h 340"/>
              <a:gd name="T44" fmla="*/ 88 w 251"/>
              <a:gd name="T45" fmla="*/ 192 h 340"/>
              <a:gd name="T46" fmla="*/ 59 w 251"/>
              <a:gd name="T47" fmla="*/ 216 h 340"/>
              <a:gd name="T48" fmla="*/ 51 w 251"/>
              <a:gd name="T49" fmla="*/ 246 h 340"/>
              <a:gd name="T50" fmla="*/ 71 w 251"/>
              <a:gd name="T51" fmla="*/ 324 h 340"/>
              <a:gd name="T52" fmla="*/ 89 w 251"/>
              <a:gd name="T53" fmla="*/ 339 h 340"/>
              <a:gd name="T54" fmla="*/ 103 w 251"/>
              <a:gd name="T55" fmla="*/ 320 h 340"/>
              <a:gd name="T56" fmla="*/ 95 w 251"/>
              <a:gd name="T57" fmla="*/ 249 h 340"/>
              <a:gd name="T58" fmla="*/ 143 w 251"/>
              <a:gd name="T59" fmla="*/ 218 h 340"/>
              <a:gd name="T60" fmla="*/ 218 w 251"/>
              <a:gd name="T61" fmla="*/ 313 h 340"/>
              <a:gd name="T62" fmla="*/ 240 w 251"/>
              <a:gd name="T63" fmla="*/ 319 h 340"/>
              <a:gd name="T64" fmla="*/ 247 w 251"/>
              <a:gd name="T65" fmla="*/ 297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1" h="340">
                <a:moveTo>
                  <a:pt x="247" y="297"/>
                </a:moveTo>
                <a:cubicBezTo>
                  <a:pt x="137" y="74"/>
                  <a:pt x="137" y="74"/>
                  <a:pt x="137" y="74"/>
                </a:cubicBezTo>
                <a:cubicBezTo>
                  <a:pt x="171" y="44"/>
                  <a:pt x="171" y="44"/>
                  <a:pt x="171" y="44"/>
                </a:cubicBezTo>
                <a:cubicBezTo>
                  <a:pt x="214" y="26"/>
                  <a:pt x="214" y="26"/>
                  <a:pt x="214" y="26"/>
                </a:cubicBezTo>
                <a:cubicBezTo>
                  <a:pt x="220" y="23"/>
                  <a:pt x="223" y="16"/>
                  <a:pt x="221" y="9"/>
                </a:cubicBezTo>
                <a:cubicBezTo>
                  <a:pt x="218" y="3"/>
                  <a:pt x="211" y="0"/>
                  <a:pt x="204" y="2"/>
                </a:cubicBezTo>
                <a:cubicBezTo>
                  <a:pt x="153" y="12"/>
                  <a:pt x="153" y="12"/>
                  <a:pt x="153" y="12"/>
                </a:cubicBezTo>
                <a:cubicBezTo>
                  <a:pt x="153" y="12"/>
                  <a:pt x="105" y="27"/>
                  <a:pt x="76" y="41"/>
                </a:cubicBezTo>
                <a:cubicBezTo>
                  <a:pt x="61" y="48"/>
                  <a:pt x="20" y="73"/>
                  <a:pt x="12" y="105"/>
                </a:cubicBezTo>
                <a:cubicBezTo>
                  <a:pt x="0" y="159"/>
                  <a:pt x="54" y="191"/>
                  <a:pt x="124" y="186"/>
                </a:cubicBezTo>
                <a:cubicBezTo>
                  <a:pt x="131" y="187"/>
                  <a:pt x="136" y="181"/>
                  <a:pt x="137" y="175"/>
                </a:cubicBezTo>
                <a:cubicBezTo>
                  <a:pt x="137" y="168"/>
                  <a:pt x="132" y="163"/>
                  <a:pt x="125" y="162"/>
                </a:cubicBezTo>
                <a:cubicBezTo>
                  <a:pt x="95" y="158"/>
                  <a:pt x="46" y="153"/>
                  <a:pt x="56" y="122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78" y="149"/>
                  <a:pt x="103" y="152"/>
                  <a:pt x="120" y="155"/>
                </a:cubicBezTo>
                <a:cubicBezTo>
                  <a:pt x="122" y="155"/>
                  <a:pt x="124" y="155"/>
                  <a:pt x="126" y="156"/>
                </a:cubicBezTo>
                <a:cubicBezTo>
                  <a:pt x="131" y="156"/>
                  <a:pt x="135" y="158"/>
                  <a:pt x="138" y="162"/>
                </a:cubicBezTo>
                <a:cubicBezTo>
                  <a:pt x="142" y="165"/>
                  <a:pt x="143" y="170"/>
                  <a:pt x="143" y="175"/>
                </a:cubicBezTo>
                <a:cubicBezTo>
                  <a:pt x="143" y="185"/>
                  <a:pt x="135" y="193"/>
                  <a:pt x="125" y="193"/>
                </a:cubicBezTo>
                <a:cubicBezTo>
                  <a:pt x="124" y="193"/>
                  <a:pt x="124" y="193"/>
                  <a:pt x="124" y="193"/>
                </a:cubicBezTo>
                <a:cubicBezTo>
                  <a:pt x="119" y="193"/>
                  <a:pt x="115" y="193"/>
                  <a:pt x="110" y="193"/>
                </a:cubicBezTo>
                <a:cubicBezTo>
                  <a:pt x="110" y="193"/>
                  <a:pt x="110" y="193"/>
                  <a:pt x="110" y="193"/>
                </a:cubicBezTo>
                <a:cubicBezTo>
                  <a:pt x="102" y="193"/>
                  <a:pt x="95" y="193"/>
                  <a:pt x="88" y="192"/>
                </a:cubicBezTo>
                <a:cubicBezTo>
                  <a:pt x="59" y="216"/>
                  <a:pt x="59" y="216"/>
                  <a:pt x="59" y="216"/>
                </a:cubicBezTo>
                <a:cubicBezTo>
                  <a:pt x="49" y="224"/>
                  <a:pt x="48" y="232"/>
                  <a:pt x="51" y="246"/>
                </a:cubicBezTo>
                <a:cubicBezTo>
                  <a:pt x="51" y="246"/>
                  <a:pt x="71" y="324"/>
                  <a:pt x="71" y="324"/>
                </a:cubicBezTo>
                <a:cubicBezTo>
                  <a:pt x="72" y="333"/>
                  <a:pt x="80" y="340"/>
                  <a:pt x="89" y="339"/>
                </a:cubicBezTo>
                <a:cubicBezTo>
                  <a:pt x="98" y="338"/>
                  <a:pt x="105" y="330"/>
                  <a:pt x="103" y="320"/>
                </a:cubicBezTo>
                <a:cubicBezTo>
                  <a:pt x="95" y="249"/>
                  <a:pt x="95" y="249"/>
                  <a:pt x="95" y="249"/>
                </a:cubicBezTo>
                <a:cubicBezTo>
                  <a:pt x="143" y="218"/>
                  <a:pt x="143" y="218"/>
                  <a:pt x="143" y="218"/>
                </a:cubicBezTo>
                <a:cubicBezTo>
                  <a:pt x="218" y="313"/>
                  <a:pt x="218" y="313"/>
                  <a:pt x="218" y="313"/>
                </a:cubicBezTo>
                <a:cubicBezTo>
                  <a:pt x="222" y="321"/>
                  <a:pt x="232" y="324"/>
                  <a:pt x="240" y="319"/>
                </a:cubicBezTo>
                <a:cubicBezTo>
                  <a:pt x="248" y="315"/>
                  <a:pt x="251" y="305"/>
                  <a:pt x="247" y="29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5" name="Freeform 413"/>
          <p:cNvSpPr>
            <a:spLocks/>
          </p:cNvSpPr>
          <p:nvPr/>
        </p:nvSpPr>
        <p:spPr bwMode="auto">
          <a:xfrm>
            <a:off x="7207938" y="5954588"/>
            <a:ext cx="314325" cy="168275"/>
          </a:xfrm>
          <a:custGeom>
            <a:avLst/>
            <a:gdLst>
              <a:gd name="T0" fmla="*/ 10 w 107"/>
              <a:gd name="T1" fmla="*/ 0 h 57"/>
              <a:gd name="T2" fmla="*/ 26 w 107"/>
              <a:gd name="T3" fmla="*/ 47 h 57"/>
              <a:gd name="T4" fmla="*/ 85 w 107"/>
              <a:gd name="T5" fmla="*/ 36 h 57"/>
              <a:gd name="T6" fmla="*/ 100 w 107"/>
              <a:gd name="T7" fmla="*/ 36 h 57"/>
              <a:gd name="T8" fmla="*/ 103 w 107"/>
              <a:gd name="T9" fmla="*/ 31 h 57"/>
              <a:gd name="T10" fmla="*/ 10 w 107"/>
              <a:gd name="T11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" h="57">
                <a:moveTo>
                  <a:pt x="10" y="0"/>
                </a:moveTo>
                <a:cubicBezTo>
                  <a:pt x="0" y="21"/>
                  <a:pt x="10" y="39"/>
                  <a:pt x="26" y="47"/>
                </a:cubicBezTo>
                <a:cubicBezTo>
                  <a:pt x="46" y="56"/>
                  <a:pt x="81" y="57"/>
                  <a:pt x="85" y="36"/>
                </a:cubicBezTo>
                <a:cubicBezTo>
                  <a:pt x="89" y="36"/>
                  <a:pt x="100" y="36"/>
                  <a:pt x="100" y="36"/>
                </a:cubicBezTo>
                <a:cubicBezTo>
                  <a:pt x="104" y="37"/>
                  <a:pt x="107" y="32"/>
                  <a:pt x="103" y="31"/>
                </a:cubicBezTo>
                <a:cubicBezTo>
                  <a:pt x="99" y="29"/>
                  <a:pt x="10" y="0"/>
                  <a:pt x="1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6" name="Freeform 414"/>
          <p:cNvSpPr>
            <a:spLocks/>
          </p:cNvSpPr>
          <p:nvPr/>
        </p:nvSpPr>
        <p:spPr bwMode="auto">
          <a:xfrm>
            <a:off x="9672638" y="4746501"/>
            <a:ext cx="231775" cy="263525"/>
          </a:xfrm>
          <a:custGeom>
            <a:avLst/>
            <a:gdLst>
              <a:gd name="T0" fmla="*/ 28 w 79"/>
              <a:gd name="T1" fmla="*/ 68 h 89"/>
              <a:gd name="T2" fmla="*/ 29 w 79"/>
              <a:gd name="T3" fmla="*/ 70 h 89"/>
              <a:gd name="T4" fmla="*/ 33 w 79"/>
              <a:gd name="T5" fmla="*/ 74 h 89"/>
              <a:gd name="T6" fmla="*/ 44 w 79"/>
              <a:gd name="T7" fmla="*/ 77 h 89"/>
              <a:gd name="T8" fmla="*/ 55 w 79"/>
              <a:gd name="T9" fmla="*/ 70 h 89"/>
              <a:gd name="T10" fmla="*/ 56 w 79"/>
              <a:gd name="T11" fmla="*/ 70 h 89"/>
              <a:gd name="T12" fmla="*/ 57 w 79"/>
              <a:gd name="T13" fmla="*/ 70 h 89"/>
              <a:gd name="T14" fmla="*/ 59 w 79"/>
              <a:gd name="T15" fmla="*/ 70 h 89"/>
              <a:gd name="T16" fmla="*/ 73 w 79"/>
              <a:gd name="T17" fmla="*/ 61 h 89"/>
              <a:gd name="T18" fmla="*/ 69 w 79"/>
              <a:gd name="T19" fmla="*/ 34 h 89"/>
              <a:gd name="T20" fmla="*/ 69 w 79"/>
              <a:gd name="T21" fmla="*/ 33 h 89"/>
              <a:gd name="T22" fmla="*/ 69 w 79"/>
              <a:gd name="T23" fmla="*/ 32 h 89"/>
              <a:gd name="T24" fmla="*/ 58 w 79"/>
              <a:gd name="T25" fmla="*/ 5 h 89"/>
              <a:gd name="T26" fmla="*/ 39 w 79"/>
              <a:gd name="T27" fmla="*/ 0 h 89"/>
              <a:gd name="T28" fmla="*/ 19 w 79"/>
              <a:gd name="T29" fmla="*/ 12 h 89"/>
              <a:gd name="T30" fmla="*/ 17 w 79"/>
              <a:gd name="T31" fmla="*/ 17 h 89"/>
              <a:gd name="T32" fmla="*/ 16 w 79"/>
              <a:gd name="T33" fmla="*/ 18 h 89"/>
              <a:gd name="T34" fmla="*/ 16 w 79"/>
              <a:gd name="T35" fmla="*/ 18 h 89"/>
              <a:gd name="T36" fmla="*/ 7 w 79"/>
              <a:gd name="T37" fmla="*/ 25 h 89"/>
              <a:gd name="T38" fmla="*/ 13 w 79"/>
              <a:gd name="T39" fmla="*/ 60 h 89"/>
              <a:gd name="T40" fmla="*/ 15 w 79"/>
              <a:gd name="T41" fmla="*/ 61 h 89"/>
              <a:gd name="T42" fmla="*/ 16 w 79"/>
              <a:gd name="T43" fmla="*/ 61 h 89"/>
              <a:gd name="T44" fmla="*/ 4 w 79"/>
              <a:gd name="T45" fmla="*/ 86 h 89"/>
              <a:gd name="T46" fmla="*/ 4 w 79"/>
              <a:gd name="T47" fmla="*/ 86 h 89"/>
              <a:gd name="T48" fmla="*/ 24 w 79"/>
              <a:gd name="T49" fmla="*/ 55 h 89"/>
              <a:gd name="T50" fmla="*/ 21 w 79"/>
              <a:gd name="T51" fmla="*/ 53 h 89"/>
              <a:gd name="T52" fmla="*/ 18 w 79"/>
              <a:gd name="T53" fmla="*/ 58 h 89"/>
              <a:gd name="T54" fmla="*/ 17 w 79"/>
              <a:gd name="T55" fmla="*/ 57 h 89"/>
              <a:gd name="T56" fmla="*/ 16 w 79"/>
              <a:gd name="T57" fmla="*/ 56 h 89"/>
              <a:gd name="T58" fmla="*/ 11 w 79"/>
              <a:gd name="T59" fmla="*/ 28 h 89"/>
              <a:gd name="T60" fmla="*/ 19 w 79"/>
              <a:gd name="T61" fmla="*/ 21 h 89"/>
              <a:gd name="T62" fmla="*/ 20 w 79"/>
              <a:gd name="T63" fmla="*/ 21 h 89"/>
              <a:gd name="T64" fmla="*/ 20 w 79"/>
              <a:gd name="T65" fmla="*/ 20 h 89"/>
              <a:gd name="T66" fmla="*/ 23 w 79"/>
              <a:gd name="T67" fmla="*/ 14 h 89"/>
              <a:gd name="T68" fmla="*/ 39 w 79"/>
              <a:gd name="T69" fmla="*/ 5 h 89"/>
              <a:gd name="T70" fmla="*/ 55 w 79"/>
              <a:gd name="T71" fmla="*/ 9 h 89"/>
              <a:gd name="T72" fmla="*/ 64 w 79"/>
              <a:gd name="T73" fmla="*/ 34 h 89"/>
              <a:gd name="T74" fmla="*/ 64 w 79"/>
              <a:gd name="T75" fmla="*/ 35 h 89"/>
              <a:gd name="T76" fmla="*/ 65 w 79"/>
              <a:gd name="T77" fmla="*/ 36 h 89"/>
              <a:gd name="T78" fmla="*/ 66 w 79"/>
              <a:gd name="T79" fmla="*/ 37 h 89"/>
              <a:gd name="T80" fmla="*/ 70 w 79"/>
              <a:gd name="T81" fmla="*/ 59 h 89"/>
              <a:gd name="T82" fmla="*/ 59 w 79"/>
              <a:gd name="T83" fmla="*/ 65 h 89"/>
              <a:gd name="T84" fmla="*/ 55 w 79"/>
              <a:gd name="T85" fmla="*/ 65 h 89"/>
              <a:gd name="T86" fmla="*/ 54 w 79"/>
              <a:gd name="T87" fmla="*/ 65 h 89"/>
              <a:gd name="T88" fmla="*/ 53 w 79"/>
              <a:gd name="T89" fmla="*/ 66 h 89"/>
              <a:gd name="T90" fmla="*/ 52 w 79"/>
              <a:gd name="T91" fmla="*/ 67 h 89"/>
              <a:gd name="T92" fmla="*/ 44 w 79"/>
              <a:gd name="T93" fmla="*/ 72 h 89"/>
              <a:gd name="T94" fmla="*/ 36 w 79"/>
              <a:gd name="T95" fmla="*/ 70 h 89"/>
              <a:gd name="T96" fmla="*/ 32 w 79"/>
              <a:gd name="T97" fmla="*/ 66 h 89"/>
              <a:gd name="T98" fmla="*/ 31 w 79"/>
              <a:gd name="T99" fmla="*/ 65 h 89"/>
              <a:gd name="T100" fmla="*/ 34 w 79"/>
              <a:gd name="T101" fmla="*/ 62 h 89"/>
              <a:gd name="T102" fmla="*/ 31 w 79"/>
              <a:gd name="T103" fmla="*/ 60 h 89"/>
              <a:gd name="T104" fmla="*/ 9 w 79"/>
              <a:gd name="T105" fmla="*/ 89 h 89"/>
              <a:gd name="T106" fmla="*/ 9 w 79"/>
              <a:gd name="T107" fmla="*/ 89 h 89"/>
              <a:gd name="T108" fmla="*/ 28 w 79"/>
              <a:gd name="T109" fmla="*/ 6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9" h="89">
                <a:moveTo>
                  <a:pt x="28" y="68"/>
                </a:moveTo>
                <a:cubicBezTo>
                  <a:pt x="29" y="70"/>
                  <a:pt x="29" y="70"/>
                  <a:pt x="29" y="70"/>
                </a:cubicBezTo>
                <a:cubicBezTo>
                  <a:pt x="30" y="71"/>
                  <a:pt x="32" y="73"/>
                  <a:pt x="33" y="74"/>
                </a:cubicBezTo>
                <a:cubicBezTo>
                  <a:pt x="36" y="76"/>
                  <a:pt x="40" y="77"/>
                  <a:pt x="44" y="77"/>
                </a:cubicBezTo>
                <a:cubicBezTo>
                  <a:pt x="49" y="76"/>
                  <a:pt x="53" y="74"/>
                  <a:pt x="55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8" y="70"/>
                  <a:pt x="58" y="70"/>
                  <a:pt x="59" y="70"/>
                </a:cubicBezTo>
                <a:cubicBezTo>
                  <a:pt x="65" y="69"/>
                  <a:pt x="70" y="66"/>
                  <a:pt x="73" y="61"/>
                </a:cubicBezTo>
                <a:cubicBezTo>
                  <a:pt x="79" y="52"/>
                  <a:pt x="78" y="40"/>
                  <a:pt x="69" y="34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2"/>
                  <a:pt x="69" y="32"/>
                  <a:pt x="69" y="32"/>
                </a:cubicBezTo>
                <a:cubicBezTo>
                  <a:pt x="71" y="22"/>
                  <a:pt x="66" y="11"/>
                  <a:pt x="58" y="5"/>
                </a:cubicBezTo>
                <a:cubicBezTo>
                  <a:pt x="52" y="1"/>
                  <a:pt x="45" y="0"/>
                  <a:pt x="39" y="0"/>
                </a:cubicBezTo>
                <a:cubicBezTo>
                  <a:pt x="31" y="1"/>
                  <a:pt x="24" y="5"/>
                  <a:pt x="19" y="12"/>
                </a:cubicBezTo>
                <a:cubicBezTo>
                  <a:pt x="18" y="13"/>
                  <a:pt x="17" y="15"/>
                  <a:pt x="17" y="17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2" y="20"/>
                  <a:pt x="10" y="22"/>
                  <a:pt x="7" y="25"/>
                </a:cubicBezTo>
                <a:cubicBezTo>
                  <a:pt x="0" y="36"/>
                  <a:pt x="2" y="52"/>
                  <a:pt x="13" y="60"/>
                </a:cubicBezTo>
                <a:cubicBezTo>
                  <a:pt x="14" y="60"/>
                  <a:pt x="15" y="60"/>
                  <a:pt x="15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4" y="86"/>
                  <a:pt x="4" y="86"/>
                  <a:pt x="4" y="86"/>
                </a:cubicBezTo>
                <a:cubicBezTo>
                  <a:pt x="4" y="86"/>
                  <a:pt x="4" y="86"/>
                  <a:pt x="4" y="86"/>
                </a:cubicBezTo>
                <a:cubicBezTo>
                  <a:pt x="24" y="55"/>
                  <a:pt x="24" y="55"/>
                  <a:pt x="24" y="55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58"/>
                  <a:pt x="18" y="58"/>
                  <a:pt x="18" y="58"/>
                </a:cubicBezTo>
                <a:cubicBezTo>
                  <a:pt x="17" y="57"/>
                  <a:pt x="17" y="57"/>
                  <a:pt x="17" y="57"/>
                </a:cubicBezTo>
                <a:cubicBezTo>
                  <a:pt x="17" y="57"/>
                  <a:pt x="16" y="56"/>
                  <a:pt x="16" y="56"/>
                </a:cubicBezTo>
                <a:cubicBezTo>
                  <a:pt x="7" y="50"/>
                  <a:pt x="4" y="37"/>
                  <a:pt x="11" y="28"/>
                </a:cubicBezTo>
                <a:cubicBezTo>
                  <a:pt x="13" y="25"/>
                  <a:pt x="16" y="23"/>
                  <a:pt x="19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18"/>
                  <a:pt x="22" y="16"/>
                  <a:pt x="23" y="14"/>
                </a:cubicBezTo>
                <a:cubicBezTo>
                  <a:pt x="27" y="9"/>
                  <a:pt x="33" y="5"/>
                  <a:pt x="39" y="5"/>
                </a:cubicBezTo>
                <a:cubicBezTo>
                  <a:pt x="45" y="4"/>
                  <a:pt x="50" y="5"/>
                  <a:pt x="55" y="9"/>
                </a:cubicBezTo>
                <a:cubicBezTo>
                  <a:pt x="63" y="14"/>
                  <a:pt x="67" y="24"/>
                  <a:pt x="64" y="34"/>
                </a:cubicBezTo>
                <a:cubicBezTo>
                  <a:pt x="64" y="35"/>
                  <a:pt x="64" y="35"/>
                  <a:pt x="64" y="35"/>
                </a:cubicBezTo>
                <a:cubicBezTo>
                  <a:pt x="65" y="36"/>
                  <a:pt x="65" y="36"/>
                  <a:pt x="65" y="36"/>
                </a:cubicBezTo>
                <a:cubicBezTo>
                  <a:pt x="65" y="36"/>
                  <a:pt x="66" y="37"/>
                  <a:pt x="66" y="37"/>
                </a:cubicBezTo>
                <a:cubicBezTo>
                  <a:pt x="73" y="42"/>
                  <a:pt x="75" y="52"/>
                  <a:pt x="70" y="59"/>
                </a:cubicBezTo>
                <a:cubicBezTo>
                  <a:pt x="67" y="62"/>
                  <a:pt x="63" y="65"/>
                  <a:pt x="59" y="65"/>
                </a:cubicBezTo>
                <a:cubicBezTo>
                  <a:pt x="58" y="65"/>
                  <a:pt x="56" y="65"/>
                  <a:pt x="55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7"/>
                  <a:pt x="52" y="67"/>
                  <a:pt x="52" y="67"/>
                </a:cubicBezTo>
                <a:cubicBezTo>
                  <a:pt x="50" y="70"/>
                  <a:pt x="47" y="72"/>
                  <a:pt x="44" y="72"/>
                </a:cubicBezTo>
                <a:cubicBezTo>
                  <a:pt x="41" y="73"/>
                  <a:pt x="38" y="72"/>
                  <a:pt x="36" y="70"/>
                </a:cubicBezTo>
                <a:cubicBezTo>
                  <a:pt x="34" y="69"/>
                  <a:pt x="33" y="68"/>
                  <a:pt x="32" y="66"/>
                </a:cubicBezTo>
                <a:cubicBezTo>
                  <a:pt x="31" y="65"/>
                  <a:pt x="31" y="65"/>
                  <a:pt x="31" y="65"/>
                </a:cubicBezTo>
                <a:cubicBezTo>
                  <a:pt x="34" y="62"/>
                  <a:pt x="34" y="62"/>
                  <a:pt x="34" y="62"/>
                </a:cubicBezTo>
                <a:cubicBezTo>
                  <a:pt x="31" y="60"/>
                  <a:pt x="31" y="60"/>
                  <a:pt x="31" y="60"/>
                </a:cubicBezTo>
                <a:cubicBezTo>
                  <a:pt x="9" y="89"/>
                  <a:pt x="9" y="89"/>
                  <a:pt x="9" y="89"/>
                </a:cubicBezTo>
                <a:cubicBezTo>
                  <a:pt x="9" y="89"/>
                  <a:pt x="9" y="89"/>
                  <a:pt x="9" y="89"/>
                </a:cubicBezTo>
                <a:lnTo>
                  <a:pt x="28" y="6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7" name="Freeform 415"/>
          <p:cNvSpPr>
            <a:spLocks/>
          </p:cNvSpPr>
          <p:nvPr/>
        </p:nvSpPr>
        <p:spPr bwMode="auto">
          <a:xfrm>
            <a:off x="9304338" y="4767138"/>
            <a:ext cx="188913" cy="206375"/>
          </a:xfrm>
          <a:custGeom>
            <a:avLst/>
            <a:gdLst>
              <a:gd name="T0" fmla="*/ 56 w 64"/>
              <a:gd name="T1" fmla="*/ 69 h 70"/>
              <a:gd name="T2" fmla="*/ 38 w 64"/>
              <a:gd name="T3" fmla="*/ 47 h 70"/>
              <a:gd name="T4" fmla="*/ 35 w 64"/>
              <a:gd name="T5" fmla="*/ 50 h 70"/>
              <a:gd name="T6" fmla="*/ 37 w 64"/>
              <a:gd name="T7" fmla="*/ 52 h 70"/>
              <a:gd name="T8" fmla="*/ 37 w 64"/>
              <a:gd name="T9" fmla="*/ 53 h 70"/>
              <a:gd name="T10" fmla="*/ 35 w 64"/>
              <a:gd name="T11" fmla="*/ 55 h 70"/>
              <a:gd name="T12" fmla="*/ 22 w 64"/>
              <a:gd name="T13" fmla="*/ 59 h 70"/>
              <a:gd name="T14" fmla="*/ 10 w 64"/>
              <a:gd name="T15" fmla="*/ 52 h 70"/>
              <a:gd name="T16" fmla="*/ 10 w 64"/>
              <a:gd name="T17" fmla="*/ 29 h 70"/>
              <a:gd name="T18" fmla="*/ 10 w 64"/>
              <a:gd name="T19" fmla="*/ 28 h 70"/>
              <a:gd name="T20" fmla="*/ 10 w 64"/>
              <a:gd name="T21" fmla="*/ 27 h 70"/>
              <a:gd name="T22" fmla="*/ 15 w 64"/>
              <a:gd name="T23" fmla="*/ 8 h 70"/>
              <a:gd name="T24" fmla="*/ 28 w 64"/>
              <a:gd name="T25" fmla="*/ 4 h 70"/>
              <a:gd name="T26" fmla="*/ 40 w 64"/>
              <a:gd name="T27" fmla="*/ 11 h 70"/>
              <a:gd name="T28" fmla="*/ 41 w 64"/>
              <a:gd name="T29" fmla="*/ 12 h 70"/>
              <a:gd name="T30" fmla="*/ 42 w 64"/>
              <a:gd name="T31" fmla="*/ 12 h 70"/>
              <a:gd name="T32" fmla="*/ 44 w 64"/>
              <a:gd name="T33" fmla="*/ 12 h 70"/>
              <a:gd name="T34" fmla="*/ 56 w 64"/>
              <a:gd name="T35" fmla="*/ 18 h 70"/>
              <a:gd name="T36" fmla="*/ 59 w 64"/>
              <a:gd name="T37" fmla="*/ 31 h 70"/>
              <a:gd name="T38" fmla="*/ 53 w 64"/>
              <a:gd name="T39" fmla="*/ 42 h 70"/>
              <a:gd name="T40" fmla="*/ 47 w 64"/>
              <a:gd name="T41" fmla="*/ 45 h 70"/>
              <a:gd name="T42" fmla="*/ 47 w 64"/>
              <a:gd name="T43" fmla="*/ 45 h 70"/>
              <a:gd name="T44" fmla="*/ 47 w 64"/>
              <a:gd name="T45" fmla="*/ 45 h 70"/>
              <a:gd name="T46" fmla="*/ 45 w 64"/>
              <a:gd name="T47" fmla="*/ 42 h 70"/>
              <a:gd name="T48" fmla="*/ 42 w 64"/>
              <a:gd name="T49" fmla="*/ 44 h 70"/>
              <a:gd name="T50" fmla="*/ 58 w 64"/>
              <a:gd name="T51" fmla="*/ 67 h 70"/>
              <a:gd name="T52" fmla="*/ 60 w 64"/>
              <a:gd name="T53" fmla="*/ 66 h 70"/>
              <a:gd name="T54" fmla="*/ 49 w 64"/>
              <a:gd name="T55" fmla="*/ 49 h 70"/>
              <a:gd name="T56" fmla="*/ 49 w 64"/>
              <a:gd name="T57" fmla="*/ 48 h 70"/>
              <a:gd name="T58" fmla="*/ 50 w 64"/>
              <a:gd name="T59" fmla="*/ 48 h 70"/>
              <a:gd name="T60" fmla="*/ 55 w 64"/>
              <a:gd name="T61" fmla="*/ 45 h 70"/>
              <a:gd name="T62" fmla="*/ 63 w 64"/>
              <a:gd name="T63" fmla="*/ 31 h 70"/>
              <a:gd name="T64" fmla="*/ 59 w 64"/>
              <a:gd name="T65" fmla="*/ 16 h 70"/>
              <a:gd name="T66" fmla="*/ 45 w 64"/>
              <a:gd name="T67" fmla="*/ 8 h 70"/>
              <a:gd name="T68" fmla="*/ 43 w 64"/>
              <a:gd name="T69" fmla="*/ 8 h 70"/>
              <a:gd name="T70" fmla="*/ 43 w 64"/>
              <a:gd name="T71" fmla="*/ 8 h 70"/>
              <a:gd name="T72" fmla="*/ 42 w 64"/>
              <a:gd name="T73" fmla="*/ 8 h 70"/>
              <a:gd name="T74" fmla="*/ 28 w 64"/>
              <a:gd name="T75" fmla="*/ 1 h 70"/>
              <a:gd name="T76" fmla="*/ 13 w 64"/>
              <a:gd name="T77" fmla="*/ 5 h 70"/>
              <a:gd name="T78" fmla="*/ 6 w 64"/>
              <a:gd name="T79" fmla="*/ 28 h 70"/>
              <a:gd name="T80" fmla="*/ 6 w 64"/>
              <a:gd name="T81" fmla="*/ 28 h 70"/>
              <a:gd name="T82" fmla="*/ 6 w 64"/>
              <a:gd name="T83" fmla="*/ 54 h 70"/>
              <a:gd name="T84" fmla="*/ 22 w 64"/>
              <a:gd name="T85" fmla="*/ 63 h 70"/>
              <a:gd name="T86" fmla="*/ 22 w 64"/>
              <a:gd name="T87" fmla="*/ 63 h 70"/>
              <a:gd name="T88" fmla="*/ 37 w 64"/>
              <a:gd name="T89" fmla="*/ 58 h 70"/>
              <a:gd name="T90" fmla="*/ 40 w 64"/>
              <a:gd name="T91" fmla="*/ 56 h 70"/>
              <a:gd name="T92" fmla="*/ 40 w 64"/>
              <a:gd name="T93" fmla="*/ 55 h 70"/>
              <a:gd name="T94" fmla="*/ 40 w 64"/>
              <a:gd name="T95" fmla="*/ 55 h 70"/>
              <a:gd name="T96" fmla="*/ 41 w 64"/>
              <a:gd name="T97" fmla="*/ 56 h 70"/>
              <a:gd name="T98" fmla="*/ 55 w 64"/>
              <a:gd name="T99" fmla="*/ 70 h 70"/>
              <a:gd name="T100" fmla="*/ 56 w 64"/>
              <a:gd name="T101" fmla="*/ 6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70">
                <a:moveTo>
                  <a:pt x="56" y="69"/>
                </a:moveTo>
                <a:cubicBezTo>
                  <a:pt x="38" y="47"/>
                  <a:pt x="38" y="47"/>
                  <a:pt x="38" y="47"/>
                </a:cubicBezTo>
                <a:cubicBezTo>
                  <a:pt x="35" y="50"/>
                  <a:pt x="35" y="50"/>
                  <a:pt x="35" y="50"/>
                </a:cubicBezTo>
                <a:cubicBezTo>
                  <a:pt x="37" y="52"/>
                  <a:pt x="37" y="52"/>
                  <a:pt x="37" y="52"/>
                </a:cubicBezTo>
                <a:cubicBezTo>
                  <a:pt x="38" y="52"/>
                  <a:pt x="38" y="53"/>
                  <a:pt x="37" y="53"/>
                </a:cubicBezTo>
                <a:cubicBezTo>
                  <a:pt x="37" y="54"/>
                  <a:pt x="36" y="54"/>
                  <a:pt x="35" y="55"/>
                </a:cubicBezTo>
                <a:cubicBezTo>
                  <a:pt x="31" y="58"/>
                  <a:pt x="27" y="59"/>
                  <a:pt x="22" y="59"/>
                </a:cubicBezTo>
                <a:cubicBezTo>
                  <a:pt x="17" y="58"/>
                  <a:pt x="13" y="56"/>
                  <a:pt x="10" y="52"/>
                </a:cubicBezTo>
                <a:cubicBezTo>
                  <a:pt x="4" y="45"/>
                  <a:pt x="4" y="36"/>
                  <a:pt x="10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7" y="20"/>
                  <a:pt x="10" y="13"/>
                  <a:pt x="15" y="8"/>
                </a:cubicBezTo>
                <a:cubicBezTo>
                  <a:pt x="19" y="5"/>
                  <a:pt x="23" y="4"/>
                  <a:pt x="28" y="4"/>
                </a:cubicBezTo>
                <a:cubicBezTo>
                  <a:pt x="33" y="5"/>
                  <a:pt x="37" y="7"/>
                  <a:pt x="40" y="11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3" y="12"/>
                  <a:pt x="43" y="12"/>
                  <a:pt x="44" y="12"/>
                </a:cubicBezTo>
                <a:cubicBezTo>
                  <a:pt x="49" y="12"/>
                  <a:pt x="53" y="15"/>
                  <a:pt x="56" y="18"/>
                </a:cubicBezTo>
                <a:cubicBezTo>
                  <a:pt x="59" y="22"/>
                  <a:pt x="60" y="26"/>
                  <a:pt x="59" y="31"/>
                </a:cubicBezTo>
                <a:cubicBezTo>
                  <a:pt x="59" y="35"/>
                  <a:pt x="57" y="39"/>
                  <a:pt x="53" y="42"/>
                </a:cubicBezTo>
                <a:cubicBezTo>
                  <a:pt x="51" y="43"/>
                  <a:pt x="49" y="44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5" y="42"/>
                  <a:pt x="45" y="42"/>
                  <a:pt x="45" y="42"/>
                </a:cubicBezTo>
                <a:cubicBezTo>
                  <a:pt x="42" y="44"/>
                  <a:pt x="42" y="44"/>
                  <a:pt x="42" y="44"/>
                </a:cubicBezTo>
                <a:cubicBezTo>
                  <a:pt x="58" y="67"/>
                  <a:pt x="58" y="67"/>
                  <a:pt x="58" y="67"/>
                </a:cubicBezTo>
                <a:cubicBezTo>
                  <a:pt x="60" y="66"/>
                  <a:pt x="60" y="66"/>
                  <a:pt x="60" y="66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8"/>
                  <a:pt x="49" y="48"/>
                </a:cubicBezTo>
                <a:cubicBezTo>
                  <a:pt x="49" y="48"/>
                  <a:pt x="49" y="48"/>
                  <a:pt x="50" y="48"/>
                </a:cubicBezTo>
                <a:cubicBezTo>
                  <a:pt x="52" y="47"/>
                  <a:pt x="54" y="46"/>
                  <a:pt x="55" y="45"/>
                </a:cubicBezTo>
                <a:cubicBezTo>
                  <a:pt x="60" y="42"/>
                  <a:pt x="62" y="37"/>
                  <a:pt x="63" y="31"/>
                </a:cubicBezTo>
                <a:cubicBezTo>
                  <a:pt x="64" y="26"/>
                  <a:pt x="62" y="20"/>
                  <a:pt x="59" y="16"/>
                </a:cubicBezTo>
                <a:cubicBezTo>
                  <a:pt x="55" y="12"/>
                  <a:pt x="50" y="9"/>
                  <a:pt x="45" y="8"/>
                </a:cubicBezTo>
                <a:cubicBezTo>
                  <a:pt x="44" y="8"/>
                  <a:pt x="43" y="8"/>
                  <a:pt x="43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39" y="4"/>
                  <a:pt x="34" y="1"/>
                  <a:pt x="28" y="1"/>
                </a:cubicBezTo>
                <a:cubicBezTo>
                  <a:pt x="23" y="0"/>
                  <a:pt x="17" y="2"/>
                  <a:pt x="13" y="5"/>
                </a:cubicBezTo>
                <a:cubicBezTo>
                  <a:pt x="6" y="10"/>
                  <a:pt x="3" y="19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0" y="36"/>
                  <a:pt x="1" y="46"/>
                  <a:pt x="6" y="54"/>
                </a:cubicBezTo>
                <a:cubicBezTo>
                  <a:pt x="10" y="59"/>
                  <a:pt x="16" y="62"/>
                  <a:pt x="22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7" y="63"/>
                  <a:pt x="33" y="61"/>
                  <a:pt x="37" y="58"/>
                </a:cubicBezTo>
                <a:cubicBezTo>
                  <a:pt x="38" y="57"/>
                  <a:pt x="39" y="56"/>
                  <a:pt x="40" y="56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1" y="55"/>
                  <a:pt x="41" y="55"/>
                  <a:pt x="41" y="56"/>
                </a:cubicBezTo>
                <a:cubicBezTo>
                  <a:pt x="55" y="70"/>
                  <a:pt x="55" y="70"/>
                  <a:pt x="55" y="70"/>
                </a:cubicBezTo>
                <a:lnTo>
                  <a:pt x="56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8" name="Freeform 416"/>
          <p:cNvSpPr>
            <a:spLocks/>
          </p:cNvSpPr>
          <p:nvPr/>
        </p:nvSpPr>
        <p:spPr bwMode="auto">
          <a:xfrm>
            <a:off x="9194801" y="6016501"/>
            <a:ext cx="468313" cy="274638"/>
          </a:xfrm>
          <a:custGeom>
            <a:avLst/>
            <a:gdLst>
              <a:gd name="T0" fmla="*/ 83 w 159"/>
              <a:gd name="T1" fmla="*/ 93 h 93"/>
              <a:gd name="T2" fmla="*/ 82 w 159"/>
              <a:gd name="T3" fmla="*/ 93 h 93"/>
              <a:gd name="T4" fmla="*/ 80 w 159"/>
              <a:gd name="T5" fmla="*/ 91 h 93"/>
              <a:gd name="T6" fmla="*/ 62 w 159"/>
              <a:gd name="T7" fmla="*/ 67 h 93"/>
              <a:gd name="T8" fmla="*/ 27 w 159"/>
              <a:gd name="T9" fmla="*/ 72 h 93"/>
              <a:gd name="T10" fmla="*/ 24 w 159"/>
              <a:gd name="T11" fmla="*/ 72 h 93"/>
              <a:gd name="T12" fmla="*/ 23 w 159"/>
              <a:gd name="T13" fmla="*/ 69 h 93"/>
              <a:gd name="T14" fmla="*/ 26 w 159"/>
              <a:gd name="T15" fmla="*/ 42 h 93"/>
              <a:gd name="T16" fmla="*/ 3 w 159"/>
              <a:gd name="T17" fmla="*/ 36 h 93"/>
              <a:gd name="T18" fmla="*/ 0 w 159"/>
              <a:gd name="T19" fmla="*/ 34 h 93"/>
              <a:gd name="T20" fmla="*/ 1 w 159"/>
              <a:gd name="T21" fmla="*/ 31 h 93"/>
              <a:gd name="T22" fmla="*/ 13 w 159"/>
              <a:gd name="T23" fmla="*/ 21 h 93"/>
              <a:gd name="T24" fmla="*/ 10 w 159"/>
              <a:gd name="T25" fmla="*/ 4 h 93"/>
              <a:gd name="T26" fmla="*/ 11 w 159"/>
              <a:gd name="T27" fmla="*/ 0 h 93"/>
              <a:gd name="T28" fmla="*/ 14 w 159"/>
              <a:gd name="T29" fmla="*/ 1 h 93"/>
              <a:gd name="T30" fmla="*/ 18 w 159"/>
              <a:gd name="T31" fmla="*/ 22 h 93"/>
              <a:gd name="T32" fmla="*/ 12 w 159"/>
              <a:gd name="T33" fmla="*/ 31 h 93"/>
              <a:gd name="T34" fmla="*/ 30 w 159"/>
              <a:gd name="T35" fmla="*/ 39 h 93"/>
              <a:gd name="T36" fmla="*/ 31 w 159"/>
              <a:gd name="T37" fmla="*/ 64 h 93"/>
              <a:gd name="T38" fmla="*/ 64 w 159"/>
              <a:gd name="T39" fmla="*/ 62 h 93"/>
              <a:gd name="T40" fmla="*/ 84 w 159"/>
              <a:gd name="T41" fmla="*/ 84 h 93"/>
              <a:gd name="T42" fmla="*/ 103 w 159"/>
              <a:gd name="T43" fmla="*/ 68 h 93"/>
              <a:gd name="T44" fmla="*/ 123 w 159"/>
              <a:gd name="T45" fmla="*/ 77 h 93"/>
              <a:gd name="T46" fmla="*/ 136 w 159"/>
              <a:gd name="T47" fmla="*/ 55 h 93"/>
              <a:gd name="T48" fmla="*/ 148 w 159"/>
              <a:gd name="T49" fmla="*/ 54 h 93"/>
              <a:gd name="T50" fmla="*/ 146 w 159"/>
              <a:gd name="T51" fmla="*/ 41 h 93"/>
              <a:gd name="T52" fmla="*/ 154 w 159"/>
              <a:gd name="T53" fmla="*/ 32 h 93"/>
              <a:gd name="T54" fmla="*/ 157 w 159"/>
              <a:gd name="T55" fmla="*/ 33 h 93"/>
              <a:gd name="T56" fmla="*/ 156 w 159"/>
              <a:gd name="T57" fmla="*/ 37 h 93"/>
              <a:gd name="T58" fmla="*/ 151 w 159"/>
              <a:gd name="T59" fmla="*/ 42 h 93"/>
              <a:gd name="T60" fmla="*/ 159 w 159"/>
              <a:gd name="T61" fmla="*/ 59 h 93"/>
              <a:gd name="T62" fmla="*/ 159 w 159"/>
              <a:gd name="T63" fmla="*/ 63 h 93"/>
              <a:gd name="T64" fmla="*/ 155 w 159"/>
              <a:gd name="T65" fmla="*/ 63 h 93"/>
              <a:gd name="T66" fmla="*/ 138 w 159"/>
              <a:gd name="T67" fmla="*/ 59 h 93"/>
              <a:gd name="T68" fmla="*/ 127 w 159"/>
              <a:gd name="T69" fmla="*/ 82 h 93"/>
              <a:gd name="T70" fmla="*/ 125 w 159"/>
              <a:gd name="T71" fmla="*/ 84 h 93"/>
              <a:gd name="T72" fmla="*/ 122 w 159"/>
              <a:gd name="T73" fmla="*/ 84 h 93"/>
              <a:gd name="T74" fmla="*/ 103 w 159"/>
              <a:gd name="T75" fmla="*/ 73 h 93"/>
              <a:gd name="T76" fmla="*/ 85 w 159"/>
              <a:gd name="T77" fmla="*/ 92 h 93"/>
              <a:gd name="T78" fmla="*/ 83 w 159"/>
              <a:gd name="T7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93">
                <a:moveTo>
                  <a:pt x="83" y="93"/>
                </a:moveTo>
                <a:cubicBezTo>
                  <a:pt x="83" y="93"/>
                  <a:pt x="83" y="93"/>
                  <a:pt x="82" y="93"/>
                </a:cubicBezTo>
                <a:cubicBezTo>
                  <a:pt x="81" y="93"/>
                  <a:pt x="80" y="92"/>
                  <a:pt x="80" y="91"/>
                </a:cubicBezTo>
                <a:cubicBezTo>
                  <a:pt x="78" y="80"/>
                  <a:pt x="71" y="71"/>
                  <a:pt x="62" y="67"/>
                </a:cubicBezTo>
                <a:cubicBezTo>
                  <a:pt x="52" y="63"/>
                  <a:pt x="40" y="65"/>
                  <a:pt x="27" y="72"/>
                </a:cubicBezTo>
                <a:cubicBezTo>
                  <a:pt x="26" y="73"/>
                  <a:pt x="25" y="73"/>
                  <a:pt x="24" y="72"/>
                </a:cubicBezTo>
                <a:cubicBezTo>
                  <a:pt x="23" y="71"/>
                  <a:pt x="23" y="70"/>
                  <a:pt x="23" y="69"/>
                </a:cubicBezTo>
                <a:cubicBezTo>
                  <a:pt x="29" y="58"/>
                  <a:pt x="30" y="48"/>
                  <a:pt x="26" y="42"/>
                </a:cubicBezTo>
                <a:cubicBezTo>
                  <a:pt x="22" y="37"/>
                  <a:pt x="14" y="35"/>
                  <a:pt x="3" y="36"/>
                </a:cubicBezTo>
                <a:cubicBezTo>
                  <a:pt x="2" y="37"/>
                  <a:pt x="0" y="36"/>
                  <a:pt x="0" y="34"/>
                </a:cubicBezTo>
                <a:cubicBezTo>
                  <a:pt x="0" y="33"/>
                  <a:pt x="0" y="32"/>
                  <a:pt x="1" y="31"/>
                </a:cubicBezTo>
                <a:cubicBezTo>
                  <a:pt x="8" y="28"/>
                  <a:pt x="12" y="25"/>
                  <a:pt x="13" y="21"/>
                </a:cubicBezTo>
                <a:cubicBezTo>
                  <a:pt x="14" y="16"/>
                  <a:pt x="13" y="11"/>
                  <a:pt x="10" y="4"/>
                </a:cubicBezTo>
                <a:cubicBezTo>
                  <a:pt x="9" y="2"/>
                  <a:pt x="10" y="1"/>
                  <a:pt x="11" y="0"/>
                </a:cubicBezTo>
                <a:cubicBezTo>
                  <a:pt x="12" y="0"/>
                  <a:pt x="14" y="0"/>
                  <a:pt x="14" y="1"/>
                </a:cubicBezTo>
                <a:cubicBezTo>
                  <a:pt x="18" y="10"/>
                  <a:pt x="19" y="17"/>
                  <a:pt x="18" y="22"/>
                </a:cubicBezTo>
                <a:cubicBezTo>
                  <a:pt x="17" y="25"/>
                  <a:pt x="15" y="28"/>
                  <a:pt x="12" y="31"/>
                </a:cubicBezTo>
                <a:cubicBezTo>
                  <a:pt x="20" y="31"/>
                  <a:pt x="26" y="34"/>
                  <a:pt x="30" y="39"/>
                </a:cubicBezTo>
                <a:cubicBezTo>
                  <a:pt x="34" y="45"/>
                  <a:pt x="34" y="54"/>
                  <a:pt x="31" y="64"/>
                </a:cubicBezTo>
                <a:cubicBezTo>
                  <a:pt x="46" y="57"/>
                  <a:pt x="57" y="59"/>
                  <a:pt x="64" y="62"/>
                </a:cubicBezTo>
                <a:cubicBezTo>
                  <a:pt x="73" y="66"/>
                  <a:pt x="80" y="74"/>
                  <a:pt x="84" y="84"/>
                </a:cubicBezTo>
                <a:cubicBezTo>
                  <a:pt x="90" y="74"/>
                  <a:pt x="96" y="69"/>
                  <a:pt x="103" y="68"/>
                </a:cubicBezTo>
                <a:cubicBezTo>
                  <a:pt x="109" y="67"/>
                  <a:pt x="116" y="70"/>
                  <a:pt x="123" y="77"/>
                </a:cubicBezTo>
                <a:cubicBezTo>
                  <a:pt x="125" y="67"/>
                  <a:pt x="129" y="58"/>
                  <a:pt x="136" y="55"/>
                </a:cubicBezTo>
                <a:cubicBezTo>
                  <a:pt x="140" y="53"/>
                  <a:pt x="144" y="53"/>
                  <a:pt x="148" y="54"/>
                </a:cubicBezTo>
                <a:cubicBezTo>
                  <a:pt x="146" y="49"/>
                  <a:pt x="145" y="45"/>
                  <a:pt x="146" y="41"/>
                </a:cubicBezTo>
                <a:cubicBezTo>
                  <a:pt x="147" y="35"/>
                  <a:pt x="154" y="32"/>
                  <a:pt x="154" y="32"/>
                </a:cubicBezTo>
                <a:cubicBezTo>
                  <a:pt x="155" y="31"/>
                  <a:pt x="157" y="32"/>
                  <a:pt x="157" y="33"/>
                </a:cubicBezTo>
                <a:cubicBezTo>
                  <a:pt x="158" y="35"/>
                  <a:pt x="157" y="36"/>
                  <a:pt x="156" y="37"/>
                </a:cubicBezTo>
                <a:cubicBezTo>
                  <a:pt x="156" y="37"/>
                  <a:pt x="152" y="38"/>
                  <a:pt x="151" y="42"/>
                </a:cubicBezTo>
                <a:cubicBezTo>
                  <a:pt x="150" y="47"/>
                  <a:pt x="153" y="52"/>
                  <a:pt x="159" y="59"/>
                </a:cubicBezTo>
                <a:cubicBezTo>
                  <a:pt x="159" y="60"/>
                  <a:pt x="159" y="61"/>
                  <a:pt x="159" y="63"/>
                </a:cubicBezTo>
                <a:cubicBezTo>
                  <a:pt x="158" y="64"/>
                  <a:pt x="156" y="64"/>
                  <a:pt x="155" y="63"/>
                </a:cubicBezTo>
                <a:cubicBezTo>
                  <a:pt x="148" y="59"/>
                  <a:pt x="143" y="58"/>
                  <a:pt x="138" y="59"/>
                </a:cubicBezTo>
                <a:cubicBezTo>
                  <a:pt x="132" y="62"/>
                  <a:pt x="129" y="73"/>
                  <a:pt x="127" y="82"/>
                </a:cubicBezTo>
                <a:cubicBezTo>
                  <a:pt x="127" y="83"/>
                  <a:pt x="126" y="84"/>
                  <a:pt x="125" y="84"/>
                </a:cubicBezTo>
                <a:cubicBezTo>
                  <a:pt x="124" y="85"/>
                  <a:pt x="123" y="84"/>
                  <a:pt x="122" y="84"/>
                </a:cubicBezTo>
                <a:cubicBezTo>
                  <a:pt x="115" y="76"/>
                  <a:pt x="109" y="72"/>
                  <a:pt x="103" y="73"/>
                </a:cubicBezTo>
                <a:cubicBezTo>
                  <a:pt x="97" y="74"/>
                  <a:pt x="92" y="80"/>
                  <a:pt x="85" y="92"/>
                </a:cubicBezTo>
                <a:cubicBezTo>
                  <a:pt x="85" y="93"/>
                  <a:pt x="84" y="93"/>
                  <a:pt x="83" y="9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9" name="Freeform 417"/>
          <p:cNvSpPr>
            <a:spLocks/>
          </p:cNvSpPr>
          <p:nvPr/>
        </p:nvSpPr>
        <p:spPr bwMode="auto">
          <a:xfrm>
            <a:off x="9453563" y="4989388"/>
            <a:ext cx="250825" cy="249238"/>
          </a:xfrm>
          <a:custGeom>
            <a:avLst/>
            <a:gdLst>
              <a:gd name="T0" fmla="*/ 80 w 85"/>
              <a:gd name="T1" fmla="*/ 35 h 85"/>
              <a:gd name="T2" fmla="*/ 50 w 85"/>
              <a:gd name="T3" fmla="*/ 81 h 85"/>
              <a:gd name="T4" fmla="*/ 4 w 85"/>
              <a:gd name="T5" fmla="*/ 50 h 85"/>
              <a:gd name="T6" fmla="*/ 35 w 85"/>
              <a:gd name="T7" fmla="*/ 5 h 85"/>
              <a:gd name="T8" fmla="*/ 80 w 85"/>
              <a:gd name="T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0" y="35"/>
                </a:moveTo>
                <a:cubicBezTo>
                  <a:pt x="85" y="56"/>
                  <a:pt x="71" y="77"/>
                  <a:pt x="50" y="81"/>
                </a:cubicBezTo>
                <a:cubicBezTo>
                  <a:pt x="29" y="85"/>
                  <a:pt x="8" y="72"/>
                  <a:pt x="4" y="50"/>
                </a:cubicBezTo>
                <a:cubicBezTo>
                  <a:pt x="0" y="29"/>
                  <a:pt x="14" y="9"/>
                  <a:pt x="35" y="5"/>
                </a:cubicBezTo>
                <a:cubicBezTo>
                  <a:pt x="56" y="0"/>
                  <a:pt x="76" y="14"/>
                  <a:pt x="80" y="3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0" name="Freeform 418"/>
          <p:cNvSpPr>
            <a:spLocks/>
          </p:cNvSpPr>
          <p:nvPr/>
        </p:nvSpPr>
        <p:spPr bwMode="auto">
          <a:xfrm>
            <a:off x="9277351" y="5954588"/>
            <a:ext cx="319088" cy="168275"/>
          </a:xfrm>
          <a:custGeom>
            <a:avLst/>
            <a:gdLst>
              <a:gd name="T0" fmla="*/ 10 w 108"/>
              <a:gd name="T1" fmla="*/ 0 h 57"/>
              <a:gd name="T2" fmla="*/ 26 w 108"/>
              <a:gd name="T3" fmla="*/ 47 h 57"/>
              <a:gd name="T4" fmla="*/ 86 w 108"/>
              <a:gd name="T5" fmla="*/ 36 h 57"/>
              <a:gd name="T6" fmla="*/ 100 w 108"/>
              <a:gd name="T7" fmla="*/ 36 h 57"/>
              <a:gd name="T8" fmla="*/ 103 w 108"/>
              <a:gd name="T9" fmla="*/ 31 h 57"/>
              <a:gd name="T10" fmla="*/ 10 w 108"/>
              <a:gd name="T11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57">
                <a:moveTo>
                  <a:pt x="10" y="0"/>
                </a:moveTo>
                <a:cubicBezTo>
                  <a:pt x="0" y="21"/>
                  <a:pt x="11" y="39"/>
                  <a:pt x="26" y="47"/>
                </a:cubicBezTo>
                <a:cubicBezTo>
                  <a:pt x="46" y="56"/>
                  <a:pt x="81" y="57"/>
                  <a:pt x="86" y="36"/>
                </a:cubicBezTo>
                <a:cubicBezTo>
                  <a:pt x="89" y="36"/>
                  <a:pt x="100" y="36"/>
                  <a:pt x="100" y="36"/>
                </a:cubicBezTo>
                <a:cubicBezTo>
                  <a:pt x="104" y="37"/>
                  <a:pt x="108" y="32"/>
                  <a:pt x="103" y="31"/>
                </a:cubicBezTo>
                <a:cubicBezTo>
                  <a:pt x="99" y="29"/>
                  <a:pt x="10" y="0"/>
                  <a:pt x="1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1" name="Freeform 419"/>
          <p:cNvSpPr>
            <a:spLocks/>
          </p:cNvSpPr>
          <p:nvPr/>
        </p:nvSpPr>
        <p:spPr bwMode="auto">
          <a:xfrm>
            <a:off x="9494838" y="5092576"/>
            <a:ext cx="739775" cy="1001713"/>
          </a:xfrm>
          <a:custGeom>
            <a:avLst/>
            <a:gdLst>
              <a:gd name="T0" fmla="*/ 247 w 251"/>
              <a:gd name="T1" fmla="*/ 297 h 340"/>
              <a:gd name="T2" fmla="*/ 215 w 251"/>
              <a:gd name="T3" fmla="*/ 233 h 340"/>
              <a:gd name="T4" fmla="*/ 232 w 251"/>
              <a:gd name="T5" fmla="*/ 233 h 340"/>
              <a:gd name="T6" fmla="*/ 163 w 251"/>
              <a:gd name="T7" fmla="*/ 128 h 340"/>
              <a:gd name="T8" fmla="*/ 137 w 251"/>
              <a:gd name="T9" fmla="*/ 74 h 340"/>
              <a:gd name="T10" fmla="*/ 170 w 251"/>
              <a:gd name="T11" fmla="*/ 44 h 340"/>
              <a:gd name="T12" fmla="*/ 213 w 251"/>
              <a:gd name="T13" fmla="*/ 26 h 340"/>
              <a:gd name="T14" fmla="*/ 220 w 251"/>
              <a:gd name="T15" fmla="*/ 9 h 340"/>
              <a:gd name="T16" fmla="*/ 204 w 251"/>
              <a:gd name="T17" fmla="*/ 2 h 340"/>
              <a:gd name="T18" fmla="*/ 153 w 251"/>
              <a:gd name="T19" fmla="*/ 12 h 340"/>
              <a:gd name="T20" fmla="*/ 76 w 251"/>
              <a:gd name="T21" fmla="*/ 41 h 340"/>
              <a:gd name="T22" fmla="*/ 12 w 251"/>
              <a:gd name="T23" fmla="*/ 105 h 340"/>
              <a:gd name="T24" fmla="*/ 124 w 251"/>
              <a:gd name="T25" fmla="*/ 186 h 340"/>
              <a:gd name="T26" fmla="*/ 136 w 251"/>
              <a:gd name="T27" fmla="*/ 175 h 340"/>
              <a:gd name="T28" fmla="*/ 125 w 251"/>
              <a:gd name="T29" fmla="*/ 162 h 340"/>
              <a:gd name="T30" fmla="*/ 56 w 251"/>
              <a:gd name="T31" fmla="*/ 122 h 340"/>
              <a:gd name="T32" fmla="*/ 66 w 251"/>
              <a:gd name="T33" fmla="*/ 140 h 340"/>
              <a:gd name="T34" fmla="*/ 119 w 251"/>
              <a:gd name="T35" fmla="*/ 155 h 340"/>
              <a:gd name="T36" fmla="*/ 125 w 251"/>
              <a:gd name="T37" fmla="*/ 156 h 340"/>
              <a:gd name="T38" fmla="*/ 138 w 251"/>
              <a:gd name="T39" fmla="*/ 162 h 340"/>
              <a:gd name="T40" fmla="*/ 143 w 251"/>
              <a:gd name="T41" fmla="*/ 175 h 340"/>
              <a:gd name="T42" fmla="*/ 124 w 251"/>
              <a:gd name="T43" fmla="*/ 193 h 340"/>
              <a:gd name="T44" fmla="*/ 124 w 251"/>
              <a:gd name="T45" fmla="*/ 193 h 340"/>
              <a:gd name="T46" fmla="*/ 110 w 251"/>
              <a:gd name="T47" fmla="*/ 193 h 340"/>
              <a:gd name="T48" fmla="*/ 110 w 251"/>
              <a:gd name="T49" fmla="*/ 193 h 340"/>
              <a:gd name="T50" fmla="*/ 88 w 251"/>
              <a:gd name="T51" fmla="*/ 192 h 340"/>
              <a:gd name="T52" fmla="*/ 59 w 251"/>
              <a:gd name="T53" fmla="*/ 216 h 340"/>
              <a:gd name="T54" fmla="*/ 51 w 251"/>
              <a:gd name="T55" fmla="*/ 246 h 340"/>
              <a:gd name="T56" fmla="*/ 70 w 251"/>
              <a:gd name="T57" fmla="*/ 324 h 340"/>
              <a:gd name="T58" fmla="*/ 88 w 251"/>
              <a:gd name="T59" fmla="*/ 339 h 340"/>
              <a:gd name="T60" fmla="*/ 103 w 251"/>
              <a:gd name="T61" fmla="*/ 320 h 340"/>
              <a:gd name="T62" fmla="*/ 94 w 251"/>
              <a:gd name="T63" fmla="*/ 249 h 340"/>
              <a:gd name="T64" fmla="*/ 119 w 251"/>
              <a:gd name="T65" fmla="*/ 233 h 340"/>
              <a:gd name="T66" fmla="*/ 154 w 251"/>
              <a:gd name="T67" fmla="*/ 233 h 340"/>
              <a:gd name="T68" fmla="*/ 217 w 251"/>
              <a:gd name="T69" fmla="*/ 313 h 340"/>
              <a:gd name="T70" fmla="*/ 240 w 251"/>
              <a:gd name="T71" fmla="*/ 319 h 340"/>
              <a:gd name="T72" fmla="*/ 247 w 251"/>
              <a:gd name="T73" fmla="*/ 297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1" h="340">
                <a:moveTo>
                  <a:pt x="247" y="297"/>
                </a:moveTo>
                <a:cubicBezTo>
                  <a:pt x="215" y="233"/>
                  <a:pt x="215" y="233"/>
                  <a:pt x="215" y="233"/>
                </a:cubicBezTo>
                <a:cubicBezTo>
                  <a:pt x="232" y="233"/>
                  <a:pt x="232" y="233"/>
                  <a:pt x="232" y="233"/>
                </a:cubicBezTo>
                <a:cubicBezTo>
                  <a:pt x="232" y="233"/>
                  <a:pt x="217" y="156"/>
                  <a:pt x="163" y="128"/>
                </a:cubicBezTo>
                <a:cubicBezTo>
                  <a:pt x="137" y="74"/>
                  <a:pt x="137" y="74"/>
                  <a:pt x="137" y="7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213" y="26"/>
                  <a:pt x="213" y="26"/>
                  <a:pt x="213" y="26"/>
                </a:cubicBezTo>
                <a:cubicBezTo>
                  <a:pt x="220" y="23"/>
                  <a:pt x="223" y="16"/>
                  <a:pt x="220" y="9"/>
                </a:cubicBezTo>
                <a:cubicBezTo>
                  <a:pt x="217" y="3"/>
                  <a:pt x="210" y="0"/>
                  <a:pt x="204" y="2"/>
                </a:cubicBezTo>
                <a:cubicBezTo>
                  <a:pt x="153" y="12"/>
                  <a:pt x="153" y="12"/>
                  <a:pt x="153" y="12"/>
                </a:cubicBezTo>
                <a:cubicBezTo>
                  <a:pt x="153" y="12"/>
                  <a:pt x="105" y="27"/>
                  <a:pt x="76" y="41"/>
                </a:cubicBezTo>
                <a:cubicBezTo>
                  <a:pt x="61" y="48"/>
                  <a:pt x="19" y="73"/>
                  <a:pt x="12" y="105"/>
                </a:cubicBezTo>
                <a:cubicBezTo>
                  <a:pt x="0" y="159"/>
                  <a:pt x="53" y="191"/>
                  <a:pt x="124" y="186"/>
                </a:cubicBezTo>
                <a:cubicBezTo>
                  <a:pt x="130" y="187"/>
                  <a:pt x="136" y="181"/>
                  <a:pt x="136" y="175"/>
                </a:cubicBezTo>
                <a:cubicBezTo>
                  <a:pt x="136" y="168"/>
                  <a:pt x="131" y="163"/>
                  <a:pt x="125" y="162"/>
                </a:cubicBezTo>
                <a:cubicBezTo>
                  <a:pt x="95" y="158"/>
                  <a:pt x="46" y="153"/>
                  <a:pt x="56" y="122"/>
                </a:cubicBezTo>
                <a:cubicBezTo>
                  <a:pt x="66" y="140"/>
                  <a:pt x="66" y="140"/>
                  <a:pt x="66" y="140"/>
                </a:cubicBezTo>
                <a:cubicBezTo>
                  <a:pt x="77" y="149"/>
                  <a:pt x="102" y="152"/>
                  <a:pt x="119" y="155"/>
                </a:cubicBezTo>
                <a:cubicBezTo>
                  <a:pt x="121" y="155"/>
                  <a:pt x="123" y="155"/>
                  <a:pt x="125" y="156"/>
                </a:cubicBezTo>
                <a:cubicBezTo>
                  <a:pt x="130" y="156"/>
                  <a:pt x="135" y="158"/>
                  <a:pt x="138" y="162"/>
                </a:cubicBezTo>
                <a:cubicBezTo>
                  <a:pt x="141" y="165"/>
                  <a:pt x="143" y="170"/>
                  <a:pt x="143" y="175"/>
                </a:cubicBezTo>
                <a:cubicBezTo>
                  <a:pt x="142" y="185"/>
                  <a:pt x="134" y="193"/>
                  <a:pt x="124" y="193"/>
                </a:cubicBezTo>
                <a:cubicBezTo>
                  <a:pt x="124" y="193"/>
                  <a:pt x="124" y="193"/>
                  <a:pt x="124" y="193"/>
                </a:cubicBezTo>
                <a:cubicBezTo>
                  <a:pt x="119" y="193"/>
                  <a:pt x="114" y="193"/>
                  <a:pt x="110" y="193"/>
                </a:cubicBezTo>
                <a:cubicBezTo>
                  <a:pt x="110" y="193"/>
                  <a:pt x="110" y="193"/>
                  <a:pt x="110" y="193"/>
                </a:cubicBezTo>
                <a:cubicBezTo>
                  <a:pt x="102" y="193"/>
                  <a:pt x="95" y="193"/>
                  <a:pt x="88" y="192"/>
                </a:cubicBezTo>
                <a:cubicBezTo>
                  <a:pt x="59" y="216"/>
                  <a:pt x="59" y="216"/>
                  <a:pt x="59" y="216"/>
                </a:cubicBezTo>
                <a:cubicBezTo>
                  <a:pt x="49" y="224"/>
                  <a:pt x="47" y="232"/>
                  <a:pt x="51" y="246"/>
                </a:cubicBezTo>
                <a:cubicBezTo>
                  <a:pt x="51" y="246"/>
                  <a:pt x="70" y="324"/>
                  <a:pt x="70" y="324"/>
                </a:cubicBezTo>
                <a:cubicBezTo>
                  <a:pt x="71" y="333"/>
                  <a:pt x="79" y="340"/>
                  <a:pt x="88" y="339"/>
                </a:cubicBezTo>
                <a:cubicBezTo>
                  <a:pt x="98" y="338"/>
                  <a:pt x="104" y="330"/>
                  <a:pt x="103" y="320"/>
                </a:cubicBezTo>
                <a:cubicBezTo>
                  <a:pt x="94" y="249"/>
                  <a:pt x="94" y="249"/>
                  <a:pt x="94" y="249"/>
                </a:cubicBezTo>
                <a:cubicBezTo>
                  <a:pt x="119" y="233"/>
                  <a:pt x="119" y="233"/>
                  <a:pt x="119" y="233"/>
                </a:cubicBezTo>
                <a:cubicBezTo>
                  <a:pt x="154" y="233"/>
                  <a:pt x="154" y="233"/>
                  <a:pt x="154" y="233"/>
                </a:cubicBezTo>
                <a:cubicBezTo>
                  <a:pt x="217" y="313"/>
                  <a:pt x="217" y="313"/>
                  <a:pt x="217" y="313"/>
                </a:cubicBezTo>
                <a:cubicBezTo>
                  <a:pt x="222" y="321"/>
                  <a:pt x="232" y="324"/>
                  <a:pt x="240" y="319"/>
                </a:cubicBezTo>
                <a:cubicBezTo>
                  <a:pt x="248" y="315"/>
                  <a:pt x="251" y="305"/>
                  <a:pt x="247" y="29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70270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 359"/>
          <p:cNvSpPr>
            <a:spLocks/>
          </p:cNvSpPr>
          <p:nvPr/>
        </p:nvSpPr>
        <p:spPr bwMode="auto">
          <a:xfrm>
            <a:off x="1836291" y="3179514"/>
            <a:ext cx="244475" cy="217488"/>
          </a:xfrm>
          <a:custGeom>
            <a:avLst/>
            <a:gdLst>
              <a:gd name="T0" fmla="*/ 3 w 83"/>
              <a:gd name="T1" fmla="*/ 32 h 74"/>
              <a:gd name="T2" fmla="*/ 0 w 83"/>
              <a:gd name="T3" fmla="*/ 21 h 74"/>
              <a:gd name="T4" fmla="*/ 19 w 83"/>
              <a:gd name="T5" fmla="*/ 3 h 74"/>
              <a:gd name="T6" fmla="*/ 50 w 83"/>
              <a:gd name="T7" fmla="*/ 0 h 74"/>
              <a:gd name="T8" fmla="*/ 81 w 83"/>
              <a:gd name="T9" fmla="*/ 23 h 74"/>
              <a:gd name="T10" fmla="*/ 83 w 83"/>
              <a:gd name="T11" fmla="*/ 53 h 74"/>
              <a:gd name="T12" fmla="*/ 67 w 83"/>
              <a:gd name="T13" fmla="*/ 74 h 74"/>
              <a:gd name="T14" fmla="*/ 58 w 83"/>
              <a:gd name="T15" fmla="*/ 7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" h="74">
                <a:moveTo>
                  <a:pt x="3" y="32"/>
                </a:moveTo>
                <a:cubicBezTo>
                  <a:pt x="3" y="32"/>
                  <a:pt x="5" y="26"/>
                  <a:pt x="0" y="21"/>
                </a:cubicBezTo>
                <a:cubicBezTo>
                  <a:pt x="13" y="23"/>
                  <a:pt x="20" y="18"/>
                  <a:pt x="19" y="3"/>
                </a:cubicBezTo>
                <a:cubicBezTo>
                  <a:pt x="29" y="14"/>
                  <a:pt x="42" y="13"/>
                  <a:pt x="50" y="0"/>
                </a:cubicBezTo>
                <a:cubicBezTo>
                  <a:pt x="50" y="14"/>
                  <a:pt x="65" y="26"/>
                  <a:pt x="81" y="23"/>
                </a:cubicBezTo>
                <a:cubicBezTo>
                  <a:pt x="69" y="34"/>
                  <a:pt x="69" y="46"/>
                  <a:pt x="83" y="53"/>
                </a:cubicBezTo>
                <a:cubicBezTo>
                  <a:pt x="68" y="55"/>
                  <a:pt x="63" y="63"/>
                  <a:pt x="67" y="74"/>
                </a:cubicBezTo>
                <a:cubicBezTo>
                  <a:pt x="62" y="71"/>
                  <a:pt x="58" y="71"/>
                  <a:pt x="58" y="71"/>
                </a:cubicBezTo>
              </a:path>
            </a:pathLst>
          </a:custGeom>
          <a:solidFill>
            <a:schemeClr val="tx2">
              <a:lumMod val="50000"/>
            </a:scheme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8" name="Freeform 360"/>
          <p:cNvSpPr>
            <a:spLocks/>
          </p:cNvSpPr>
          <p:nvPr/>
        </p:nvSpPr>
        <p:spPr bwMode="auto">
          <a:xfrm>
            <a:off x="1729929" y="2660401"/>
            <a:ext cx="279400" cy="312738"/>
          </a:xfrm>
          <a:custGeom>
            <a:avLst/>
            <a:gdLst>
              <a:gd name="T0" fmla="*/ 0 w 95"/>
              <a:gd name="T1" fmla="*/ 2 h 106"/>
              <a:gd name="T2" fmla="*/ 2 w 95"/>
              <a:gd name="T3" fmla="*/ 0 h 106"/>
              <a:gd name="T4" fmla="*/ 23 w 95"/>
              <a:gd name="T5" fmla="*/ 0 h 106"/>
              <a:gd name="T6" fmla="*/ 25 w 95"/>
              <a:gd name="T7" fmla="*/ 2 h 106"/>
              <a:gd name="T8" fmla="*/ 25 w 95"/>
              <a:gd name="T9" fmla="*/ 47 h 106"/>
              <a:gd name="T10" fmla="*/ 63 w 95"/>
              <a:gd name="T11" fmla="*/ 2 h 106"/>
              <a:gd name="T12" fmla="*/ 66 w 95"/>
              <a:gd name="T13" fmla="*/ 0 h 106"/>
              <a:gd name="T14" fmla="*/ 90 w 95"/>
              <a:gd name="T15" fmla="*/ 0 h 106"/>
              <a:gd name="T16" fmla="*/ 91 w 95"/>
              <a:gd name="T17" fmla="*/ 2 h 106"/>
              <a:gd name="T18" fmla="*/ 56 w 95"/>
              <a:gd name="T19" fmla="*/ 42 h 106"/>
              <a:gd name="T20" fmla="*/ 94 w 95"/>
              <a:gd name="T21" fmla="*/ 104 h 106"/>
              <a:gd name="T22" fmla="*/ 93 w 95"/>
              <a:gd name="T23" fmla="*/ 106 h 106"/>
              <a:gd name="T24" fmla="*/ 68 w 95"/>
              <a:gd name="T25" fmla="*/ 106 h 106"/>
              <a:gd name="T26" fmla="*/ 66 w 95"/>
              <a:gd name="T27" fmla="*/ 105 h 106"/>
              <a:gd name="T28" fmla="*/ 40 w 95"/>
              <a:gd name="T29" fmla="*/ 60 h 106"/>
              <a:gd name="T30" fmla="*/ 25 w 95"/>
              <a:gd name="T31" fmla="*/ 78 h 106"/>
              <a:gd name="T32" fmla="*/ 25 w 95"/>
              <a:gd name="T33" fmla="*/ 104 h 106"/>
              <a:gd name="T34" fmla="*/ 23 w 95"/>
              <a:gd name="T35" fmla="*/ 106 h 106"/>
              <a:gd name="T36" fmla="*/ 2 w 95"/>
              <a:gd name="T37" fmla="*/ 106 h 106"/>
              <a:gd name="T38" fmla="*/ 0 w 95"/>
              <a:gd name="T39" fmla="*/ 104 h 106"/>
              <a:gd name="T40" fmla="*/ 0 w 95"/>
              <a:gd name="T41" fmla="*/ 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5" h="106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5" y="1"/>
                  <a:pt x="25" y="2"/>
                </a:cubicBezTo>
                <a:cubicBezTo>
                  <a:pt x="25" y="47"/>
                  <a:pt x="25" y="47"/>
                  <a:pt x="25" y="47"/>
                </a:cubicBezTo>
                <a:cubicBezTo>
                  <a:pt x="63" y="2"/>
                  <a:pt x="63" y="2"/>
                  <a:pt x="63" y="2"/>
                </a:cubicBezTo>
                <a:cubicBezTo>
                  <a:pt x="64" y="1"/>
                  <a:pt x="64" y="0"/>
                  <a:pt x="66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2" y="1"/>
                  <a:pt x="91" y="2"/>
                </a:cubicBezTo>
                <a:cubicBezTo>
                  <a:pt x="56" y="42"/>
                  <a:pt x="56" y="42"/>
                  <a:pt x="56" y="42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5" y="105"/>
                  <a:pt x="94" y="106"/>
                  <a:pt x="93" y="106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67" y="106"/>
                  <a:pt x="66" y="106"/>
                  <a:pt x="66" y="105"/>
                </a:cubicBezTo>
                <a:cubicBezTo>
                  <a:pt x="40" y="60"/>
                  <a:pt x="40" y="60"/>
                  <a:pt x="40" y="60"/>
                </a:cubicBezTo>
                <a:cubicBezTo>
                  <a:pt x="25" y="78"/>
                  <a:pt x="25" y="78"/>
                  <a:pt x="25" y="78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5" y="105"/>
                  <a:pt x="24" y="106"/>
                  <a:pt x="23" y="106"/>
                </a:cubicBezTo>
                <a:cubicBezTo>
                  <a:pt x="2" y="106"/>
                  <a:pt x="2" y="106"/>
                  <a:pt x="2" y="106"/>
                </a:cubicBezTo>
                <a:cubicBezTo>
                  <a:pt x="1" y="106"/>
                  <a:pt x="0" y="105"/>
                  <a:pt x="0" y="104"/>
                </a:cubicBezTo>
                <a:lnTo>
                  <a:pt x="0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9" name="Freeform 361"/>
          <p:cNvSpPr>
            <a:spLocks/>
          </p:cNvSpPr>
          <p:nvPr/>
        </p:nvSpPr>
        <p:spPr bwMode="auto">
          <a:xfrm>
            <a:off x="2047429" y="2908051"/>
            <a:ext cx="68263" cy="65088"/>
          </a:xfrm>
          <a:custGeom>
            <a:avLst/>
            <a:gdLst>
              <a:gd name="T0" fmla="*/ 0 w 23"/>
              <a:gd name="T1" fmla="*/ 2 h 22"/>
              <a:gd name="T2" fmla="*/ 1 w 23"/>
              <a:gd name="T3" fmla="*/ 0 h 22"/>
              <a:gd name="T4" fmla="*/ 21 w 23"/>
              <a:gd name="T5" fmla="*/ 0 h 22"/>
              <a:gd name="T6" fmla="*/ 23 w 23"/>
              <a:gd name="T7" fmla="*/ 2 h 22"/>
              <a:gd name="T8" fmla="*/ 23 w 23"/>
              <a:gd name="T9" fmla="*/ 20 h 22"/>
              <a:gd name="T10" fmla="*/ 21 w 23"/>
              <a:gd name="T11" fmla="*/ 22 h 22"/>
              <a:gd name="T12" fmla="*/ 1 w 23"/>
              <a:gd name="T13" fmla="*/ 22 h 22"/>
              <a:gd name="T14" fmla="*/ 0 w 23"/>
              <a:gd name="T15" fmla="*/ 20 h 22"/>
              <a:gd name="T16" fmla="*/ 0 w 23"/>
              <a:gd name="T17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2">
                <a:moveTo>
                  <a:pt x="0" y="2"/>
                </a:moveTo>
                <a:cubicBezTo>
                  <a:pt x="0" y="1"/>
                  <a:pt x="0" y="0"/>
                  <a:pt x="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2" y="22"/>
                  <a:pt x="2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2"/>
                  <a:pt x="0" y="21"/>
                  <a:pt x="0" y="20"/>
                </a:cubicBezTo>
                <a:lnTo>
                  <a:pt x="0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0" name="Freeform 362"/>
          <p:cNvSpPr>
            <a:spLocks noEditPoints="1"/>
          </p:cNvSpPr>
          <p:nvPr/>
        </p:nvSpPr>
        <p:spPr bwMode="auto">
          <a:xfrm>
            <a:off x="2168079" y="2655639"/>
            <a:ext cx="265113" cy="323850"/>
          </a:xfrm>
          <a:custGeom>
            <a:avLst/>
            <a:gdLst>
              <a:gd name="T0" fmla="*/ 3 w 90"/>
              <a:gd name="T1" fmla="*/ 84 h 110"/>
              <a:gd name="T2" fmla="*/ 0 w 90"/>
              <a:gd name="T3" fmla="*/ 55 h 110"/>
              <a:gd name="T4" fmla="*/ 3 w 90"/>
              <a:gd name="T5" fmla="*/ 26 h 110"/>
              <a:gd name="T6" fmla="*/ 45 w 90"/>
              <a:gd name="T7" fmla="*/ 0 h 110"/>
              <a:gd name="T8" fmla="*/ 87 w 90"/>
              <a:gd name="T9" fmla="*/ 26 h 110"/>
              <a:gd name="T10" fmla="*/ 90 w 90"/>
              <a:gd name="T11" fmla="*/ 55 h 110"/>
              <a:gd name="T12" fmla="*/ 87 w 90"/>
              <a:gd name="T13" fmla="*/ 84 h 110"/>
              <a:gd name="T14" fmla="*/ 45 w 90"/>
              <a:gd name="T15" fmla="*/ 110 h 110"/>
              <a:gd name="T16" fmla="*/ 3 w 90"/>
              <a:gd name="T17" fmla="*/ 84 h 110"/>
              <a:gd name="T18" fmla="*/ 63 w 90"/>
              <a:gd name="T19" fmla="*/ 78 h 110"/>
              <a:gd name="T20" fmla="*/ 65 w 90"/>
              <a:gd name="T21" fmla="*/ 55 h 110"/>
              <a:gd name="T22" fmla="*/ 63 w 90"/>
              <a:gd name="T23" fmla="*/ 32 h 110"/>
              <a:gd name="T24" fmla="*/ 45 w 90"/>
              <a:gd name="T25" fmla="*/ 21 h 110"/>
              <a:gd name="T26" fmla="*/ 27 w 90"/>
              <a:gd name="T27" fmla="*/ 32 h 110"/>
              <a:gd name="T28" fmla="*/ 25 w 90"/>
              <a:gd name="T29" fmla="*/ 55 h 110"/>
              <a:gd name="T30" fmla="*/ 27 w 90"/>
              <a:gd name="T31" fmla="*/ 78 h 110"/>
              <a:gd name="T32" fmla="*/ 45 w 90"/>
              <a:gd name="T33" fmla="*/ 89 h 110"/>
              <a:gd name="T34" fmla="*/ 63 w 90"/>
              <a:gd name="T35" fmla="*/ 7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0" h="110">
                <a:moveTo>
                  <a:pt x="3" y="84"/>
                </a:moveTo>
                <a:cubicBezTo>
                  <a:pt x="1" y="77"/>
                  <a:pt x="0" y="71"/>
                  <a:pt x="0" y="55"/>
                </a:cubicBezTo>
                <a:cubicBezTo>
                  <a:pt x="0" y="39"/>
                  <a:pt x="1" y="33"/>
                  <a:pt x="3" y="26"/>
                </a:cubicBezTo>
                <a:cubicBezTo>
                  <a:pt x="9" y="9"/>
                  <a:pt x="25" y="0"/>
                  <a:pt x="45" y="0"/>
                </a:cubicBezTo>
                <a:cubicBezTo>
                  <a:pt x="65" y="0"/>
                  <a:pt x="81" y="9"/>
                  <a:pt x="87" y="26"/>
                </a:cubicBezTo>
                <a:cubicBezTo>
                  <a:pt x="89" y="33"/>
                  <a:pt x="90" y="39"/>
                  <a:pt x="90" y="55"/>
                </a:cubicBezTo>
                <a:cubicBezTo>
                  <a:pt x="90" y="71"/>
                  <a:pt x="89" y="77"/>
                  <a:pt x="87" y="84"/>
                </a:cubicBezTo>
                <a:cubicBezTo>
                  <a:pt x="81" y="101"/>
                  <a:pt x="65" y="110"/>
                  <a:pt x="45" y="110"/>
                </a:cubicBezTo>
                <a:cubicBezTo>
                  <a:pt x="25" y="110"/>
                  <a:pt x="9" y="101"/>
                  <a:pt x="3" y="84"/>
                </a:cubicBezTo>
                <a:close/>
                <a:moveTo>
                  <a:pt x="63" y="78"/>
                </a:moveTo>
                <a:cubicBezTo>
                  <a:pt x="65" y="74"/>
                  <a:pt x="65" y="69"/>
                  <a:pt x="65" y="55"/>
                </a:cubicBezTo>
                <a:cubicBezTo>
                  <a:pt x="65" y="41"/>
                  <a:pt x="65" y="36"/>
                  <a:pt x="63" y="32"/>
                </a:cubicBezTo>
                <a:cubicBezTo>
                  <a:pt x="61" y="25"/>
                  <a:pt x="55" y="21"/>
                  <a:pt x="45" y="21"/>
                </a:cubicBezTo>
                <a:cubicBezTo>
                  <a:pt x="36" y="21"/>
                  <a:pt x="30" y="25"/>
                  <a:pt x="27" y="32"/>
                </a:cubicBezTo>
                <a:cubicBezTo>
                  <a:pt x="26" y="36"/>
                  <a:pt x="25" y="41"/>
                  <a:pt x="25" y="55"/>
                </a:cubicBezTo>
                <a:cubicBezTo>
                  <a:pt x="25" y="69"/>
                  <a:pt x="26" y="74"/>
                  <a:pt x="27" y="78"/>
                </a:cubicBezTo>
                <a:cubicBezTo>
                  <a:pt x="30" y="85"/>
                  <a:pt x="36" y="89"/>
                  <a:pt x="45" y="89"/>
                </a:cubicBezTo>
                <a:cubicBezTo>
                  <a:pt x="55" y="89"/>
                  <a:pt x="61" y="85"/>
                  <a:pt x="63" y="7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1" name="Freeform 363"/>
          <p:cNvSpPr>
            <a:spLocks/>
          </p:cNvSpPr>
          <p:nvPr/>
        </p:nvSpPr>
        <p:spPr bwMode="auto">
          <a:xfrm>
            <a:off x="2487166" y="2908051"/>
            <a:ext cx="69850" cy="65088"/>
          </a:xfrm>
          <a:custGeom>
            <a:avLst/>
            <a:gdLst>
              <a:gd name="T0" fmla="*/ 0 w 24"/>
              <a:gd name="T1" fmla="*/ 2 h 22"/>
              <a:gd name="T2" fmla="*/ 2 w 24"/>
              <a:gd name="T3" fmla="*/ 0 h 22"/>
              <a:gd name="T4" fmla="*/ 22 w 24"/>
              <a:gd name="T5" fmla="*/ 0 h 22"/>
              <a:gd name="T6" fmla="*/ 24 w 24"/>
              <a:gd name="T7" fmla="*/ 2 h 22"/>
              <a:gd name="T8" fmla="*/ 24 w 24"/>
              <a:gd name="T9" fmla="*/ 20 h 22"/>
              <a:gd name="T10" fmla="*/ 22 w 24"/>
              <a:gd name="T11" fmla="*/ 22 h 22"/>
              <a:gd name="T12" fmla="*/ 2 w 24"/>
              <a:gd name="T13" fmla="*/ 22 h 22"/>
              <a:gd name="T14" fmla="*/ 0 w 24"/>
              <a:gd name="T15" fmla="*/ 20 h 22"/>
              <a:gd name="T16" fmla="*/ 0 w 24"/>
              <a:gd name="T17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2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1"/>
                  <a:pt x="24" y="2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3" y="22"/>
                  <a:pt x="2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lnTo>
                  <a:pt x="0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2" name="Freeform 364"/>
          <p:cNvSpPr>
            <a:spLocks/>
          </p:cNvSpPr>
          <p:nvPr/>
        </p:nvSpPr>
        <p:spPr bwMode="auto">
          <a:xfrm>
            <a:off x="2387154" y="3158876"/>
            <a:ext cx="214313" cy="214313"/>
          </a:xfrm>
          <a:custGeom>
            <a:avLst/>
            <a:gdLst>
              <a:gd name="T0" fmla="*/ 42 w 73"/>
              <a:gd name="T1" fmla="*/ 69 h 73"/>
              <a:gd name="T2" fmla="*/ 69 w 73"/>
              <a:gd name="T3" fmla="*/ 30 h 73"/>
              <a:gd name="T4" fmla="*/ 30 w 73"/>
              <a:gd name="T5" fmla="*/ 3 h 73"/>
              <a:gd name="T6" fmla="*/ 3 w 73"/>
              <a:gd name="T7" fmla="*/ 42 h 73"/>
              <a:gd name="T8" fmla="*/ 42 w 73"/>
              <a:gd name="T9" fmla="*/ 6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42" y="69"/>
                </a:moveTo>
                <a:cubicBezTo>
                  <a:pt x="61" y="66"/>
                  <a:pt x="73" y="48"/>
                  <a:pt x="69" y="30"/>
                </a:cubicBezTo>
                <a:cubicBezTo>
                  <a:pt x="66" y="12"/>
                  <a:pt x="48" y="0"/>
                  <a:pt x="30" y="3"/>
                </a:cubicBezTo>
                <a:cubicBezTo>
                  <a:pt x="12" y="7"/>
                  <a:pt x="0" y="24"/>
                  <a:pt x="3" y="42"/>
                </a:cubicBezTo>
                <a:cubicBezTo>
                  <a:pt x="7" y="61"/>
                  <a:pt x="24" y="73"/>
                  <a:pt x="42" y="6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3" name="Freeform 365"/>
          <p:cNvSpPr>
            <a:spLocks/>
          </p:cNvSpPr>
          <p:nvPr/>
        </p:nvSpPr>
        <p:spPr bwMode="auto">
          <a:xfrm>
            <a:off x="2109341" y="3379539"/>
            <a:ext cx="1073150" cy="904875"/>
          </a:xfrm>
          <a:custGeom>
            <a:avLst/>
            <a:gdLst>
              <a:gd name="T0" fmla="*/ 227 w 364"/>
              <a:gd name="T1" fmla="*/ 23 h 307"/>
              <a:gd name="T2" fmla="*/ 265 w 364"/>
              <a:gd name="T3" fmla="*/ 76 h 307"/>
              <a:gd name="T4" fmla="*/ 291 w 364"/>
              <a:gd name="T5" fmla="*/ 133 h 307"/>
              <a:gd name="T6" fmla="*/ 317 w 364"/>
              <a:gd name="T7" fmla="*/ 204 h 307"/>
              <a:gd name="T8" fmla="*/ 358 w 364"/>
              <a:gd name="T9" fmla="*/ 275 h 307"/>
              <a:gd name="T10" fmla="*/ 353 w 364"/>
              <a:gd name="T11" fmla="*/ 298 h 307"/>
              <a:gd name="T12" fmla="*/ 330 w 364"/>
              <a:gd name="T13" fmla="*/ 293 h 307"/>
              <a:gd name="T14" fmla="*/ 281 w 364"/>
              <a:gd name="T15" fmla="*/ 225 h 307"/>
              <a:gd name="T16" fmla="*/ 270 w 364"/>
              <a:gd name="T17" fmla="*/ 208 h 307"/>
              <a:gd name="T18" fmla="*/ 241 w 364"/>
              <a:gd name="T19" fmla="*/ 158 h 307"/>
              <a:gd name="T20" fmla="*/ 202 w 364"/>
              <a:gd name="T21" fmla="*/ 205 h 307"/>
              <a:gd name="T22" fmla="*/ 193 w 364"/>
              <a:gd name="T23" fmla="*/ 290 h 307"/>
              <a:gd name="T24" fmla="*/ 176 w 364"/>
              <a:gd name="T25" fmla="*/ 307 h 307"/>
              <a:gd name="T26" fmla="*/ 159 w 364"/>
              <a:gd name="T27" fmla="*/ 290 h 307"/>
              <a:gd name="T28" fmla="*/ 161 w 364"/>
              <a:gd name="T29" fmla="*/ 203 h 307"/>
              <a:gd name="T30" fmla="*/ 164 w 364"/>
              <a:gd name="T31" fmla="*/ 182 h 307"/>
              <a:gd name="T32" fmla="*/ 201 w 364"/>
              <a:gd name="T33" fmla="*/ 116 h 307"/>
              <a:gd name="T34" fmla="*/ 145 w 364"/>
              <a:gd name="T35" fmla="*/ 39 h 307"/>
              <a:gd name="T36" fmla="*/ 13 w 364"/>
              <a:gd name="T37" fmla="*/ 27 h 307"/>
              <a:gd name="T38" fmla="*/ 0 w 364"/>
              <a:gd name="T39" fmla="*/ 14 h 307"/>
              <a:gd name="T40" fmla="*/ 13 w 364"/>
              <a:gd name="T41" fmla="*/ 0 h 307"/>
              <a:gd name="T42" fmla="*/ 173 w 364"/>
              <a:gd name="T43" fmla="*/ 0 h 307"/>
              <a:gd name="T44" fmla="*/ 227 w 364"/>
              <a:gd name="T45" fmla="*/ 2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4" h="307">
                <a:moveTo>
                  <a:pt x="227" y="23"/>
                </a:moveTo>
                <a:cubicBezTo>
                  <a:pt x="265" y="76"/>
                  <a:pt x="265" y="76"/>
                  <a:pt x="265" y="76"/>
                </a:cubicBezTo>
                <a:cubicBezTo>
                  <a:pt x="274" y="91"/>
                  <a:pt x="287" y="113"/>
                  <a:pt x="291" y="133"/>
                </a:cubicBezTo>
                <a:cubicBezTo>
                  <a:pt x="317" y="204"/>
                  <a:pt x="317" y="204"/>
                  <a:pt x="317" y="204"/>
                </a:cubicBezTo>
                <a:cubicBezTo>
                  <a:pt x="358" y="275"/>
                  <a:pt x="358" y="275"/>
                  <a:pt x="358" y="275"/>
                </a:cubicBezTo>
                <a:cubicBezTo>
                  <a:pt x="364" y="283"/>
                  <a:pt x="361" y="293"/>
                  <a:pt x="353" y="298"/>
                </a:cubicBezTo>
                <a:cubicBezTo>
                  <a:pt x="345" y="304"/>
                  <a:pt x="335" y="301"/>
                  <a:pt x="330" y="293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79" y="223"/>
                  <a:pt x="274" y="216"/>
                  <a:pt x="270" y="208"/>
                </a:cubicBezTo>
                <a:cubicBezTo>
                  <a:pt x="241" y="158"/>
                  <a:pt x="241" y="158"/>
                  <a:pt x="241" y="158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193" y="290"/>
                  <a:pt x="193" y="290"/>
                  <a:pt x="193" y="290"/>
                </a:cubicBezTo>
                <a:cubicBezTo>
                  <a:pt x="193" y="300"/>
                  <a:pt x="186" y="307"/>
                  <a:pt x="176" y="307"/>
                </a:cubicBezTo>
                <a:cubicBezTo>
                  <a:pt x="167" y="307"/>
                  <a:pt x="159" y="299"/>
                  <a:pt x="159" y="290"/>
                </a:cubicBezTo>
                <a:cubicBezTo>
                  <a:pt x="161" y="203"/>
                  <a:pt x="161" y="203"/>
                  <a:pt x="161" y="203"/>
                </a:cubicBezTo>
                <a:cubicBezTo>
                  <a:pt x="160" y="196"/>
                  <a:pt x="161" y="188"/>
                  <a:pt x="164" y="182"/>
                </a:cubicBezTo>
                <a:cubicBezTo>
                  <a:pt x="201" y="116"/>
                  <a:pt x="201" y="116"/>
                  <a:pt x="201" y="116"/>
                </a:cubicBezTo>
                <a:cubicBezTo>
                  <a:pt x="201" y="116"/>
                  <a:pt x="149" y="44"/>
                  <a:pt x="145" y="39"/>
                </a:cubicBezTo>
                <a:cubicBezTo>
                  <a:pt x="13" y="27"/>
                  <a:pt x="13" y="27"/>
                  <a:pt x="13" y="27"/>
                </a:cubicBezTo>
                <a:cubicBezTo>
                  <a:pt x="5" y="27"/>
                  <a:pt x="0" y="21"/>
                  <a:pt x="0" y="14"/>
                </a:cubicBezTo>
                <a:cubicBezTo>
                  <a:pt x="0" y="7"/>
                  <a:pt x="5" y="0"/>
                  <a:pt x="13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97" y="0"/>
                  <a:pt x="214" y="6"/>
                  <a:pt x="227" y="2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4" name="Freeform 366"/>
          <p:cNvSpPr>
            <a:spLocks/>
          </p:cNvSpPr>
          <p:nvPr/>
        </p:nvSpPr>
        <p:spPr bwMode="auto">
          <a:xfrm>
            <a:off x="1471166" y="3087439"/>
            <a:ext cx="827088" cy="1169988"/>
          </a:xfrm>
          <a:custGeom>
            <a:avLst/>
            <a:gdLst>
              <a:gd name="T0" fmla="*/ 17 w 281"/>
              <a:gd name="T1" fmla="*/ 208 h 397"/>
              <a:gd name="T2" fmla="*/ 48 w 281"/>
              <a:gd name="T3" fmla="*/ 260 h 397"/>
              <a:gd name="T4" fmla="*/ 102 w 281"/>
              <a:gd name="T5" fmla="*/ 312 h 397"/>
              <a:gd name="T6" fmla="*/ 240 w 281"/>
              <a:gd name="T7" fmla="*/ 392 h 397"/>
              <a:gd name="T8" fmla="*/ 263 w 281"/>
              <a:gd name="T9" fmla="*/ 388 h 397"/>
              <a:gd name="T10" fmla="*/ 260 w 281"/>
              <a:gd name="T11" fmla="*/ 365 h 397"/>
              <a:gd name="T12" fmla="*/ 135 w 281"/>
              <a:gd name="T13" fmla="*/ 267 h 397"/>
              <a:gd name="T14" fmla="*/ 196 w 281"/>
              <a:gd name="T15" fmla="*/ 221 h 397"/>
              <a:gd name="T16" fmla="*/ 252 w 281"/>
              <a:gd name="T17" fmla="*/ 267 h 397"/>
              <a:gd name="T18" fmla="*/ 275 w 281"/>
              <a:gd name="T19" fmla="*/ 268 h 397"/>
              <a:gd name="T20" fmla="*/ 275 w 281"/>
              <a:gd name="T21" fmla="*/ 245 h 397"/>
              <a:gd name="T22" fmla="*/ 221 w 281"/>
              <a:gd name="T23" fmla="*/ 185 h 397"/>
              <a:gd name="T24" fmla="*/ 181 w 281"/>
              <a:gd name="T25" fmla="*/ 176 h 397"/>
              <a:gd name="T26" fmla="*/ 127 w 281"/>
              <a:gd name="T27" fmla="*/ 214 h 397"/>
              <a:gd name="T28" fmla="*/ 90 w 281"/>
              <a:gd name="T29" fmla="*/ 146 h 397"/>
              <a:gd name="T30" fmla="*/ 121 w 281"/>
              <a:gd name="T31" fmla="*/ 18 h 397"/>
              <a:gd name="T32" fmla="*/ 112 w 281"/>
              <a:gd name="T33" fmla="*/ 2 h 397"/>
              <a:gd name="T34" fmla="*/ 96 w 281"/>
              <a:gd name="T35" fmla="*/ 10 h 397"/>
              <a:gd name="T36" fmla="*/ 58 w 281"/>
              <a:gd name="T37" fmla="*/ 98 h 397"/>
              <a:gd name="T38" fmla="*/ 17 w 281"/>
              <a:gd name="T39" fmla="*/ 208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1" h="397">
                <a:moveTo>
                  <a:pt x="17" y="208"/>
                </a:moveTo>
                <a:cubicBezTo>
                  <a:pt x="48" y="260"/>
                  <a:pt x="48" y="260"/>
                  <a:pt x="48" y="260"/>
                </a:cubicBezTo>
                <a:cubicBezTo>
                  <a:pt x="61" y="282"/>
                  <a:pt x="79" y="299"/>
                  <a:pt x="102" y="312"/>
                </a:cubicBezTo>
                <a:cubicBezTo>
                  <a:pt x="240" y="392"/>
                  <a:pt x="240" y="392"/>
                  <a:pt x="240" y="392"/>
                </a:cubicBezTo>
                <a:cubicBezTo>
                  <a:pt x="247" y="397"/>
                  <a:pt x="258" y="396"/>
                  <a:pt x="263" y="388"/>
                </a:cubicBezTo>
                <a:cubicBezTo>
                  <a:pt x="269" y="381"/>
                  <a:pt x="267" y="370"/>
                  <a:pt x="260" y="365"/>
                </a:cubicBezTo>
                <a:cubicBezTo>
                  <a:pt x="135" y="267"/>
                  <a:pt x="135" y="267"/>
                  <a:pt x="135" y="267"/>
                </a:cubicBezTo>
                <a:cubicBezTo>
                  <a:pt x="196" y="221"/>
                  <a:pt x="196" y="221"/>
                  <a:pt x="196" y="221"/>
                </a:cubicBezTo>
                <a:cubicBezTo>
                  <a:pt x="252" y="267"/>
                  <a:pt x="252" y="267"/>
                  <a:pt x="252" y="267"/>
                </a:cubicBezTo>
                <a:cubicBezTo>
                  <a:pt x="258" y="274"/>
                  <a:pt x="268" y="274"/>
                  <a:pt x="275" y="268"/>
                </a:cubicBezTo>
                <a:cubicBezTo>
                  <a:pt x="281" y="261"/>
                  <a:pt x="281" y="251"/>
                  <a:pt x="275" y="245"/>
                </a:cubicBezTo>
                <a:cubicBezTo>
                  <a:pt x="221" y="185"/>
                  <a:pt x="221" y="185"/>
                  <a:pt x="221" y="185"/>
                </a:cubicBezTo>
                <a:cubicBezTo>
                  <a:pt x="212" y="172"/>
                  <a:pt x="189" y="168"/>
                  <a:pt x="181" y="176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3" y="11"/>
                  <a:pt x="119" y="4"/>
                  <a:pt x="112" y="2"/>
                </a:cubicBezTo>
                <a:cubicBezTo>
                  <a:pt x="105" y="0"/>
                  <a:pt x="98" y="3"/>
                  <a:pt x="96" y="10"/>
                </a:cubicBezTo>
                <a:cubicBezTo>
                  <a:pt x="58" y="98"/>
                  <a:pt x="58" y="98"/>
                  <a:pt x="58" y="98"/>
                </a:cubicBezTo>
                <a:cubicBezTo>
                  <a:pt x="42" y="130"/>
                  <a:pt x="0" y="168"/>
                  <a:pt x="17" y="20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5" name="Oval 367"/>
          <p:cNvSpPr>
            <a:spLocks noChangeArrowheads="1"/>
          </p:cNvSpPr>
          <p:nvPr/>
        </p:nvSpPr>
        <p:spPr bwMode="auto">
          <a:xfrm>
            <a:off x="1296541" y="3276351"/>
            <a:ext cx="198438" cy="1984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6" name="Freeform 368"/>
          <p:cNvSpPr>
            <a:spLocks/>
          </p:cNvSpPr>
          <p:nvPr/>
        </p:nvSpPr>
        <p:spPr bwMode="auto">
          <a:xfrm>
            <a:off x="2147441" y="3320801"/>
            <a:ext cx="222250" cy="9525"/>
          </a:xfrm>
          <a:custGeom>
            <a:avLst/>
            <a:gdLst>
              <a:gd name="T0" fmla="*/ 74 w 75"/>
              <a:gd name="T1" fmla="*/ 3 h 3"/>
              <a:gd name="T2" fmla="*/ 1 w 75"/>
              <a:gd name="T3" fmla="*/ 3 h 3"/>
              <a:gd name="T4" fmla="*/ 0 w 75"/>
              <a:gd name="T5" fmla="*/ 2 h 3"/>
              <a:gd name="T6" fmla="*/ 1 w 75"/>
              <a:gd name="T7" fmla="*/ 0 h 3"/>
              <a:gd name="T8" fmla="*/ 74 w 75"/>
              <a:gd name="T9" fmla="*/ 0 h 3"/>
              <a:gd name="T10" fmla="*/ 75 w 75"/>
              <a:gd name="T11" fmla="*/ 2 h 3"/>
              <a:gd name="T12" fmla="*/ 74 w 75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3">
                <a:moveTo>
                  <a:pt x="74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5" y="0"/>
                  <a:pt x="75" y="1"/>
                  <a:pt x="75" y="2"/>
                </a:cubicBezTo>
                <a:cubicBezTo>
                  <a:pt x="75" y="2"/>
                  <a:pt x="75" y="3"/>
                  <a:pt x="74" y="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7" name="Freeform 369"/>
          <p:cNvSpPr>
            <a:spLocks/>
          </p:cNvSpPr>
          <p:nvPr/>
        </p:nvSpPr>
        <p:spPr bwMode="auto">
          <a:xfrm>
            <a:off x="2080766" y="3524001"/>
            <a:ext cx="341313" cy="6350"/>
          </a:xfrm>
          <a:custGeom>
            <a:avLst/>
            <a:gdLst>
              <a:gd name="T0" fmla="*/ 115 w 116"/>
              <a:gd name="T1" fmla="*/ 2 h 2"/>
              <a:gd name="T2" fmla="*/ 2 w 116"/>
              <a:gd name="T3" fmla="*/ 2 h 2"/>
              <a:gd name="T4" fmla="*/ 0 w 116"/>
              <a:gd name="T5" fmla="*/ 1 h 2"/>
              <a:gd name="T6" fmla="*/ 2 w 116"/>
              <a:gd name="T7" fmla="*/ 0 h 2"/>
              <a:gd name="T8" fmla="*/ 115 w 116"/>
              <a:gd name="T9" fmla="*/ 0 h 2"/>
              <a:gd name="T10" fmla="*/ 116 w 116"/>
              <a:gd name="T11" fmla="*/ 1 h 2"/>
              <a:gd name="T12" fmla="*/ 115 w 116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" h="2">
                <a:moveTo>
                  <a:pt x="115" y="2"/>
                </a:moveTo>
                <a:cubicBezTo>
                  <a:pt x="2" y="2"/>
                  <a:pt x="2" y="2"/>
                  <a:pt x="2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6" y="0"/>
                  <a:pt x="116" y="0"/>
                  <a:pt x="116" y="1"/>
                </a:cubicBezTo>
                <a:cubicBezTo>
                  <a:pt x="116" y="1"/>
                  <a:pt x="116" y="2"/>
                  <a:pt x="115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8" name="Freeform 370"/>
          <p:cNvSpPr>
            <a:spLocks/>
          </p:cNvSpPr>
          <p:nvPr/>
        </p:nvSpPr>
        <p:spPr bwMode="auto">
          <a:xfrm>
            <a:off x="4309958" y="3179514"/>
            <a:ext cx="241300" cy="217488"/>
          </a:xfrm>
          <a:custGeom>
            <a:avLst/>
            <a:gdLst>
              <a:gd name="T0" fmla="*/ 2 w 82"/>
              <a:gd name="T1" fmla="*/ 32 h 74"/>
              <a:gd name="T2" fmla="*/ 0 w 82"/>
              <a:gd name="T3" fmla="*/ 21 h 74"/>
              <a:gd name="T4" fmla="*/ 18 w 82"/>
              <a:gd name="T5" fmla="*/ 3 h 74"/>
              <a:gd name="T6" fmla="*/ 49 w 82"/>
              <a:gd name="T7" fmla="*/ 0 h 74"/>
              <a:gd name="T8" fmla="*/ 80 w 82"/>
              <a:gd name="T9" fmla="*/ 23 h 74"/>
              <a:gd name="T10" fmla="*/ 82 w 82"/>
              <a:gd name="T11" fmla="*/ 53 h 74"/>
              <a:gd name="T12" fmla="*/ 66 w 82"/>
              <a:gd name="T13" fmla="*/ 74 h 74"/>
              <a:gd name="T14" fmla="*/ 57 w 82"/>
              <a:gd name="T15" fmla="*/ 7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74">
                <a:moveTo>
                  <a:pt x="2" y="32"/>
                </a:moveTo>
                <a:cubicBezTo>
                  <a:pt x="2" y="32"/>
                  <a:pt x="4" y="26"/>
                  <a:pt x="0" y="21"/>
                </a:cubicBezTo>
                <a:cubicBezTo>
                  <a:pt x="12" y="23"/>
                  <a:pt x="19" y="18"/>
                  <a:pt x="18" y="3"/>
                </a:cubicBezTo>
                <a:cubicBezTo>
                  <a:pt x="28" y="14"/>
                  <a:pt x="41" y="13"/>
                  <a:pt x="49" y="0"/>
                </a:cubicBezTo>
                <a:cubicBezTo>
                  <a:pt x="49" y="14"/>
                  <a:pt x="64" y="26"/>
                  <a:pt x="80" y="23"/>
                </a:cubicBezTo>
                <a:cubicBezTo>
                  <a:pt x="68" y="34"/>
                  <a:pt x="69" y="46"/>
                  <a:pt x="82" y="53"/>
                </a:cubicBezTo>
                <a:cubicBezTo>
                  <a:pt x="67" y="55"/>
                  <a:pt x="63" y="63"/>
                  <a:pt x="66" y="74"/>
                </a:cubicBezTo>
                <a:cubicBezTo>
                  <a:pt x="61" y="71"/>
                  <a:pt x="57" y="71"/>
                  <a:pt x="57" y="71"/>
                </a:cubicBezTo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9" name="Freeform 371"/>
          <p:cNvSpPr>
            <a:spLocks/>
          </p:cNvSpPr>
          <p:nvPr/>
        </p:nvSpPr>
        <p:spPr bwMode="auto">
          <a:xfrm>
            <a:off x="4200420" y="2660401"/>
            <a:ext cx="280988" cy="312738"/>
          </a:xfrm>
          <a:custGeom>
            <a:avLst/>
            <a:gdLst>
              <a:gd name="T0" fmla="*/ 0 w 95"/>
              <a:gd name="T1" fmla="*/ 2 h 106"/>
              <a:gd name="T2" fmla="*/ 2 w 95"/>
              <a:gd name="T3" fmla="*/ 0 h 106"/>
              <a:gd name="T4" fmla="*/ 23 w 95"/>
              <a:gd name="T5" fmla="*/ 0 h 106"/>
              <a:gd name="T6" fmla="*/ 25 w 95"/>
              <a:gd name="T7" fmla="*/ 2 h 106"/>
              <a:gd name="T8" fmla="*/ 25 w 95"/>
              <a:gd name="T9" fmla="*/ 47 h 106"/>
              <a:gd name="T10" fmla="*/ 63 w 95"/>
              <a:gd name="T11" fmla="*/ 2 h 106"/>
              <a:gd name="T12" fmla="*/ 66 w 95"/>
              <a:gd name="T13" fmla="*/ 0 h 106"/>
              <a:gd name="T14" fmla="*/ 90 w 95"/>
              <a:gd name="T15" fmla="*/ 0 h 106"/>
              <a:gd name="T16" fmla="*/ 91 w 95"/>
              <a:gd name="T17" fmla="*/ 2 h 106"/>
              <a:gd name="T18" fmla="*/ 56 w 95"/>
              <a:gd name="T19" fmla="*/ 42 h 106"/>
              <a:gd name="T20" fmla="*/ 94 w 95"/>
              <a:gd name="T21" fmla="*/ 104 h 106"/>
              <a:gd name="T22" fmla="*/ 93 w 95"/>
              <a:gd name="T23" fmla="*/ 106 h 106"/>
              <a:gd name="T24" fmla="*/ 68 w 95"/>
              <a:gd name="T25" fmla="*/ 106 h 106"/>
              <a:gd name="T26" fmla="*/ 66 w 95"/>
              <a:gd name="T27" fmla="*/ 105 h 106"/>
              <a:gd name="T28" fmla="*/ 40 w 95"/>
              <a:gd name="T29" fmla="*/ 60 h 106"/>
              <a:gd name="T30" fmla="*/ 25 w 95"/>
              <a:gd name="T31" fmla="*/ 78 h 106"/>
              <a:gd name="T32" fmla="*/ 25 w 95"/>
              <a:gd name="T33" fmla="*/ 104 h 106"/>
              <a:gd name="T34" fmla="*/ 23 w 95"/>
              <a:gd name="T35" fmla="*/ 106 h 106"/>
              <a:gd name="T36" fmla="*/ 2 w 95"/>
              <a:gd name="T37" fmla="*/ 106 h 106"/>
              <a:gd name="T38" fmla="*/ 0 w 95"/>
              <a:gd name="T39" fmla="*/ 104 h 106"/>
              <a:gd name="T40" fmla="*/ 0 w 95"/>
              <a:gd name="T41" fmla="*/ 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5" h="106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5" y="1"/>
                  <a:pt x="25" y="2"/>
                </a:cubicBezTo>
                <a:cubicBezTo>
                  <a:pt x="25" y="47"/>
                  <a:pt x="25" y="47"/>
                  <a:pt x="25" y="47"/>
                </a:cubicBezTo>
                <a:cubicBezTo>
                  <a:pt x="63" y="2"/>
                  <a:pt x="63" y="2"/>
                  <a:pt x="63" y="2"/>
                </a:cubicBezTo>
                <a:cubicBezTo>
                  <a:pt x="64" y="1"/>
                  <a:pt x="64" y="0"/>
                  <a:pt x="66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2" y="1"/>
                  <a:pt x="91" y="2"/>
                </a:cubicBezTo>
                <a:cubicBezTo>
                  <a:pt x="56" y="42"/>
                  <a:pt x="56" y="42"/>
                  <a:pt x="56" y="42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5" y="105"/>
                  <a:pt x="94" y="106"/>
                  <a:pt x="93" y="106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67" y="106"/>
                  <a:pt x="66" y="106"/>
                  <a:pt x="66" y="105"/>
                </a:cubicBezTo>
                <a:cubicBezTo>
                  <a:pt x="40" y="60"/>
                  <a:pt x="40" y="60"/>
                  <a:pt x="40" y="60"/>
                </a:cubicBezTo>
                <a:cubicBezTo>
                  <a:pt x="25" y="78"/>
                  <a:pt x="25" y="78"/>
                  <a:pt x="25" y="78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5" y="105"/>
                  <a:pt x="24" y="106"/>
                  <a:pt x="23" y="106"/>
                </a:cubicBezTo>
                <a:cubicBezTo>
                  <a:pt x="2" y="106"/>
                  <a:pt x="2" y="106"/>
                  <a:pt x="2" y="106"/>
                </a:cubicBezTo>
                <a:cubicBezTo>
                  <a:pt x="1" y="106"/>
                  <a:pt x="0" y="105"/>
                  <a:pt x="0" y="104"/>
                </a:cubicBezTo>
                <a:lnTo>
                  <a:pt x="0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0" name="Freeform 372"/>
          <p:cNvSpPr>
            <a:spLocks/>
          </p:cNvSpPr>
          <p:nvPr/>
        </p:nvSpPr>
        <p:spPr bwMode="auto">
          <a:xfrm>
            <a:off x="4519508" y="2908051"/>
            <a:ext cx="66675" cy="65088"/>
          </a:xfrm>
          <a:custGeom>
            <a:avLst/>
            <a:gdLst>
              <a:gd name="T0" fmla="*/ 0 w 23"/>
              <a:gd name="T1" fmla="*/ 2 h 22"/>
              <a:gd name="T2" fmla="*/ 2 w 23"/>
              <a:gd name="T3" fmla="*/ 0 h 22"/>
              <a:gd name="T4" fmla="*/ 22 w 23"/>
              <a:gd name="T5" fmla="*/ 0 h 22"/>
              <a:gd name="T6" fmla="*/ 23 w 23"/>
              <a:gd name="T7" fmla="*/ 2 h 22"/>
              <a:gd name="T8" fmla="*/ 23 w 23"/>
              <a:gd name="T9" fmla="*/ 20 h 22"/>
              <a:gd name="T10" fmla="*/ 22 w 23"/>
              <a:gd name="T11" fmla="*/ 22 h 22"/>
              <a:gd name="T12" fmla="*/ 2 w 23"/>
              <a:gd name="T13" fmla="*/ 22 h 22"/>
              <a:gd name="T14" fmla="*/ 0 w 23"/>
              <a:gd name="T15" fmla="*/ 20 h 22"/>
              <a:gd name="T16" fmla="*/ 0 w 23"/>
              <a:gd name="T17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2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3" y="1"/>
                  <a:pt x="23" y="2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3" y="22"/>
                  <a:pt x="2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lnTo>
                  <a:pt x="0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1" name="Freeform 373"/>
          <p:cNvSpPr>
            <a:spLocks noEditPoints="1"/>
          </p:cNvSpPr>
          <p:nvPr/>
        </p:nvSpPr>
        <p:spPr bwMode="auto">
          <a:xfrm>
            <a:off x="4640158" y="2655639"/>
            <a:ext cx="265113" cy="323850"/>
          </a:xfrm>
          <a:custGeom>
            <a:avLst/>
            <a:gdLst>
              <a:gd name="T0" fmla="*/ 4 w 90"/>
              <a:gd name="T1" fmla="*/ 84 h 110"/>
              <a:gd name="T2" fmla="*/ 0 w 90"/>
              <a:gd name="T3" fmla="*/ 55 h 110"/>
              <a:gd name="T4" fmla="*/ 4 w 90"/>
              <a:gd name="T5" fmla="*/ 26 h 110"/>
              <a:gd name="T6" fmla="*/ 45 w 90"/>
              <a:gd name="T7" fmla="*/ 0 h 110"/>
              <a:gd name="T8" fmla="*/ 87 w 90"/>
              <a:gd name="T9" fmla="*/ 26 h 110"/>
              <a:gd name="T10" fmla="*/ 90 w 90"/>
              <a:gd name="T11" fmla="*/ 55 h 110"/>
              <a:gd name="T12" fmla="*/ 87 w 90"/>
              <a:gd name="T13" fmla="*/ 84 h 110"/>
              <a:gd name="T14" fmla="*/ 45 w 90"/>
              <a:gd name="T15" fmla="*/ 110 h 110"/>
              <a:gd name="T16" fmla="*/ 4 w 90"/>
              <a:gd name="T17" fmla="*/ 84 h 110"/>
              <a:gd name="T18" fmla="*/ 63 w 90"/>
              <a:gd name="T19" fmla="*/ 78 h 110"/>
              <a:gd name="T20" fmla="*/ 65 w 90"/>
              <a:gd name="T21" fmla="*/ 55 h 110"/>
              <a:gd name="T22" fmla="*/ 63 w 90"/>
              <a:gd name="T23" fmla="*/ 32 h 110"/>
              <a:gd name="T24" fmla="*/ 45 w 90"/>
              <a:gd name="T25" fmla="*/ 21 h 110"/>
              <a:gd name="T26" fmla="*/ 27 w 90"/>
              <a:gd name="T27" fmla="*/ 32 h 110"/>
              <a:gd name="T28" fmla="*/ 25 w 90"/>
              <a:gd name="T29" fmla="*/ 55 h 110"/>
              <a:gd name="T30" fmla="*/ 27 w 90"/>
              <a:gd name="T31" fmla="*/ 78 h 110"/>
              <a:gd name="T32" fmla="*/ 45 w 90"/>
              <a:gd name="T33" fmla="*/ 89 h 110"/>
              <a:gd name="T34" fmla="*/ 63 w 90"/>
              <a:gd name="T35" fmla="*/ 7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0" h="110">
                <a:moveTo>
                  <a:pt x="4" y="84"/>
                </a:moveTo>
                <a:cubicBezTo>
                  <a:pt x="1" y="77"/>
                  <a:pt x="0" y="71"/>
                  <a:pt x="0" y="55"/>
                </a:cubicBezTo>
                <a:cubicBezTo>
                  <a:pt x="0" y="39"/>
                  <a:pt x="1" y="33"/>
                  <a:pt x="4" y="26"/>
                </a:cubicBezTo>
                <a:cubicBezTo>
                  <a:pt x="9" y="9"/>
                  <a:pt x="25" y="0"/>
                  <a:pt x="45" y="0"/>
                </a:cubicBezTo>
                <a:cubicBezTo>
                  <a:pt x="65" y="0"/>
                  <a:pt x="81" y="9"/>
                  <a:pt x="87" y="26"/>
                </a:cubicBezTo>
                <a:cubicBezTo>
                  <a:pt x="90" y="33"/>
                  <a:pt x="90" y="39"/>
                  <a:pt x="90" y="55"/>
                </a:cubicBezTo>
                <a:cubicBezTo>
                  <a:pt x="90" y="71"/>
                  <a:pt x="90" y="77"/>
                  <a:pt x="87" y="84"/>
                </a:cubicBezTo>
                <a:cubicBezTo>
                  <a:pt x="81" y="101"/>
                  <a:pt x="65" y="110"/>
                  <a:pt x="45" y="110"/>
                </a:cubicBezTo>
                <a:cubicBezTo>
                  <a:pt x="25" y="110"/>
                  <a:pt x="9" y="101"/>
                  <a:pt x="4" y="84"/>
                </a:cubicBezTo>
                <a:close/>
                <a:moveTo>
                  <a:pt x="63" y="78"/>
                </a:moveTo>
                <a:cubicBezTo>
                  <a:pt x="65" y="74"/>
                  <a:pt x="65" y="69"/>
                  <a:pt x="65" y="55"/>
                </a:cubicBezTo>
                <a:cubicBezTo>
                  <a:pt x="65" y="41"/>
                  <a:pt x="65" y="36"/>
                  <a:pt x="63" y="32"/>
                </a:cubicBezTo>
                <a:cubicBezTo>
                  <a:pt x="61" y="25"/>
                  <a:pt x="55" y="21"/>
                  <a:pt x="45" y="21"/>
                </a:cubicBezTo>
                <a:cubicBezTo>
                  <a:pt x="36" y="21"/>
                  <a:pt x="30" y="25"/>
                  <a:pt x="27" y="32"/>
                </a:cubicBezTo>
                <a:cubicBezTo>
                  <a:pt x="26" y="36"/>
                  <a:pt x="25" y="41"/>
                  <a:pt x="25" y="55"/>
                </a:cubicBezTo>
                <a:cubicBezTo>
                  <a:pt x="25" y="69"/>
                  <a:pt x="26" y="74"/>
                  <a:pt x="27" y="78"/>
                </a:cubicBezTo>
                <a:cubicBezTo>
                  <a:pt x="30" y="85"/>
                  <a:pt x="36" y="89"/>
                  <a:pt x="45" y="89"/>
                </a:cubicBezTo>
                <a:cubicBezTo>
                  <a:pt x="55" y="89"/>
                  <a:pt x="61" y="85"/>
                  <a:pt x="63" y="7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2" name="Freeform 374"/>
          <p:cNvSpPr>
            <a:spLocks/>
          </p:cNvSpPr>
          <p:nvPr/>
        </p:nvSpPr>
        <p:spPr bwMode="auto">
          <a:xfrm>
            <a:off x="4957658" y="2908051"/>
            <a:ext cx="71438" cy="65088"/>
          </a:xfrm>
          <a:custGeom>
            <a:avLst/>
            <a:gdLst>
              <a:gd name="T0" fmla="*/ 0 w 24"/>
              <a:gd name="T1" fmla="*/ 2 h 22"/>
              <a:gd name="T2" fmla="*/ 2 w 24"/>
              <a:gd name="T3" fmla="*/ 0 h 22"/>
              <a:gd name="T4" fmla="*/ 22 w 24"/>
              <a:gd name="T5" fmla="*/ 0 h 22"/>
              <a:gd name="T6" fmla="*/ 24 w 24"/>
              <a:gd name="T7" fmla="*/ 2 h 22"/>
              <a:gd name="T8" fmla="*/ 24 w 24"/>
              <a:gd name="T9" fmla="*/ 20 h 22"/>
              <a:gd name="T10" fmla="*/ 22 w 24"/>
              <a:gd name="T11" fmla="*/ 22 h 22"/>
              <a:gd name="T12" fmla="*/ 2 w 24"/>
              <a:gd name="T13" fmla="*/ 22 h 22"/>
              <a:gd name="T14" fmla="*/ 0 w 24"/>
              <a:gd name="T15" fmla="*/ 20 h 22"/>
              <a:gd name="T16" fmla="*/ 0 w 24"/>
              <a:gd name="T17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2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1"/>
                  <a:pt x="24" y="2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3" y="22"/>
                  <a:pt x="2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lnTo>
                  <a:pt x="0" y="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3" name="Freeform 375"/>
          <p:cNvSpPr>
            <a:spLocks/>
          </p:cNvSpPr>
          <p:nvPr/>
        </p:nvSpPr>
        <p:spPr bwMode="auto">
          <a:xfrm>
            <a:off x="4857645" y="3158876"/>
            <a:ext cx="214313" cy="214313"/>
          </a:xfrm>
          <a:custGeom>
            <a:avLst/>
            <a:gdLst>
              <a:gd name="T0" fmla="*/ 43 w 73"/>
              <a:gd name="T1" fmla="*/ 69 h 73"/>
              <a:gd name="T2" fmla="*/ 69 w 73"/>
              <a:gd name="T3" fmla="*/ 30 h 73"/>
              <a:gd name="T4" fmla="*/ 30 w 73"/>
              <a:gd name="T5" fmla="*/ 3 h 73"/>
              <a:gd name="T6" fmla="*/ 3 w 73"/>
              <a:gd name="T7" fmla="*/ 42 h 73"/>
              <a:gd name="T8" fmla="*/ 43 w 73"/>
              <a:gd name="T9" fmla="*/ 6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43" y="69"/>
                </a:moveTo>
                <a:cubicBezTo>
                  <a:pt x="61" y="66"/>
                  <a:pt x="73" y="48"/>
                  <a:pt x="69" y="30"/>
                </a:cubicBezTo>
                <a:cubicBezTo>
                  <a:pt x="66" y="12"/>
                  <a:pt x="48" y="0"/>
                  <a:pt x="30" y="3"/>
                </a:cubicBezTo>
                <a:cubicBezTo>
                  <a:pt x="12" y="7"/>
                  <a:pt x="0" y="24"/>
                  <a:pt x="3" y="42"/>
                </a:cubicBezTo>
                <a:cubicBezTo>
                  <a:pt x="7" y="61"/>
                  <a:pt x="24" y="73"/>
                  <a:pt x="43" y="6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4" name="Freeform 376"/>
          <p:cNvSpPr>
            <a:spLocks/>
          </p:cNvSpPr>
          <p:nvPr/>
        </p:nvSpPr>
        <p:spPr bwMode="auto">
          <a:xfrm>
            <a:off x="4581420" y="3379539"/>
            <a:ext cx="1071563" cy="904875"/>
          </a:xfrm>
          <a:custGeom>
            <a:avLst/>
            <a:gdLst>
              <a:gd name="T0" fmla="*/ 227 w 364"/>
              <a:gd name="T1" fmla="*/ 23 h 307"/>
              <a:gd name="T2" fmla="*/ 266 w 364"/>
              <a:gd name="T3" fmla="*/ 76 h 307"/>
              <a:gd name="T4" fmla="*/ 292 w 364"/>
              <a:gd name="T5" fmla="*/ 133 h 307"/>
              <a:gd name="T6" fmla="*/ 317 w 364"/>
              <a:gd name="T7" fmla="*/ 204 h 307"/>
              <a:gd name="T8" fmla="*/ 359 w 364"/>
              <a:gd name="T9" fmla="*/ 275 h 307"/>
              <a:gd name="T10" fmla="*/ 354 w 364"/>
              <a:gd name="T11" fmla="*/ 298 h 307"/>
              <a:gd name="T12" fmla="*/ 330 w 364"/>
              <a:gd name="T13" fmla="*/ 293 h 307"/>
              <a:gd name="T14" fmla="*/ 281 w 364"/>
              <a:gd name="T15" fmla="*/ 225 h 307"/>
              <a:gd name="T16" fmla="*/ 270 w 364"/>
              <a:gd name="T17" fmla="*/ 208 h 307"/>
              <a:gd name="T18" fmla="*/ 241 w 364"/>
              <a:gd name="T19" fmla="*/ 158 h 307"/>
              <a:gd name="T20" fmla="*/ 202 w 364"/>
              <a:gd name="T21" fmla="*/ 205 h 307"/>
              <a:gd name="T22" fmla="*/ 194 w 364"/>
              <a:gd name="T23" fmla="*/ 290 h 307"/>
              <a:gd name="T24" fmla="*/ 176 w 364"/>
              <a:gd name="T25" fmla="*/ 307 h 307"/>
              <a:gd name="T26" fmla="*/ 160 w 364"/>
              <a:gd name="T27" fmla="*/ 290 h 307"/>
              <a:gd name="T28" fmla="*/ 161 w 364"/>
              <a:gd name="T29" fmla="*/ 203 h 307"/>
              <a:gd name="T30" fmla="*/ 164 w 364"/>
              <a:gd name="T31" fmla="*/ 182 h 307"/>
              <a:gd name="T32" fmla="*/ 202 w 364"/>
              <a:gd name="T33" fmla="*/ 116 h 307"/>
              <a:gd name="T34" fmla="*/ 146 w 364"/>
              <a:gd name="T35" fmla="*/ 39 h 307"/>
              <a:gd name="T36" fmla="*/ 13 w 364"/>
              <a:gd name="T37" fmla="*/ 27 h 307"/>
              <a:gd name="T38" fmla="*/ 0 w 364"/>
              <a:gd name="T39" fmla="*/ 14 h 307"/>
              <a:gd name="T40" fmla="*/ 13 w 364"/>
              <a:gd name="T41" fmla="*/ 0 h 307"/>
              <a:gd name="T42" fmla="*/ 174 w 364"/>
              <a:gd name="T43" fmla="*/ 0 h 307"/>
              <a:gd name="T44" fmla="*/ 227 w 364"/>
              <a:gd name="T45" fmla="*/ 2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4" h="307">
                <a:moveTo>
                  <a:pt x="227" y="23"/>
                </a:moveTo>
                <a:cubicBezTo>
                  <a:pt x="266" y="76"/>
                  <a:pt x="266" y="76"/>
                  <a:pt x="266" y="76"/>
                </a:cubicBezTo>
                <a:cubicBezTo>
                  <a:pt x="275" y="91"/>
                  <a:pt x="287" y="113"/>
                  <a:pt x="292" y="133"/>
                </a:cubicBezTo>
                <a:cubicBezTo>
                  <a:pt x="317" y="204"/>
                  <a:pt x="317" y="204"/>
                  <a:pt x="317" y="204"/>
                </a:cubicBezTo>
                <a:cubicBezTo>
                  <a:pt x="359" y="275"/>
                  <a:pt x="359" y="275"/>
                  <a:pt x="359" y="275"/>
                </a:cubicBezTo>
                <a:cubicBezTo>
                  <a:pt x="364" y="283"/>
                  <a:pt x="361" y="293"/>
                  <a:pt x="354" y="298"/>
                </a:cubicBezTo>
                <a:cubicBezTo>
                  <a:pt x="346" y="304"/>
                  <a:pt x="335" y="301"/>
                  <a:pt x="330" y="293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0" y="223"/>
                  <a:pt x="274" y="216"/>
                  <a:pt x="270" y="208"/>
                </a:cubicBezTo>
                <a:cubicBezTo>
                  <a:pt x="241" y="158"/>
                  <a:pt x="241" y="158"/>
                  <a:pt x="241" y="158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3" y="300"/>
                  <a:pt x="186" y="307"/>
                  <a:pt x="176" y="307"/>
                </a:cubicBezTo>
                <a:cubicBezTo>
                  <a:pt x="167" y="307"/>
                  <a:pt x="159" y="299"/>
                  <a:pt x="160" y="290"/>
                </a:cubicBezTo>
                <a:cubicBezTo>
                  <a:pt x="161" y="203"/>
                  <a:pt x="161" y="203"/>
                  <a:pt x="161" y="203"/>
                </a:cubicBezTo>
                <a:cubicBezTo>
                  <a:pt x="160" y="196"/>
                  <a:pt x="161" y="188"/>
                  <a:pt x="164" y="182"/>
                </a:cubicBezTo>
                <a:cubicBezTo>
                  <a:pt x="202" y="116"/>
                  <a:pt x="202" y="116"/>
                  <a:pt x="202" y="116"/>
                </a:cubicBezTo>
                <a:cubicBezTo>
                  <a:pt x="202" y="116"/>
                  <a:pt x="149" y="44"/>
                  <a:pt x="146" y="39"/>
                </a:cubicBezTo>
                <a:cubicBezTo>
                  <a:pt x="13" y="27"/>
                  <a:pt x="13" y="27"/>
                  <a:pt x="13" y="27"/>
                </a:cubicBezTo>
                <a:cubicBezTo>
                  <a:pt x="6" y="27"/>
                  <a:pt x="0" y="21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97" y="0"/>
                  <a:pt x="215" y="6"/>
                  <a:pt x="227" y="2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5" name="Freeform 377"/>
          <p:cNvSpPr>
            <a:spLocks/>
          </p:cNvSpPr>
          <p:nvPr/>
        </p:nvSpPr>
        <p:spPr bwMode="auto">
          <a:xfrm>
            <a:off x="3941658" y="3087439"/>
            <a:ext cx="827088" cy="1169988"/>
          </a:xfrm>
          <a:custGeom>
            <a:avLst/>
            <a:gdLst>
              <a:gd name="T0" fmla="*/ 18 w 281"/>
              <a:gd name="T1" fmla="*/ 208 h 397"/>
              <a:gd name="T2" fmla="*/ 48 w 281"/>
              <a:gd name="T3" fmla="*/ 260 h 397"/>
              <a:gd name="T4" fmla="*/ 102 w 281"/>
              <a:gd name="T5" fmla="*/ 312 h 397"/>
              <a:gd name="T6" fmla="*/ 240 w 281"/>
              <a:gd name="T7" fmla="*/ 392 h 397"/>
              <a:gd name="T8" fmla="*/ 263 w 281"/>
              <a:gd name="T9" fmla="*/ 388 h 397"/>
              <a:gd name="T10" fmla="*/ 260 w 281"/>
              <a:gd name="T11" fmla="*/ 365 h 397"/>
              <a:gd name="T12" fmla="*/ 136 w 281"/>
              <a:gd name="T13" fmla="*/ 267 h 397"/>
              <a:gd name="T14" fmla="*/ 196 w 281"/>
              <a:gd name="T15" fmla="*/ 221 h 397"/>
              <a:gd name="T16" fmla="*/ 252 w 281"/>
              <a:gd name="T17" fmla="*/ 267 h 397"/>
              <a:gd name="T18" fmla="*/ 275 w 281"/>
              <a:gd name="T19" fmla="*/ 268 h 397"/>
              <a:gd name="T20" fmla="*/ 275 w 281"/>
              <a:gd name="T21" fmla="*/ 245 h 397"/>
              <a:gd name="T22" fmla="*/ 221 w 281"/>
              <a:gd name="T23" fmla="*/ 185 h 397"/>
              <a:gd name="T24" fmla="*/ 181 w 281"/>
              <a:gd name="T25" fmla="*/ 176 h 397"/>
              <a:gd name="T26" fmla="*/ 127 w 281"/>
              <a:gd name="T27" fmla="*/ 214 h 397"/>
              <a:gd name="T28" fmla="*/ 90 w 281"/>
              <a:gd name="T29" fmla="*/ 146 h 397"/>
              <a:gd name="T30" fmla="*/ 121 w 281"/>
              <a:gd name="T31" fmla="*/ 18 h 397"/>
              <a:gd name="T32" fmla="*/ 112 w 281"/>
              <a:gd name="T33" fmla="*/ 2 h 397"/>
              <a:gd name="T34" fmla="*/ 96 w 281"/>
              <a:gd name="T35" fmla="*/ 10 h 397"/>
              <a:gd name="T36" fmla="*/ 58 w 281"/>
              <a:gd name="T37" fmla="*/ 98 h 397"/>
              <a:gd name="T38" fmla="*/ 18 w 281"/>
              <a:gd name="T39" fmla="*/ 208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1" h="397">
                <a:moveTo>
                  <a:pt x="18" y="208"/>
                </a:moveTo>
                <a:cubicBezTo>
                  <a:pt x="48" y="260"/>
                  <a:pt x="48" y="260"/>
                  <a:pt x="48" y="260"/>
                </a:cubicBezTo>
                <a:cubicBezTo>
                  <a:pt x="62" y="282"/>
                  <a:pt x="79" y="299"/>
                  <a:pt x="102" y="312"/>
                </a:cubicBezTo>
                <a:cubicBezTo>
                  <a:pt x="240" y="392"/>
                  <a:pt x="240" y="392"/>
                  <a:pt x="240" y="392"/>
                </a:cubicBezTo>
                <a:cubicBezTo>
                  <a:pt x="247" y="397"/>
                  <a:pt x="258" y="396"/>
                  <a:pt x="263" y="388"/>
                </a:cubicBezTo>
                <a:cubicBezTo>
                  <a:pt x="269" y="381"/>
                  <a:pt x="267" y="370"/>
                  <a:pt x="260" y="365"/>
                </a:cubicBezTo>
                <a:cubicBezTo>
                  <a:pt x="136" y="267"/>
                  <a:pt x="136" y="267"/>
                  <a:pt x="136" y="267"/>
                </a:cubicBezTo>
                <a:cubicBezTo>
                  <a:pt x="196" y="221"/>
                  <a:pt x="196" y="221"/>
                  <a:pt x="196" y="221"/>
                </a:cubicBezTo>
                <a:cubicBezTo>
                  <a:pt x="252" y="267"/>
                  <a:pt x="252" y="267"/>
                  <a:pt x="252" y="267"/>
                </a:cubicBezTo>
                <a:cubicBezTo>
                  <a:pt x="258" y="274"/>
                  <a:pt x="269" y="274"/>
                  <a:pt x="275" y="268"/>
                </a:cubicBezTo>
                <a:cubicBezTo>
                  <a:pt x="281" y="261"/>
                  <a:pt x="281" y="251"/>
                  <a:pt x="275" y="245"/>
                </a:cubicBezTo>
                <a:cubicBezTo>
                  <a:pt x="221" y="185"/>
                  <a:pt x="221" y="185"/>
                  <a:pt x="221" y="185"/>
                </a:cubicBezTo>
                <a:cubicBezTo>
                  <a:pt x="212" y="172"/>
                  <a:pt x="189" y="168"/>
                  <a:pt x="181" y="176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3" y="11"/>
                  <a:pt x="119" y="4"/>
                  <a:pt x="112" y="2"/>
                </a:cubicBezTo>
                <a:cubicBezTo>
                  <a:pt x="105" y="0"/>
                  <a:pt x="98" y="3"/>
                  <a:pt x="96" y="10"/>
                </a:cubicBezTo>
                <a:cubicBezTo>
                  <a:pt x="58" y="98"/>
                  <a:pt x="58" y="98"/>
                  <a:pt x="58" y="98"/>
                </a:cubicBezTo>
                <a:cubicBezTo>
                  <a:pt x="42" y="130"/>
                  <a:pt x="0" y="168"/>
                  <a:pt x="18" y="20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6" name="Oval 378"/>
          <p:cNvSpPr>
            <a:spLocks noChangeArrowheads="1"/>
          </p:cNvSpPr>
          <p:nvPr/>
        </p:nvSpPr>
        <p:spPr bwMode="auto">
          <a:xfrm>
            <a:off x="3768620" y="3276351"/>
            <a:ext cx="196850" cy="1984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7" name="Freeform 379"/>
          <p:cNvSpPr>
            <a:spLocks/>
          </p:cNvSpPr>
          <p:nvPr/>
        </p:nvSpPr>
        <p:spPr bwMode="auto">
          <a:xfrm>
            <a:off x="4619520" y="3320801"/>
            <a:ext cx="220663" cy="9525"/>
          </a:xfrm>
          <a:custGeom>
            <a:avLst/>
            <a:gdLst>
              <a:gd name="T0" fmla="*/ 74 w 75"/>
              <a:gd name="T1" fmla="*/ 3 h 3"/>
              <a:gd name="T2" fmla="*/ 1 w 75"/>
              <a:gd name="T3" fmla="*/ 3 h 3"/>
              <a:gd name="T4" fmla="*/ 0 w 75"/>
              <a:gd name="T5" fmla="*/ 2 h 3"/>
              <a:gd name="T6" fmla="*/ 1 w 75"/>
              <a:gd name="T7" fmla="*/ 0 h 3"/>
              <a:gd name="T8" fmla="*/ 74 w 75"/>
              <a:gd name="T9" fmla="*/ 0 h 3"/>
              <a:gd name="T10" fmla="*/ 75 w 75"/>
              <a:gd name="T11" fmla="*/ 2 h 3"/>
              <a:gd name="T12" fmla="*/ 74 w 75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3">
                <a:moveTo>
                  <a:pt x="74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5" y="0"/>
                  <a:pt x="75" y="1"/>
                  <a:pt x="75" y="2"/>
                </a:cubicBezTo>
                <a:cubicBezTo>
                  <a:pt x="75" y="2"/>
                  <a:pt x="75" y="3"/>
                  <a:pt x="74" y="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8" name="Freeform 380"/>
          <p:cNvSpPr>
            <a:spLocks/>
          </p:cNvSpPr>
          <p:nvPr/>
        </p:nvSpPr>
        <p:spPr bwMode="auto">
          <a:xfrm>
            <a:off x="4554433" y="3524001"/>
            <a:ext cx="338138" cy="6350"/>
          </a:xfrm>
          <a:custGeom>
            <a:avLst/>
            <a:gdLst>
              <a:gd name="T0" fmla="*/ 114 w 115"/>
              <a:gd name="T1" fmla="*/ 2 h 2"/>
              <a:gd name="T2" fmla="*/ 1 w 115"/>
              <a:gd name="T3" fmla="*/ 2 h 2"/>
              <a:gd name="T4" fmla="*/ 0 w 115"/>
              <a:gd name="T5" fmla="*/ 1 h 2"/>
              <a:gd name="T6" fmla="*/ 1 w 115"/>
              <a:gd name="T7" fmla="*/ 0 h 2"/>
              <a:gd name="T8" fmla="*/ 114 w 115"/>
              <a:gd name="T9" fmla="*/ 0 h 2"/>
              <a:gd name="T10" fmla="*/ 115 w 115"/>
              <a:gd name="T11" fmla="*/ 1 h 2"/>
              <a:gd name="T12" fmla="*/ 114 w 115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" h="2">
                <a:moveTo>
                  <a:pt x="114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5" y="0"/>
                  <a:pt x="115" y="0"/>
                  <a:pt x="115" y="1"/>
                </a:cubicBezTo>
                <a:cubicBezTo>
                  <a:pt x="115" y="1"/>
                  <a:pt x="115" y="2"/>
                  <a:pt x="114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9" name="Freeform 381"/>
          <p:cNvSpPr>
            <a:spLocks/>
          </p:cNvSpPr>
          <p:nvPr/>
        </p:nvSpPr>
        <p:spPr bwMode="auto">
          <a:xfrm>
            <a:off x="9112598" y="3179514"/>
            <a:ext cx="241300" cy="217488"/>
          </a:xfrm>
          <a:custGeom>
            <a:avLst/>
            <a:gdLst>
              <a:gd name="T0" fmla="*/ 2 w 82"/>
              <a:gd name="T1" fmla="*/ 32 h 74"/>
              <a:gd name="T2" fmla="*/ 0 w 82"/>
              <a:gd name="T3" fmla="*/ 21 h 74"/>
              <a:gd name="T4" fmla="*/ 18 w 82"/>
              <a:gd name="T5" fmla="*/ 3 h 74"/>
              <a:gd name="T6" fmla="*/ 49 w 82"/>
              <a:gd name="T7" fmla="*/ 0 h 74"/>
              <a:gd name="T8" fmla="*/ 81 w 82"/>
              <a:gd name="T9" fmla="*/ 23 h 74"/>
              <a:gd name="T10" fmla="*/ 82 w 82"/>
              <a:gd name="T11" fmla="*/ 53 h 74"/>
              <a:gd name="T12" fmla="*/ 66 w 82"/>
              <a:gd name="T13" fmla="*/ 74 h 74"/>
              <a:gd name="T14" fmla="*/ 57 w 82"/>
              <a:gd name="T15" fmla="*/ 7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74">
                <a:moveTo>
                  <a:pt x="2" y="32"/>
                </a:moveTo>
                <a:cubicBezTo>
                  <a:pt x="2" y="32"/>
                  <a:pt x="4" y="26"/>
                  <a:pt x="0" y="21"/>
                </a:cubicBezTo>
                <a:cubicBezTo>
                  <a:pt x="12" y="23"/>
                  <a:pt x="20" y="18"/>
                  <a:pt x="18" y="3"/>
                </a:cubicBezTo>
                <a:cubicBezTo>
                  <a:pt x="28" y="14"/>
                  <a:pt x="41" y="13"/>
                  <a:pt x="49" y="0"/>
                </a:cubicBezTo>
                <a:cubicBezTo>
                  <a:pt x="49" y="14"/>
                  <a:pt x="64" y="26"/>
                  <a:pt x="81" y="23"/>
                </a:cubicBezTo>
                <a:cubicBezTo>
                  <a:pt x="68" y="34"/>
                  <a:pt x="69" y="46"/>
                  <a:pt x="82" y="53"/>
                </a:cubicBezTo>
                <a:cubicBezTo>
                  <a:pt x="67" y="55"/>
                  <a:pt x="63" y="63"/>
                  <a:pt x="66" y="74"/>
                </a:cubicBezTo>
                <a:cubicBezTo>
                  <a:pt x="61" y="71"/>
                  <a:pt x="57" y="71"/>
                  <a:pt x="57" y="71"/>
                </a:cubicBezTo>
              </a:path>
            </a:pathLst>
          </a:custGeom>
          <a:solidFill>
            <a:schemeClr val="tx2">
              <a:lumMod val="50000"/>
            </a:scheme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0" name="Freeform 382"/>
          <p:cNvSpPr>
            <a:spLocks/>
          </p:cNvSpPr>
          <p:nvPr/>
        </p:nvSpPr>
        <p:spPr bwMode="auto">
          <a:xfrm>
            <a:off x="9660286" y="3158876"/>
            <a:ext cx="214313" cy="214313"/>
          </a:xfrm>
          <a:custGeom>
            <a:avLst/>
            <a:gdLst>
              <a:gd name="T0" fmla="*/ 43 w 73"/>
              <a:gd name="T1" fmla="*/ 69 h 73"/>
              <a:gd name="T2" fmla="*/ 69 w 73"/>
              <a:gd name="T3" fmla="*/ 30 h 73"/>
              <a:gd name="T4" fmla="*/ 30 w 73"/>
              <a:gd name="T5" fmla="*/ 3 h 73"/>
              <a:gd name="T6" fmla="*/ 4 w 73"/>
              <a:gd name="T7" fmla="*/ 42 h 73"/>
              <a:gd name="T8" fmla="*/ 43 w 73"/>
              <a:gd name="T9" fmla="*/ 6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43" y="69"/>
                </a:moveTo>
                <a:cubicBezTo>
                  <a:pt x="61" y="66"/>
                  <a:pt x="73" y="48"/>
                  <a:pt x="69" y="30"/>
                </a:cubicBezTo>
                <a:cubicBezTo>
                  <a:pt x="66" y="12"/>
                  <a:pt x="48" y="0"/>
                  <a:pt x="30" y="3"/>
                </a:cubicBezTo>
                <a:cubicBezTo>
                  <a:pt x="12" y="7"/>
                  <a:pt x="0" y="24"/>
                  <a:pt x="4" y="42"/>
                </a:cubicBezTo>
                <a:cubicBezTo>
                  <a:pt x="7" y="61"/>
                  <a:pt x="25" y="73"/>
                  <a:pt x="43" y="6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1" name="Freeform 383"/>
          <p:cNvSpPr>
            <a:spLocks/>
          </p:cNvSpPr>
          <p:nvPr/>
        </p:nvSpPr>
        <p:spPr bwMode="auto">
          <a:xfrm>
            <a:off x="9382473" y="3379539"/>
            <a:ext cx="1073150" cy="904875"/>
          </a:xfrm>
          <a:custGeom>
            <a:avLst/>
            <a:gdLst>
              <a:gd name="T0" fmla="*/ 227 w 364"/>
              <a:gd name="T1" fmla="*/ 23 h 307"/>
              <a:gd name="T2" fmla="*/ 266 w 364"/>
              <a:gd name="T3" fmla="*/ 76 h 307"/>
              <a:gd name="T4" fmla="*/ 292 w 364"/>
              <a:gd name="T5" fmla="*/ 133 h 307"/>
              <a:gd name="T6" fmla="*/ 317 w 364"/>
              <a:gd name="T7" fmla="*/ 204 h 307"/>
              <a:gd name="T8" fmla="*/ 359 w 364"/>
              <a:gd name="T9" fmla="*/ 275 h 307"/>
              <a:gd name="T10" fmla="*/ 354 w 364"/>
              <a:gd name="T11" fmla="*/ 298 h 307"/>
              <a:gd name="T12" fmla="*/ 330 w 364"/>
              <a:gd name="T13" fmla="*/ 293 h 307"/>
              <a:gd name="T14" fmla="*/ 281 w 364"/>
              <a:gd name="T15" fmla="*/ 225 h 307"/>
              <a:gd name="T16" fmla="*/ 271 w 364"/>
              <a:gd name="T17" fmla="*/ 208 h 307"/>
              <a:gd name="T18" fmla="*/ 242 w 364"/>
              <a:gd name="T19" fmla="*/ 158 h 307"/>
              <a:gd name="T20" fmla="*/ 202 w 364"/>
              <a:gd name="T21" fmla="*/ 205 h 307"/>
              <a:gd name="T22" fmla="*/ 194 w 364"/>
              <a:gd name="T23" fmla="*/ 290 h 307"/>
              <a:gd name="T24" fmla="*/ 176 w 364"/>
              <a:gd name="T25" fmla="*/ 307 h 307"/>
              <a:gd name="T26" fmla="*/ 160 w 364"/>
              <a:gd name="T27" fmla="*/ 290 h 307"/>
              <a:gd name="T28" fmla="*/ 161 w 364"/>
              <a:gd name="T29" fmla="*/ 203 h 307"/>
              <a:gd name="T30" fmla="*/ 164 w 364"/>
              <a:gd name="T31" fmla="*/ 182 h 307"/>
              <a:gd name="T32" fmla="*/ 202 w 364"/>
              <a:gd name="T33" fmla="*/ 116 h 307"/>
              <a:gd name="T34" fmla="*/ 146 w 364"/>
              <a:gd name="T35" fmla="*/ 39 h 307"/>
              <a:gd name="T36" fmla="*/ 13 w 364"/>
              <a:gd name="T37" fmla="*/ 27 h 307"/>
              <a:gd name="T38" fmla="*/ 0 w 364"/>
              <a:gd name="T39" fmla="*/ 14 h 307"/>
              <a:gd name="T40" fmla="*/ 13 w 364"/>
              <a:gd name="T41" fmla="*/ 0 h 307"/>
              <a:gd name="T42" fmla="*/ 174 w 364"/>
              <a:gd name="T43" fmla="*/ 0 h 307"/>
              <a:gd name="T44" fmla="*/ 227 w 364"/>
              <a:gd name="T45" fmla="*/ 2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4" h="307">
                <a:moveTo>
                  <a:pt x="227" y="23"/>
                </a:moveTo>
                <a:cubicBezTo>
                  <a:pt x="266" y="76"/>
                  <a:pt x="266" y="76"/>
                  <a:pt x="266" y="76"/>
                </a:cubicBezTo>
                <a:cubicBezTo>
                  <a:pt x="275" y="91"/>
                  <a:pt x="287" y="113"/>
                  <a:pt x="292" y="133"/>
                </a:cubicBezTo>
                <a:cubicBezTo>
                  <a:pt x="317" y="204"/>
                  <a:pt x="317" y="204"/>
                  <a:pt x="317" y="204"/>
                </a:cubicBezTo>
                <a:cubicBezTo>
                  <a:pt x="359" y="275"/>
                  <a:pt x="359" y="275"/>
                  <a:pt x="359" y="275"/>
                </a:cubicBezTo>
                <a:cubicBezTo>
                  <a:pt x="364" y="283"/>
                  <a:pt x="362" y="293"/>
                  <a:pt x="354" y="298"/>
                </a:cubicBezTo>
                <a:cubicBezTo>
                  <a:pt x="346" y="304"/>
                  <a:pt x="335" y="301"/>
                  <a:pt x="330" y="293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0" y="223"/>
                  <a:pt x="274" y="216"/>
                  <a:pt x="271" y="208"/>
                </a:cubicBezTo>
                <a:cubicBezTo>
                  <a:pt x="242" y="158"/>
                  <a:pt x="242" y="158"/>
                  <a:pt x="242" y="158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4" y="300"/>
                  <a:pt x="186" y="307"/>
                  <a:pt x="176" y="307"/>
                </a:cubicBezTo>
                <a:cubicBezTo>
                  <a:pt x="167" y="307"/>
                  <a:pt x="160" y="299"/>
                  <a:pt x="160" y="290"/>
                </a:cubicBezTo>
                <a:cubicBezTo>
                  <a:pt x="161" y="203"/>
                  <a:pt x="161" y="203"/>
                  <a:pt x="161" y="203"/>
                </a:cubicBezTo>
                <a:cubicBezTo>
                  <a:pt x="160" y="196"/>
                  <a:pt x="161" y="188"/>
                  <a:pt x="164" y="182"/>
                </a:cubicBezTo>
                <a:cubicBezTo>
                  <a:pt x="202" y="116"/>
                  <a:pt x="202" y="116"/>
                  <a:pt x="202" y="116"/>
                </a:cubicBezTo>
                <a:cubicBezTo>
                  <a:pt x="202" y="116"/>
                  <a:pt x="149" y="44"/>
                  <a:pt x="146" y="39"/>
                </a:cubicBezTo>
                <a:cubicBezTo>
                  <a:pt x="13" y="27"/>
                  <a:pt x="13" y="27"/>
                  <a:pt x="13" y="27"/>
                </a:cubicBezTo>
                <a:cubicBezTo>
                  <a:pt x="6" y="27"/>
                  <a:pt x="0" y="21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98" y="0"/>
                  <a:pt x="215" y="6"/>
                  <a:pt x="227" y="2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2" name="Freeform 384"/>
          <p:cNvSpPr>
            <a:spLocks/>
          </p:cNvSpPr>
          <p:nvPr/>
        </p:nvSpPr>
        <p:spPr bwMode="auto">
          <a:xfrm>
            <a:off x="8744298" y="3087439"/>
            <a:ext cx="830263" cy="1169988"/>
          </a:xfrm>
          <a:custGeom>
            <a:avLst/>
            <a:gdLst>
              <a:gd name="T0" fmla="*/ 18 w 282"/>
              <a:gd name="T1" fmla="*/ 208 h 397"/>
              <a:gd name="T2" fmla="*/ 48 w 282"/>
              <a:gd name="T3" fmla="*/ 260 h 397"/>
              <a:gd name="T4" fmla="*/ 102 w 282"/>
              <a:gd name="T5" fmla="*/ 312 h 397"/>
              <a:gd name="T6" fmla="*/ 240 w 282"/>
              <a:gd name="T7" fmla="*/ 392 h 397"/>
              <a:gd name="T8" fmla="*/ 263 w 282"/>
              <a:gd name="T9" fmla="*/ 388 h 397"/>
              <a:gd name="T10" fmla="*/ 260 w 282"/>
              <a:gd name="T11" fmla="*/ 365 h 397"/>
              <a:gd name="T12" fmla="*/ 136 w 282"/>
              <a:gd name="T13" fmla="*/ 267 h 397"/>
              <a:gd name="T14" fmla="*/ 196 w 282"/>
              <a:gd name="T15" fmla="*/ 221 h 397"/>
              <a:gd name="T16" fmla="*/ 252 w 282"/>
              <a:gd name="T17" fmla="*/ 267 h 397"/>
              <a:gd name="T18" fmla="*/ 275 w 282"/>
              <a:gd name="T19" fmla="*/ 268 h 397"/>
              <a:gd name="T20" fmla="*/ 275 w 282"/>
              <a:gd name="T21" fmla="*/ 245 h 397"/>
              <a:gd name="T22" fmla="*/ 221 w 282"/>
              <a:gd name="T23" fmla="*/ 185 h 397"/>
              <a:gd name="T24" fmla="*/ 181 w 282"/>
              <a:gd name="T25" fmla="*/ 176 h 397"/>
              <a:gd name="T26" fmla="*/ 127 w 282"/>
              <a:gd name="T27" fmla="*/ 214 h 397"/>
              <a:gd name="T28" fmla="*/ 90 w 282"/>
              <a:gd name="T29" fmla="*/ 146 h 397"/>
              <a:gd name="T30" fmla="*/ 121 w 282"/>
              <a:gd name="T31" fmla="*/ 18 h 397"/>
              <a:gd name="T32" fmla="*/ 112 w 282"/>
              <a:gd name="T33" fmla="*/ 2 h 397"/>
              <a:gd name="T34" fmla="*/ 96 w 282"/>
              <a:gd name="T35" fmla="*/ 10 h 397"/>
              <a:gd name="T36" fmla="*/ 58 w 282"/>
              <a:gd name="T37" fmla="*/ 98 h 397"/>
              <a:gd name="T38" fmla="*/ 18 w 282"/>
              <a:gd name="T39" fmla="*/ 208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2" h="397">
                <a:moveTo>
                  <a:pt x="18" y="208"/>
                </a:moveTo>
                <a:cubicBezTo>
                  <a:pt x="48" y="260"/>
                  <a:pt x="48" y="260"/>
                  <a:pt x="48" y="260"/>
                </a:cubicBezTo>
                <a:cubicBezTo>
                  <a:pt x="62" y="282"/>
                  <a:pt x="79" y="299"/>
                  <a:pt x="102" y="312"/>
                </a:cubicBezTo>
                <a:cubicBezTo>
                  <a:pt x="240" y="392"/>
                  <a:pt x="240" y="392"/>
                  <a:pt x="240" y="392"/>
                </a:cubicBezTo>
                <a:cubicBezTo>
                  <a:pt x="248" y="397"/>
                  <a:pt x="258" y="396"/>
                  <a:pt x="263" y="388"/>
                </a:cubicBezTo>
                <a:cubicBezTo>
                  <a:pt x="269" y="381"/>
                  <a:pt x="267" y="370"/>
                  <a:pt x="260" y="365"/>
                </a:cubicBezTo>
                <a:cubicBezTo>
                  <a:pt x="136" y="267"/>
                  <a:pt x="136" y="267"/>
                  <a:pt x="136" y="267"/>
                </a:cubicBezTo>
                <a:cubicBezTo>
                  <a:pt x="196" y="221"/>
                  <a:pt x="196" y="221"/>
                  <a:pt x="196" y="221"/>
                </a:cubicBezTo>
                <a:cubicBezTo>
                  <a:pt x="252" y="267"/>
                  <a:pt x="252" y="267"/>
                  <a:pt x="252" y="267"/>
                </a:cubicBezTo>
                <a:cubicBezTo>
                  <a:pt x="258" y="274"/>
                  <a:pt x="269" y="274"/>
                  <a:pt x="275" y="268"/>
                </a:cubicBezTo>
                <a:cubicBezTo>
                  <a:pt x="281" y="261"/>
                  <a:pt x="282" y="251"/>
                  <a:pt x="275" y="245"/>
                </a:cubicBezTo>
                <a:cubicBezTo>
                  <a:pt x="221" y="185"/>
                  <a:pt x="221" y="185"/>
                  <a:pt x="221" y="185"/>
                </a:cubicBezTo>
                <a:cubicBezTo>
                  <a:pt x="212" y="172"/>
                  <a:pt x="189" y="168"/>
                  <a:pt x="181" y="176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3" y="11"/>
                  <a:pt x="119" y="4"/>
                  <a:pt x="112" y="2"/>
                </a:cubicBezTo>
                <a:cubicBezTo>
                  <a:pt x="106" y="0"/>
                  <a:pt x="98" y="3"/>
                  <a:pt x="96" y="10"/>
                </a:cubicBezTo>
                <a:cubicBezTo>
                  <a:pt x="58" y="98"/>
                  <a:pt x="58" y="98"/>
                  <a:pt x="58" y="98"/>
                </a:cubicBezTo>
                <a:cubicBezTo>
                  <a:pt x="42" y="130"/>
                  <a:pt x="0" y="168"/>
                  <a:pt x="18" y="20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3" name="Oval 385"/>
          <p:cNvSpPr>
            <a:spLocks noChangeArrowheads="1"/>
          </p:cNvSpPr>
          <p:nvPr/>
        </p:nvSpPr>
        <p:spPr bwMode="auto">
          <a:xfrm>
            <a:off x="8569673" y="3276351"/>
            <a:ext cx="196850" cy="1984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4" name="Freeform 386"/>
          <p:cNvSpPr>
            <a:spLocks/>
          </p:cNvSpPr>
          <p:nvPr/>
        </p:nvSpPr>
        <p:spPr bwMode="auto">
          <a:xfrm>
            <a:off x="9420573" y="3320801"/>
            <a:ext cx="220663" cy="9525"/>
          </a:xfrm>
          <a:custGeom>
            <a:avLst/>
            <a:gdLst>
              <a:gd name="T0" fmla="*/ 74 w 75"/>
              <a:gd name="T1" fmla="*/ 3 h 3"/>
              <a:gd name="T2" fmla="*/ 2 w 75"/>
              <a:gd name="T3" fmla="*/ 3 h 3"/>
              <a:gd name="T4" fmla="*/ 0 w 75"/>
              <a:gd name="T5" fmla="*/ 2 h 3"/>
              <a:gd name="T6" fmla="*/ 2 w 75"/>
              <a:gd name="T7" fmla="*/ 0 h 3"/>
              <a:gd name="T8" fmla="*/ 74 w 75"/>
              <a:gd name="T9" fmla="*/ 0 h 3"/>
              <a:gd name="T10" fmla="*/ 75 w 75"/>
              <a:gd name="T11" fmla="*/ 2 h 3"/>
              <a:gd name="T12" fmla="*/ 74 w 75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3">
                <a:moveTo>
                  <a:pt x="74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5" y="0"/>
                  <a:pt x="75" y="1"/>
                  <a:pt x="75" y="2"/>
                </a:cubicBezTo>
                <a:cubicBezTo>
                  <a:pt x="75" y="2"/>
                  <a:pt x="75" y="3"/>
                  <a:pt x="74" y="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5" name="Freeform 387"/>
          <p:cNvSpPr>
            <a:spLocks/>
          </p:cNvSpPr>
          <p:nvPr/>
        </p:nvSpPr>
        <p:spPr bwMode="auto">
          <a:xfrm>
            <a:off x="9357073" y="3524001"/>
            <a:ext cx="341313" cy="6350"/>
          </a:xfrm>
          <a:custGeom>
            <a:avLst/>
            <a:gdLst>
              <a:gd name="T0" fmla="*/ 114 w 116"/>
              <a:gd name="T1" fmla="*/ 2 h 2"/>
              <a:gd name="T2" fmla="*/ 1 w 116"/>
              <a:gd name="T3" fmla="*/ 2 h 2"/>
              <a:gd name="T4" fmla="*/ 0 w 116"/>
              <a:gd name="T5" fmla="*/ 1 h 2"/>
              <a:gd name="T6" fmla="*/ 1 w 116"/>
              <a:gd name="T7" fmla="*/ 0 h 2"/>
              <a:gd name="T8" fmla="*/ 114 w 116"/>
              <a:gd name="T9" fmla="*/ 0 h 2"/>
              <a:gd name="T10" fmla="*/ 116 w 116"/>
              <a:gd name="T11" fmla="*/ 1 h 2"/>
              <a:gd name="T12" fmla="*/ 114 w 116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" h="2">
                <a:moveTo>
                  <a:pt x="114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5" y="0"/>
                  <a:pt x="116" y="0"/>
                  <a:pt x="116" y="1"/>
                </a:cubicBezTo>
                <a:cubicBezTo>
                  <a:pt x="116" y="1"/>
                  <a:pt x="115" y="2"/>
                  <a:pt x="114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6" name="Freeform 388"/>
          <p:cNvSpPr>
            <a:spLocks/>
          </p:cNvSpPr>
          <p:nvPr/>
        </p:nvSpPr>
        <p:spPr bwMode="auto">
          <a:xfrm>
            <a:off x="6734864" y="3179514"/>
            <a:ext cx="242888" cy="217488"/>
          </a:xfrm>
          <a:custGeom>
            <a:avLst/>
            <a:gdLst>
              <a:gd name="T0" fmla="*/ 2 w 82"/>
              <a:gd name="T1" fmla="*/ 32 h 74"/>
              <a:gd name="T2" fmla="*/ 0 w 82"/>
              <a:gd name="T3" fmla="*/ 21 h 74"/>
              <a:gd name="T4" fmla="*/ 18 w 82"/>
              <a:gd name="T5" fmla="*/ 3 h 74"/>
              <a:gd name="T6" fmla="*/ 49 w 82"/>
              <a:gd name="T7" fmla="*/ 0 h 74"/>
              <a:gd name="T8" fmla="*/ 81 w 82"/>
              <a:gd name="T9" fmla="*/ 23 h 74"/>
              <a:gd name="T10" fmla="*/ 82 w 82"/>
              <a:gd name="T11" fmla="*/ 53 h 74"/>
              <a:gd name="T12" fmla="*/ 66 w 82"/>
              <a:gd name="T13" fmla="*/ 74 h 74"/>
              <a:gd name="T14" fmla="*/ 57 w 82"/>
              <a:gd name="T15" fmla="*/ 7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74">
                <a:moveTo>
                  <a:pt x="2" y="32"/>
                </a:moveTo>
                <a:cubicBezTo>
                  <a:pt x="2" y="32"/>
                  <a:pt x="4" y="26"/>
                  <a:pt x="0" y="21"/>
                </a:cubicBezTo>
                <a:cubicBezTo>
                  <a:pt x="12" y="23"/>
                  <a:pt x="20" y="18"/>
                  <a:pt x="18" y="3"/>
                </a:cubicBezTo>
                <a:cubicBezTo>
                  <a:pt x="28" y="14"/>
                  <a:pt x="41" y="13"/>
                  <a:pt x="49" y="0"/>
                </a:cubicBezTo>
                <a:cubicBezTo>
                  <a:pt x="49" y="14"/>
                  <a:pt x="64" y="26"/>
                  <a:pt x="81" y="23"/>
                </a:cubicBezTo>
                <a:cubicBezTo>
                  <a:pt x="68" y="34"/>
                  <a:pt x="69" y="46"/>
                  <a:pt x="82" y="53"/>
                </a:cubicBezTo>
                <a:cubicBezTo>
                  <a:pt x="67" y="55"/>
                  <a:pt x="63" y="63"/>
                  <a:pt x="66" y="74"/>
                </a:cubicBezTo>
                <a:cubicBezTo>
                  <a:pt x="61" y="71"/>
                  <a:pt x="57" y="71"/>
                  <a:pt x="57" y="71"/>
                </a:cubicBezTo>
              </a:path>
            </a:pathLst>
          </a:custGeom>
          <a:solidFill>
            <a:schemeClr val="tx2">
              <a:lumMod val="50000"/>
            </a:scheme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7" name="Freeform 389"/>
          <p:cNvSpPr>
            <a:spLocks/>
          </p:cNvSpPr>
          <p:nvPr/>
        </p:nvSpPr>
        <p:spPr bwMode="auto">
          <a:xfrm>
            <a:off x="7284139" y="3158876"/>
            <a:ext cx="214313" cy="214313"/>
          </a:xfrm>
          <a:custGeom>
            <a:avLst/>
            <a:gdLst>
              <a:gd name="T0" fmla="*/ 43 w 73"/>
              <a:gd name="T1" fmla="*/ 69 h 73"/>
              <a:gd name="T2" fmla="*/ 69 w 73"/>
              <a:gd name="T3" fmla="*/ 30 h 73"/>
              <a:gd name="T4" fmla="*/ 30 w 73"/>
              <a:gd name="T5" fmla="*/ 3 h 73"/>
              <a:gd name="T6" fmla="*/ 4 w 73"/>
              <a:gd name="T7" fmla="*/ 42 h 73"/>
              <a:gd name="T8" fmla="*/ 43 w 73"/>
              <a:gd name="T9" fmla="*/ 6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43" y="69"/>
                </a:moveTo>
                <a:cubicBezTo>
                  <a:pt x="61" y="66"/>
                  <a:pt x="73" y="48"/>
                  <a:pt x="69" y="30"/>
                </a:cubicBezTo>
                <a:cubicBezTo>
                  <a:pt x="66" y="12"/>
                  <a:pt x="48" y="0"/>
                  <a:pt x="30" y="3"/>
                </a:cubicBezTo>
                <a:cubicBezTo>
                  <a:pt x="12" y="7"/>
                  <a:pt x="0" y="24"/>
                  <a:pt x="4" y="42"/>
                </a:cubicBezTo>
                <a:cubicBezTo>
                  <a:pt x="7" y="61"/>
                  <a:pt x="25" y="73"/>
                  <a:pt x="43" y="6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8" name="Freeform 390"/>
          <p:cNvSpPr>
            <a:spLocks/>
          </p:cNvSpPr>
          <p:nvPr/>
        </p:nvSpPr>
        <p:spPr bwMode="auto">
          <a:xfrm>
            <a:off x="7006326" y="3379539"/>
            <a:ext cx="1071563" cy="904875"/>
          </a:xfrm>
          <a:custGeom>
            <a:avLst/>
            <a:gdLst>
              <a:gd name="T0" fmla="*/ 359 w 364"/>
              <a:gd name="T1" fmla="*/ 275 h 307"/>
              <a:gd name="T2" fmla="*/ 317 w 364"/>
              <a:gd name="T3" fmla="*/ 204 h 307"/>
              <a:gd name="T4" fmla="*/ 311 w 364"/>
              <a:gd name="T5" fmla="*/ 186 h 307"/>
              <a:gd name="T6" fmla="*/ 345 w 364"/>
              <a:gd name="T7" fmla="*/ 186 h 307"/>
              <a:gd name="T8" fmla="*/ 274 w 364"/>
              <a:gd name="T9" fmla="*/ 89 h 307"/>
              <a:gd name="T10" fmla="*/ 266 w 364"/>
              <a:gd name="T11" fmla="*/ 76 h 307"/>
              <a:gd name="T12" fmla="*/ 227 w 364"/>
              <a:gd name="T13" fmla="*/ 23 h 307"/>
              <a:gd name="T14" fmla="*/ 174 w 364"/>
              <a:gd name="T15" fmla="*/ 0 h 307"/>
              <a:gd name="T16" fmla="*/ 13 w 364"/>
              <a:gd name="T17" fmla="*/ 0 h 307"/>
              <a:gd name="T18" fmla="*/ 0 w 364"/>
              <a:gd name="T19" fmla="*/ 14 h 307"/>
              <a:gd name="T20" fmla="*/ 13 w 364"/>
              <a:gd name="T21" fmla="*/ 27 h 307"/>
              <a:gd name="T22" fmla="*/ 146 w 364"/>
              <a:gd name="T23" fmla="*/ 39 h 307"/>
              <a:gd name="T24" fmla="*/ 202 w 364"/>
              <a:gd name="T25" fmla="*/ 116 h 307"/>
              <a:gd name="T26" fmla="*/ 164 w 364"/>
              <a:gd name="T27" fmla="*/ 182 h 307"/>
              <a:gd name="T28" fmla="*/ 161 w 364"/>
              <a:gd name="T29" fmla="*/ 203 h 307"/>
              <a:gd name="T30" fmla="*/ 160 w 364"/>
              <a:gd name="T31" fmla="*/ 290 h 307"/>
              <a:gd name="T32" fmla="*/ 176 w 364"/>
              <a:gd name="T33" fmla="*/ 307 h 307"/>
              <a:gd name="T34" fmla="*/ 194 w 364"/>
              <a:gd name="T35" fmla="*/ 290 h 307"/>
              <a:gd name="T36" fmla="*/ 202 w 364"/>
              <a:gd name="T37" fmla="*/ 205 h 307"/>
              <a:gd name="T38" fmla="*/ 218 w 364"/>
              <a:gd name="T39" fmla="*/ 186 h 307"/>
              <a:gd name="T40" fmla="*/ 258 w 364"/>
              <a:gd name="T41" fmla="*/ 186 h 307"/>
              <a:gd name="T42" fmla="*/ 271 w 364"/>
              <a:gd name="T43" fmla="*/ 208 h 307"/>
              <a:gd name="T44" fmla="*/ 281 w 364"/>
              <a:gd name="T45" fmla="*/ 225 h 307"/>
              <a:gd name="T46" fmla="*/ 330 w 364"/>
              <a:gd name="T47" fmla="*/ 293 h 307"/>
              <a:gd name="T48" fmla="*/ 354 w 364"/>
              <a:gd name="T49" fmla="*/ 298 h 307"/>
              <a:gd name="T50" fmla="*/ 359 w 364"/>
              <a:gd name="T51" fmla="*/ 275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64" h="307">
                <a:moveTo>
                  <a:pt x="359" y="275"/>
                </a:moveTo>
                <a:cubicBezTo>
                  <a:pt x="317" y="204"/>
                  <a:pt x="317" y="204"/>
                  <a:pt x="317" y="204"/>
                </a:cubicBezTo>
                <a:cubicBezTo>
                  <a:pt x="311" y="186"/>
                  <a:pt x="311" y="186"/>
                  <a:pt x="311" y="186"/>
                </a:cubicBezTo>
                <a:cubicBezTo>
                  <a:pt x="345" y="186"/>
                  <a:pt x="345" y="186"/>
                  <a:pt x="345" y="186"/>
                </a:cubicBezTo>
                <a:cubicBezTo>
                  <a:pt x="345" y="186"/>
                  <a:pt x="332" y="118"/>
                  <a:pt x="274" y="89"/>
                </a:cubicBezTo>
                <a:cubicBezTo>
                  <a:pt x="271" y="85"/>
                  <a:pt x="268" y="80"/>
                  <a:pt x="266" y="76"/>
                </a:cubicBezTo>
                <a:cubicBezTo>
                  <a:pt x="227" y="23"/>
                  <a:pt x="227" y="23"/>
                  <a:pt x="227" y="23"/>
                </a:cubicBezTo>
                <a:cubicBezTo>
                  <a:pt x="215" y="6"/>
                  <a:pt x="198" y="0"/>
                  <a:pt x="17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21"/>
                  <a:pt x="6" y="27"/>
                  <a:pt x="13" y="27"/>
                </a:cubicBezTo>
                <a:cubicBezTo>
                  <a:pt x="146" y="39"/>
                  <a:pt x="146" y="39"/>
                  <a:pt x="146" y="39"/>
                </a:cubicBezTo>
                <a:cubicBezTo>
                  <a:pt x="149" y="44"/>
                  <a:pt x="202" y="116"/>
                  <a:pt x="202" y="116"/>
                </a:cubicBezTo>
                <a:cubicBezTo>
                  <a:pt x="164" y="182"/>
                  <a:pt x="164" y="182"/>
                  <a:pt x="164" y="182"/>
                </a:cubicBezTo>
                <a:cubicBezTo>
                  <a:pt x="161" y="188"/>
                  <a:pt x="160" y="196"/>
                  <a:pt x="161" y="203"/>
                </a:cubicBezTo>
                <a:cubicBezTo>
                  <a:pt x="160" y="290"/>
                  <a:pt x="160" y="290"/>
                  <a:pt x="160" y="290"/>
                </a:cubicBezTo>
                <a:cubicBezTo>
                  <a:pt x="160" y="299"/>
                  <a:pt x="167" y="307"/>
                  <a:pt x="176" y="307"/>
                </a:cubicBezTo>
                <a:cubicBezTo>
                  <a:pt x="186" y="307"/>
                  <a:pt x="194" y="300"/>
                  <a:pt x="194" y="290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218" y="186"/>
                  <a:pt x="218" y="186"/>
                  <a:pt x="21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71" y="208"/>
                  <a:pt x="271" y="208"/>
                  <a:pt x="271" y="208"/>
                </a:cubicBezTo>
                <a:cubicBezTo>
                  <a:pt x="274" y="216"/>
                  <a:pt x="280" y="223"/>
                  <a:pt x="281" y="225"/>
                </a:cubicBezTo>
                <a:cubicBezTo>
                  <a:pt x="330" y="293"/>
                  <a:pt x="330" y="293"/>
                  <a:pt x="330" y="293"/>
                </a:cubicBezTo>
                <a:cubicBezTo>
                  <a:pt x="335" y="301"/>
                  <a:pt x="346" y="304"/>
                  <a:pt x="354" y="298"/>
                </a:cubicBezTo>
                <a:cubicBezTo>
                  <a:pt x="362" y="293"/>
                  <a:pt x="364" y="283"/>
                  <a:pt x="359" y="2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9" name="Freeform 391"/>
          <p:cNvSpPr>
            <a:spLocks/>
          </p:cNvSpPr>
          <p:nvPr/>
        </p:nvSpPr>
        <p:spPr bwMode="auto">
          <a:xfrm>
            <a:off x="6368151" y="3087439"/>
            <a:ext cx="830263" cy="1169988"/>
          </a:xfrm>
          <a:custGeom>
            <a:avLst/>
            <a:gdLst>
              <a:gd name="T0" fmla="*/ 18 w 282"/>
              <a:gd name="T1" fmla="*/ 208 h 397"/>
              <a:gd name="T2" fmla="*/ 48 w 282"/>
              <a:gd name="T3" fmla="*/ 260 h 397"/>
              <a:gd name="T4" fmla="*/ 102 w 282"/>
              <a:gd name="T5" fmla="*/ 312 h 397"/>
              <a:gd name="T6" fmla="*/ 240 w 282"/>
              <a:gd name="T7" fmla="*/ 392 h 397"/>
              <a:gd name="T8" fmla="*/ 263 w 282"/>
              <a:gd name="T9" fmla="*/ 388 h 397"/>
              <a:gd name="T10" fmla="*/ 260 w 282"/>
              <a:gd name="T11" fmla="*/ 365 h 397"/>
              <a:gd name="T12" fmla="*/ 136 w 282"/>
              <a:gd name="T13" fmla="*/ 267 h 397"/>
              <a:gd name="T14" fmla="*/ 196 w 282"/>
              <a:gd name="T15" fmla="*/ 221 h 397"/>
              <a:gd name="T16" fmla="*/ 252 w 282"/>
              <a:gd name="T17" fmla="*/ 267 h 397"/>
              <a:gd name="T18" fmla="*/ 275 w 282"/>
              <a:gd name="T19" fmla="*/ 268 h 397"/>
              <a:gd name="T20" fmla="*/ 276 w 282"/>
              <a:gd name="T21" fmla="*/ 245 h 397"/>
              <a:gd name="T22" fmla="*/ 221 w 282"/>
              <a:gd name="T23" fmla="*/ 185 h 397"/>
              <a:gd name="T24" fmla="*/ 181 w 282"/>
              <a:gd name="T25" fmla="*/ 176 h 397"/>
              <a:gd name="T26" fmla="*/ 127 w 282"/>
              <a:gd name="T27" fmla="*/ 214 h 397"/>
              <a:gd name="T28" fmla="*/ 90 w 282"/>
              <a:gd name="T29" fmla="*/ 146 h 397"/>
              <a:gd name="T30" fmla="*/ 121 w 282"/>
              <a:gd name="T31" fmla="*/ 18 h 397"/>
              <a:gd name="T32" fmla="*/ 112 w 282"/>
              <a:gd name="T33" fmla="*/ 2 h 397"/>
              <a:gd name="T34" fmla="*/ 96 w 282"/>
              <a:gd name="T35" fmla="*/ 10 h 397"/>
              <a:gd name="T36" fmla="*/ 58 w 282"/>
              <a:gd name="T37" fmla="*/ 98 h 397"/>
              <a:gd name="T38" fmla="*/ 18 w 282"/>
              <a:gd name="T39" fmla="*/ 208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2" h="397">
                <a:moveTo>
                  <a:pt x="18" y="208"/>
                </a:moveTo>
                <a:cubicBezTo>
                  <a:pt x="48" y="260"/>
                  <a:pt x="48" y="260"/>
                  <a:pt x="48" y="260"/>
                </a:cubicBezTo>
                <a:cubicBezTo>
                  <a:pt x="62" y="282"/>
                  <a:pt x="79" y="299"/>
                  <a:pt x="102" y="312"/>
                </a:cubicBezTo>
                <a:cubicBezTo>
                  <a:pt x="240" y="392"/>
                  <a:pt x="240" y="392"/>
                  <a:pt x="240" y="392"/>
                </a:cubicBezTo>
                <a:cubicBezTo>
                  <a:pt x="248" y="397"/>
                  <a:pt x="258" y="396"/>
                  <a:pt x="263" y="388"/>
                </a:cubicBezTo>
                <a:cubicBezTo>
                  <a:pt x="269" y="381"/>
                  <a:pt x="267" y="370"/>
                  <a:pt x="260" y="365"/>
                </a:cubicBezTo>
                <a:cubicBezTo>
                  <a:pt x="136" y="267"/>
                  <a:pt x="136" y="267"/>
                  <a:pt x="136" y="267"/>
                </a:cubicBezTo>
                <a:cubicBezTo>
                  <a:pt x="196" y="221"/>
                  <a:pt x="196" y="221"/>
                  <a:pt x="196" y="221"/>
                </a:cubicBezTo>
                <a:cubicBezTo>
                  <a:pt x="252" y="267"/>
                  <a:pt x="252" y="267"/>
                  <a:pt x="252" y="267"/>
                </a:cubicBezTo>
                <a:cubicBezTo>
                  <a:pt x="258" y="274"/>
                  <a:pt x="269" y="274"/>
                  <a:pt x="275" y="268"/>
                </a:cubicBezTo>
                <a:cubicBezTo>
                  <a:pt x="281" y="261"/>
                  <a:pt x="282" y="251"/>
                  <a:pt x="276" y="245"/>
                </a:cubicBezTo>
                <a:cubicBezTo>
                  <a:pt x="221" y="185"/>
                  <a:pt x="221" y="185"/>
                  <a:pt x="221" y="185"/>
                </a:cubicBezTo>
                <a:cubicBezTo>
                  <a:pt x="212" y="172"/>
                  <a:pt x="189" y="168"/>
                  <a:pt x="181" y="176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3" y="11"/>
                  <a:pt x="119" y="4"/>
                  <a:pt x="112" y="2"/>
                </a:cubicBezTo>
                <a:cubicBezTo>
                  <a:pt x="106" y="0"/>
                  <a:pt x="98" y="3"/>
                  <a:pt x="96" y="10"/>
                </a:cubicBezTo>
                <a:cubicBezTo>
                  <a:pt x="58" y="98"/>
                  <a:pt x="58" y="98"/>
                  <a:pt x="58" y="98"/>
                </a:cubicBezTo>
                <a:cubicBezTo>
                  <a:pt x="42" y="130"/>
                  <a:pt x="0" y="168"/>
                  <a:pt x="18" y="20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0" name="Oval 392"/>
          <p:cNvSpPr>
            <a:spLocks noChangeArrowheads="1"/>
          </p:cNvSpPr>
          <p:nvPr/>
        </p:nvSpPr>
        <p:spPr bwMode="auto">
          <a:xfrm>
            <a:off x="6193526" y="3276351"/>
            <a:ext cx="196850" cy="1984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1" name="Freeform 393"/>
          <p:cNvSpPr>
            <a:spLocks/>
          </p:cNvSpPr>
          <p:nvPr/>
        </p:nvSpPr>
        <p:spPr bwMode="auto">
          <a:xfrm>
            <a:off x="7044426" y="3320801"/>
            <a:ext cx="220663" cy="9525"/>
          </a:xfrm>
          <a:custGeom>
            <a:avLst/>
            <a:gdLst>
              <a:gd name="T0" fmla="*/ 74 w 75"/>
              <a:gd name="T1" fmla="*/ 3 h 3"/>
              <a:gd name="T2" fmla="*/ 2 w 75"/>
              <a:gd name="T3" fmla="*/ 3 h 3"/>
              <a:gd name="T4" fmla="*/ 0 w 75"/>
              <a:gd name="T5" fmla="*/ 2 h 3"/>
              <a:gd name="T6" fmla="*/ 2 w 75"/>
              <a:gd name="T7" fmla="*/ 0 h 3"/>
              <a:gd name="T8" fmla="*/ 74 w 75"/>
              <a:gd name="T9" fmla="*/ 0 h 3"/>
              <a:gd name="T10" fmla="*/ 75 w 75"/>
              <a:gd name="T11" fmla="*/ 2 h 3"/>
              <a:gd name="T12" fmla="*/ 74 w 75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3">
                <a:moveTo>
                  <a:pt x="74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5" y="0"/>
                  <a:pt x="75" y="1"/>
                  <a:pt x="75" y="2"/>
                </a:cubicBezTo>
                <a:cubicBezTo>
                  <a:pt x="75" y="2"/>
                  <a:pt x="75" y="3"/>
                  <a:pt x="74" y="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2" name="Freeform 394"/>
          <p:cNvSpPr>
            <a:spLocks/>
          </p:cNvSpPr>
          <p:nvPr/>
        </p:nvSpPr>
        <p:spPr bwMode="auto">
          <a:xfrm>
            <a:off x="6979339" y="3524001"/>
            <a:ext cx="342900" cy="6350"/>
          </a:xfrm>
          <a:custGeom>
            <a:avLst/>
            <a:gdLst>
              <a:gd name="T0" fmla="*/ 114 w 116"/>
              <a:gd name="T1" fmla="*/ 2 h 2"/>
              <a:gd name="T2" fmla="*/ 1 w 116"/>
              <a:gd name="T3" fmla="*/ 2 h 2"/>
              <a:gd name="T4" fmla="*/ 0 w 116"/>
              <a:gd name="T5" fmla="*/ 1 h 2"/>
              <a:gd name="T6" fmla="*/ 1 w 116"/>
              <a:gd name="T7" fmla="*/ 0 h 2"/>
              <a:gd name="T8" fmla="*/ 114 w 116"/>
              <a:gd name="T9" fmla="*/ 0 h 2"/>
              <a:gd name="T10" fmla="*/ 116 w 116"/>
              <a:gd name="T11" fmla="*/ 1 h 2"/>
              <a:gd name="T12" fmla="*/ 114 w 116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" h="2">
                <a:moveTo>
                  <a:pt x="114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5" y="0"/>
                  <a:pt x="116" y="0"/>
                  <a:pt x="116" y="1"/>
                </a:cubicBezTo>
                <a:cubicBezTo>
                  <a:pt x="116" y="1"/>
                  <a:pt x="115" y="2"/>
                  <a:pt x="114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3" name="Freeform 395"/>
          <p:cNvSpPr>
            <a:spLocks/>
          </p:cNvSpPr>
          <p:nvPr/>
        </p:nvSpPr>
        <p:spPr bwMode="auto">
          <a:xfrm>
            <a:off x="6568176" y="2557214"/>
            <a:ext cx="279400" cy="309563"/>
          </a:xfrm>
          <a:custGeom>
            <a:avLst/>
            <a:gdLst>
              <a:gd name="T0" fmla="*/ 0 w 95"/>
              <a:gd name="T1" fmla="*/ 1 h 105"/>
              <a:gd name="T2" fmla="*/ 2 w 95"/>
              <a:gd name="T3" fmla="*/ 0 h 105"/>
              <a:gd name="T4" fmla="*/ 23 w 95"/>
              <a:gd name="T5" fmla="*/ 0 h 105"/>
              <a:gd name="T6" fmla="*/ 25 w 95"/>
              <a:gd name="T7" fmla="*/ 1 h 105"/>
              <a:gd name="T8" fmla="*/ 25 w 95"/>
              <a:gd name="T9" fmla="*/ 47 h 105"/>
              <a:gd name="T10" fmla="*/ 63 w 95"/>
              <a:gd name="T11" fmla="*/ 1 h 105"/>
              <a:gd name="T12" fmla="*/ 66 w 95"/>
              <a:gd name="T13" fmla="*/ 0 h 105"/>
              <a:gd name="T14" fmla="*/ 90 w 95"/>
              <a:gd name="T15" fmla="*/ 0 h 105"/>
              <a:gd name="T16" fmla="*/ 91 w 95"/>
              <a:gd name="T17" fmla="*/ 2 h 105"/>
              <a:gd name="T18" fmla="*/ 56 w 95"/>
              <a:gd name="T19" fmla="*/ 42 h 105"/>
              <a:gd name="T20" fmla="*/ 94 w 95"/>
              <a:gd name="T21" fmla="*/ 104 h 105"/>
              <a:gd name="T22" fmla="*/ 93 w 95"/>
              <a:gd name="T23" fmla="*/ 105 h 105"/>
              <a:gd name="T24" fmla="*/ 68 w 95"/>
              <a:gd name="T25" fmla="*/ 105 h 105"/>
              <a:gd name="T26" fmla="*/ 66 w 95"/>
              <a:gd name="T27" fmla="*/ 104 h 105"/>
              <a:gd name="T28" fmla="*/ 40 w 95"/>
              <a:gd name="T29" fmla="*/ 60 h 105"/>
              <a:gd name="T30" fmla="*/ 25 w 95"/>
              <a:gd name="T31" fmla="*/ 77 h 105"/>
              <a:gd name="T32" fmla="*/ 25 w 95"/>
              <a:gd name="T33" fmla="*/ 104 h 105"/>
              <a:gd name="T34" fmla="*/ 23 w 95"/>
              <a:gd name="T35" fmla="*/ 105 h 105"/>
              <a:gd name="T36" fmla="*/ 2 w 95"/>
              <a:gd name="T37" fmla="*/ 105 h 105"/>
              <a:gd name="T38" fmla="*/ 0 w 95"/>
              <a:gd name="T39" fmla="*/ 104 h 105"/>
              <a:gd name="T40" fmla="*/ 0 w 95"/>
              <a:gd name="T41" fmla="*/ 1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5" h="105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5" y="0"/>
                  <a:pt x="25" y="1"/>
                </a:cubicBezTo>
                <a:cubicBezTo>
                  <a:pt x="25" y="47"/>
                  <a:pt x="25" y="47"/>
                  <a:pt x="25" y="47"/>
                </a:cubicBezTo>
                <a:cubicBezTo>
                  <a:pt x="63" y="1"/>
                  <a:pt x="63" y="1"/>
                  <a:pt x="63" y="1"/>
                </a:cubicBezTo>
                <a:cubicBezTo>
                  <a:pt x="64" y="0"/>
                  <a:pt x="64" y="0"/>
                  <a:pt x="66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2" y="1"/>
                  <a:pt x="91" y="2"/>
                </a:cubicBezTo>
                <a:cubicBezTo>
                  <a:pt x="56" y="42"/>
                  <a:pt x="56" y="42"/>
                  <a:pt x="56" y="42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5" y="105"/>
                  <a:pt x="94" y="105"/>
                  <a:pt x="93" y="105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7" y="105"/>
                  <a:pt x="66" y="105"/>
                  <a:pt x="66" y="104"/>
                </a:cubicBezTo>
                <a:cubicBezTo>
                  <a:pt x="40" y="60"/>
                  <a:pt x="40" y="60"/>
                  <a:pt x="40" y="60"/>
                </a:cubicBezTo>
                <a:cubicBezTo>
                  <a:pt x="25" y="77"/>
                  <a:pt x="25" y="77"/>
                  <a:pt x="25" y="77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5" y="105"/>
                  <a:pt x="24" y="105"/>
                  <a:pt x="23" y="105"/>
                </a:cubicBezTo>
                <a:cubicBezTo>
                  <a:pt x="2" y="105"/>
                  <a:pt x="2" y="105"/>
                  <a:pt x="2" y="105"/>
                </a:cubicBezTo>
                <a:cubicBezTo>
                  <a:pt x="1" y="105"/>
                  <a:pt x="0" y="105"/>
                  <a:pt x="0" y="104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4" name="Freeform 396"/>
          <p:cNvSpPr>
            <a:spLocks/>
          </p:cNvSpPr>
          <p:nvPr/>
        </p:nvSpPr>
        <p:spPr bwMode="auto">
          <a:xfrm>
            <a:off x="6885676" y="2804864"/>
            <a:ext cx="68263" cy="61913"/>
          </a:xfrm>
          <a:custGeom>
            <a:avLst/>
            <a:gdLst>
              <a:gd name="T0" fmla="*/ 0 w 23"/>
              <a:gd name="T1" fmla="*/ 1 h 21"/>
              <a:gd name="T2" fmla="*/ 2 w 23"/>
              <a:gd name="T3" fmla="*/ 0 h 21"/>
              <a:gd name="T4" fmla="*/ 22 w 23"/>
              <a:gd name="T5" fmla="*/ 0 h 21"/>
              <a:gd name="T6" fmla="*/ 23 w 23"/>
              <a:gd name="T7" fmla="*/ 1 h 21"/>
              <a:gd name="T8" fmla="*/ 23 w 23"/>
              <a:gd name="T9" fmla="*/ 20 h 21"/>
              <a:gd name="T10" fmla="*/ 22 w 23"/>
              <a:gd name="T11" fmla="*/ 21 h 21"/>
              <a:gd name="T12" fmla="*/ 2 w 23"/>
              <a:gd name="T13" fmla="*/ 21 h 21"/>
              <a:gd name="T14" fmla="*/ 0 w 23"/>
              <a:gd name="T15" fmla="*/ 20 h 21"/>
              <a:gd name="T16" fmla="*/ 0 w 23"/>
              <a:gd name="T17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1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3" y="0"/>
                  <a:pt x="23" y="1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3" y="21"/>
                  <a:pt x="2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0" y="21"/>
                  <a:pt x="0" y="2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5" name="Freeform 397"/>
          <p:cNvSpPr>
            <a:spLocks noEditPoints="1"/>
          </p:cNvSpPr>
          <p:nvPr/>
        </p:nvSpPr>
        <p:spPr bwMode="auto">
          <a:xfrm>
            <a:off x="7006326" y="2552451"/>
            <a:ext cx="265113" cy="320675"/>
          </a:xfrm>
          <a:custGeom>
            <a:avLst/>
            <a:gdLst>
              <a:gd name="T0" fmla="*/ 3 w 90"/>
              <a:gd name="T1" fmla="*/ 84 h 109"/>
              <a:gd name="T2" fmla="*/ 0 w 90"/>
              <a:gd name="T3" fmla="*/ 55 h 109"/>
              <a:gd name="T4" fmla="*/ 3 w 90"/>
              <a:gd name="T5" fmla="*/ 26 h 109"/>
              <a:gd name="T6" fmla="*/ 45 w 90"/>
              <a:gd name="T7" fmla="*/ 0 h 109"/>
              <a:gd name="T8" fmla="*/ 87 w 90"/>
              <a:gd name="T9" fmla="*/ 26 h 109"/>
              <a:gd name="T10" fmla="*/ 90 w 90"/>
              <a:gd name="T11" fmla="*/ 55 h 109"/>
              <a:gd name="T12" fmla="*/ 87 w 90"/>
              <a:gd name="T13" fmla="*/ 84 h 109"/>
              <a:gd name="T14" fmla="*/ 45 w 90"/>
              <a:gd name="T15" fmla="*/ 109 h 109"/>
              <a:gd name="T16" fmla="*/ 3 w 90"/>
              <a:gd name="T17" fmla="*/ 84 h 109"/>
              <a:gd name="T18" fmla="*/ 63 w 90"/>
              <a:gd name="T19" fmla="*/ 77 h 109"/>
              <a:gd name="T20" fmla="*/ 65 w 90"/>
              <a:gd name="T21" fmla="*/ 55 h 109"/>
              <a:gd name="T22" fmla="*/ 63 w 90"/>
              <a:gd name="T23" fmla="*/ 32 h 109"/>
              <a:gd name="T24" fmla="*/ 45 w 90"/>
              <a:gd name="T25" fmla="*/ 20 h 109"/>
              <a:gd name="T26" fmla="*/ 27 w 90"/>
              <a:gd name="T27" fmla="*/ 32 h 109"/>
              <a:gd name="T28" fmla="*/ 25 w 90"/>
              <a:gd name="T29" fmla="*/ 55 h 109"/>
              <a:gd name="T30" fmla="*/ 27 w 90"/>
              <a:gd name="T31" fmla="*/ 77 h 109"/>
              <a:gd name="T32" fmla="*/ 45 w 90"/>
              <a:gd name="T33" fmla="*/ 89 h 109"/>
              <a:gd name="T34" fmla="*/ 63 w 90"/>
              <a:gd name="T35" fmla="*/ 7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0" h="109">
                <a:moveTo>
                  <a:pt x="3" y="84"/>
                </a:moveTo>
                <a:cubicBezTo>
                  <a:pt x="1" y="76"/>
                  <a:pt x="0" y="70"/>
                  <a:pt x="0" y="55"/>
                </a:cubicBezTo>
                <a:cubicBezTo>
                  <a:pt x="0" y="39"/>
                  <a:pt x="1" y="33"/>
                  <a:pt x="3" y="26"/>
                </a:cubicBezTo>
                <a:cubicBezTo>
                  <a:pt x="9" y="9"/>
                  <a:pt x="25" y="0"/>
                  <a:pt x="45" y="0"/>
                </a:cubicBezTo>
                <a:cubicBezTo>
                  <a:pt x="65" y="0"/>
                  <a:pt x="81" y="9"/>
                  <a:pt x="87" y="26"/>
                </a:cubicBezTo>
                <a:cubicBezTo>
                  <a:pt x="90" y="33"/>
                  <a:pt x="90" y="39"/>
                  <a:pt x="90" y="55"/>
                </a:cubicBezTo>
                <a:cubicBezTo>
                  <a:pt x="90" y="70"/>
                  <a:pt x="90" y="76"/>
                  <a:pt x="87" y="84"/>
                </a:cubicBezTo>
                <a:cubicBezTo>
                  <a:pt x="81" y="101"/>
                  <a:pt x="65" y="109"/>
                  <a:pt x="45" y="109"/>
                </a:cubicBezTo>
                <a:cubicBezTo>
                  <a:pt x="25" y="109"/>
                  <a:pt x="9" y="101"/>
                  <a:pt x="3" y="84"/>
                </a:cubicBezTo>
                <a:close/>
                <a:moveTo>
                  <a:pt x="63" y="77"/>
                </a:moveTo>
                <a:cubicBezTo>
                  <a:pt x="65" y="74"/>
                  <a:pt x="65" y="68"/>
                  <a:pt x="65" y="55"/>
                </a:cubicBezTo>
                <a:cubicBezTo>
                  <a:pt x="65" y="41"/>
                  <a:pt x="65" y="36"/>
                  <a:pt x="63" y="32"/>
                </a:cubicBezTo>
                <a:cubicBezTo>
                  <a:pt x="61" y="25"/>
                  <a:pt x="55" y="20"/>
                  <a:pt x="45" y="20"/>
                </a:cubicBezTo>
                <a:cubicBezTo>
                  <a:pt x="36" y="20"/>
                  <a:pt x="30" y="25"/>
                  <a:pt x="27" y="32"/>
                </a:cubicBezTo>
                <a:cubicBezTo>
                  <a:pt x="26" y="36"/>
                  <a:pt x="25" y="41"/>
                  <a:pt x="25" y="55"/>
                </a:cubicBezTo>
                <a:cubicBezTo>
                  <a:pt x="25" y="68"/>
                  <a:pt x="26" y="74"/>
                  <a:pt x="27" y="77"/>
                </a:cubicBezTo>
                <a:cubicBezTo>
                  <a:pt x="30" y="85"/>
                  <a:pt x="36" y="89"/>
                  <a:pt x="45" y="89"/>
                </a:cubicBezTo>
                <a:cubicBezTo>
                  <a:pt x="55" y="89"/>
                  <a:pt x="61" y="85"/>
                  <a:pt x="63" y="7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6" name="Freeform 398"/>
          <p:cNvSpPr>
            <a:spLocks/>
          </p:cNvSpPr>
          <p:nvPr/>
        </p:nvSpPr>
        <p:spPr bwMode="auto">
          <a:xfrm>
            <a:off x="7323826" y="2804864"/>
            <a:ext cx="71438" cy="61913"/>
          </a:xfrm>
          <a:custGeom>
            <a:avLst/>
            <a:gdLst>
              <a:gd name="T0" fmla="*/ 0 w 24"/>
              <a:gd name="T1" fmla="*/ 1 h 21"/>
              <a:gd name="T2" fmla="*/ 2 w 24"/>
              <a:gd name="T3" fmla="*/ 0 h 21"/>
              <a:gd name="T4" fmla="*/ 22 w 24"/>
              <a:gd name="T5" fmla="*/ 0 h 21"/>
              <a:gd name="T6" fmla="*/ 24 w 24"/>
              <a:gd name="T7" fmla="*/ 1 h 21"/>
              <a:gd name="T8" fmla="*/ 24 w 24"/>
              <a:gd name="T9" fmla="*/ 20 h 21"/>
              <a:gd name="T10" fmla="*/ 22 w 24"/>
              <a:gd name="T11" fmla="*/ 21 h 21"/>
              <a:gd name="T12" fmla="*/ 2 w 24"/>
              <a:gd name="T13" fmla="*/ 21 h 21"/>
              <a:gd name="T14" fmla="*/ 0 w 24"/>
              <a:gd name="T15" fmla="*/ 20 h 21"/>
              <a:gd name="T16" fmla="*/ 0 w 24"/>
              <a:gd name="T17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1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0"/>
                  <a:pt x="24" y="1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3" y="21"/>
                  <a:pt x="2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0" y="21"/>
                  <a:pt x="0" y="2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7" name="Freeform 399"/>
          <p:cNvSpPr>
            <a:spLocks/>
          </p:cNvSpPr>
          <p:nvPr/>
        </p:nvSpPr>
        <p:spPr bwMode="auto">
          <a:xfrm>
            <a:off x="2288729" y="5000376"/>
            <a:ext cx="215900" cy="214313"/>
          </a:xfrm>
          <a:custGeom>
            <a:avLst/>
            <a:gdLst>
              <a:gd name="T0" fmla="*/ 43 w 73"/>
              <a:gd name="T1" fmla="*/ 70 h 73"/>
              <a:gd name="T2" fmla="*/ 69 w 73"/>
              <a:gd name="T3" fmla="*/ 31 h 73"/>
              <a:gd name="T4" fmla="*/ 30 w 73"/>
              <a:gd name="T5" fmla="*/ 4 h 73"/>
              <a:gd name="T6" fmla="*/ 4 w 73"/>
              <a:gd name="T7" fmla="*/ 43 h 73"/>
              <a:gd name="T8" fmla="*/ 43 w 73"/>
              <a:gd name="T9" fmla="*/ 7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43" y="70"/>
                </a:moveTo>
                <a:cubicBezTo>
                  <a:pt x="61" y="66"/>
                  <a:pt x="73" y="49"/>
                  <a:pt x="69" y="31"/>
                </a:cubicBezTo>
                <a:cubicBezTo>
                  <a:pt x="66" y="12"/>
                  <a:pt x="48" y="0"/>
                  <a:pt x="30" y="4"/>
                </a:cubicBezTo>
                <a:cubicBezTo>
                  <a:pt x="12" y="7"/>
                  <a:pt x="0" y="25"/>
                  <a:pt x="4" y="43"/>
                </a:cubicBezTo>
                <a:cubicBezTo>
                  <a:pt x="7" y="61"/>
                  <a:pt x="25" y="73"/>
                  <a:pt x="43" y="7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8" name="Freeform 400"/>
          <p:cNvSpPr>
            <a:spLocks/>
          </p:cNvSpPr>
          <p:nvPr/>
        </p:nvSpPr>
        <p:spPr bwMode="auto">
          <a:xfrm>
            <a:off x="2012504" y="5224214"/>
            <a:ext cx="1071563" cy="904875"/>
          </a:xfrm>
          <a:custGeom>
            <a:avLst/>
            <a:gdLst>
              <a:gd name="T0" fmla="*/ 227 w 364"/>
              <a:gd name="T1" fmla="*/ 23 h 307"/>
              <a:gd name="T2" fmla="*/ 266 w 364"/>
              <a:gd name="T3" fmla="*/ 76 h 307"/>
              <a:gd name="T4" fmla="*/ 292 w 364"/>
              <a:gd name="T5" fmla="*/ 133 h 307"/>
              <a:gd name="T6" fmla="*/ 317 w 364"/>
              <a:gd name="T7" fmla="*/ 203 h 307"/>
              <a:gd name="T8" fmla="*/ 359 w 364"/>
              <a:gd name="T9" fmla="*/ 275 h 307"/>
              <a:gd name="T10" fmla="*/ 354 w 364"/>
              <a:gd name="T11" fmla="*/ 298 h 307"/>
              <a:gd name="T12" fmla="*/ 330 w 364"/>
              <a:gd name="T13" fmla="*/ 293 h 307"/>
              <a:gd name="T14" fmla="*/ 281 w 364"/>
              <a:gd name="T15" fmla="*/ 225 h 307"/>
              <a:gd name="T16" fmla="*/ 271 w 364"/>
              <a:gd name="T17" fmla="*/ 207 h 307"/>
              <a:gd name="T18" fmla="*/ 242 w 364"/>
              <a:gd name="T19" fmla="*/ 158 h 307"/>
              <a:gd name="T20" fmla="*/ 202 w 364"/>
              <a:gd name="T21" fmla="*/ 205 h 307"/>
              <a:gd name="T22" fmla="*/ 194 w 364"/>
              <a:gd name="T23" fmla="*/ 290 h 307"/>
              <a:gd name="T24" fmla="*/ 176 w 364"/>
              <a:gd name="T25" fmla="*/ 307 h 307"/>
              <a:gd name="T26" fmla="*/ 160 w 364"/>
              <a:gd name="T27" fmla="*/ 290 h 307"/>
              <a:gd name="T28" fmla="*/ 161 w 364"/>
              <a:gd name="T29" fmla="*/ 202 h 307"/>
              <a:gd name="T30" fmla="*/ 164 w 364"/>
              <a:gd name="T31" fmla="*/ 182 h 307"/>
              <a:gd name="T32" fmla="*/ 202 w 364"/>
              <a:gd name="T33" fmla="*/ 115 h 307"/>
              <a:gd name="T34" fmla="*/ 146 w 364"/>
              <a:gd name="T35" fmla="*/ 39 h 307"/>
              <a:gd name="T36" fmla="*/ 13 w 364"/>
              <a:gd name="T37" fmla="*/ 26 h 307"/>
              <a:gd name="T38" fmla="*/ 0 w 364"/>
              <a:gd name="T39" fmla="*/ 13 h 307"/>
              <a:gd name="T40" fmla="*/ 13 w 364"/>
              <a:gd name="T41" fmla="*/ 0 h 307"/>
              <a:gd name="T42" fmla="*/ 174 w 364"/>
              <a:gd name="T43" fmla="*/ 0 h 307"/>
              <a:gd name="T44" fmla="*/ 227 w 364"/>
              <a:gd name="T45" fmla="*/ 2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4" h="307">
                <a:moveTo>
                  <a:pt x="227" y="23"/>
                </a:moveTo>
                <a:cubicBezTo>
                  <a:pt x="266" y="76"/>
                  <a:pt x="266" y="76"/>
                  <a:pt x="266" y="76"/>
                </a:cubicBezTo>
                <a:cubicBezTo>
                  <a:pt x="275" y="90"/>
                  <a:pt x="287" y="113"/>
                  <a:pt x="292" y="133"/>
                </a:cubicBezTo>
                <a:cubicBezTo>
                  <a:pt x="317" y="203"/>
                  <a:pt x="317" y="203"/>
                  <a:pt x="317" y="203"/>
                </a:cubicBezTo>
                <a:cubicBezTo>
                  <a:pt x="359" y="275"/>
                  <a:pt x="359" y="275"/>
                  <a:pt x="359" y="275"/>
                </a:cubicBezTo>
                <a:cubicBezTo>
                  <a:pt x="364" y="282"/>
                  <a:pt x="362" y="293"/>
                  <a:pt x="354" y="298"/>
                </a:cubicBezTo>
                <a:cubicBezTo>
                  <a:pt x="346" y="303"/>
                  <a:pt x="335" y="301"/>
                  <a:pt x="330" y="293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0" y="222"/>
                  <a:pt x="274" y="216"/>
                  <a:pt x="271" y="207"/>
                </a:cubicBezTo>
                <a:cubicBezTo>
                  <a:pt x="242" y="158"/>
                  <a:pt x="242" y="158"/>
                  <a:pt x="242" y="158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4" y="299"/>
                  <a:pt x="186" y="307"/>
                  <a:pt x="176" y="307"/>
                </a:cubicBezTo>
                <a:cubicBezTo>
                  <a:pt x="167" y="307"/>
                  <a:pt x="160" y="299"/>
                  <a:pt x="160" y="290"/>
                </a:cubicBezTo>
                <a:cubicBezTo>
                  <a:pt x="161" y="202"/>
                  <a:pt x="161" y="202"/>
                  <a:pt x="161" y="202"/>
                </a:cubicBezTo>
                <a:cubicBezTo>
                  <a:pt x="160" y="196"/>
                  <a:pt x="161" y="187"/>
                  <a:pt x="164" y="182"/>
                </a:cubicBezTo>
                <a:cubicBezTo>
                  <a:pt x="202" y="115"/>
                  <a:pt x="202" y="115"/>
                  <a:pt x="202" y="115"/>
                </a:cubicBezTo>
                <a:cubicBezTo>
                  <a:pt x="202" y="115"/>
                  <a:pt x="149" y="44"/>
                  <a:pt x="146" y="39"/>
                </a:cubicBezTo>
                <a:cubicBezTo>
                  <a:pt x="13" y="26"/>
                  <a:pt x="13" y="26"/>
                  <a:pt x="13" y="26"/>
                </a:cubicBezTo>
                <a:cubicBezTo>
                  <a:pt x="6" y="26"/>
                  <a:pt x="0" y="21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98" y="0"/>
                  <a:pt x="215" y="5"/>
                  <a:pt x="227" y="2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9" name="Freeform 401"/>
          <p:cNvSpPr>
            <a:spLocks/>
          </p:cNvSpPr>
          <p:nvPr/>
        </p:nvSpPr>
        <p:spPr bwMode="auto">
          <a:xfrm>
            <a:off x="1333054" y="5165476"/>
            <a:ext cx="220663" cy="220663"/>
          </a:xfrm>
          <a:custGeom>
            <a:avLst/>
            <a:gdLst>
              <a:gd name="T0" fmla="*/ 59 w 75"/>
              <a:gd name="T1" fmla="*/ 63 h 75"/>
              <a:gd name="T2" fmla="*/ 64 w 75"/>
              <a:gd name="T3" fmla="*/ 16 h 75"/>
              <a:gd name="T4" fmla="*/ 16 w 75"/>
              <a:gd name="T5" fmla="*/ 11 h 75"/>
              <a:gd name="T6" fmla="*/ 12 w 75"/>
              <a:gd name="T7" fmla="*/ 59 h 75"/>
              <a:gd name="T8" fmla="*/ 59 w 75"/>
              <a:gd name="T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59" y="63"/>
                </a:moveTo>
                <a:cubicBezTo>
                  <a:pt x="73" y="51"/>
                  <a:pt x="75" y="30"/>
                  <a:pt x="64" y="16"/>
                </a:cubicBezTo>
                <a:cubicBezTo>
                  <a:pt x="52" y="2"/>
                  <a:pt x="31" y="0"/>
                  <a:pt x="16" y="11"/>
                </a:cubicBezTo>
                <a:cubicBezTo>
                  <a:pt x="2" y="23"/>
                  <a:pt x="0" y="44"/>
                  <a:pt x="12" y="59"/>
                </a:cubicBezTo>
                <a:cubicBezTo>
                  <a:pt x="24" y="73"/>
                  <a:pt x="45" y="75"/>
                  <a:pt x="59" y="6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0" name="Freeform 402"/>
          <p:cNvSpPr>
            <a:spLocks/>
          </p:cNvSpPr>
          <p:nvPr/>
        </p:nvSpPr>
        <p:spPr bwMode="auto">
          <a:xfrm>
            <a:off x="1455291" y="5268664"/>
            <a:ext cx="931863" cy="923925"/>
          </a:xfrm>
          <a:custGeom>
            <a:avLst/>
            <a:gdLst>
              <a:gd name="T0" fmla="*/ 303 w 316"/>
              <a:gd name="T1" fmla="*/ 211 h 314"/>
              <a:gd name="T2" fmla="*/ 236 w 316"/>
              <a:gd name="T3" fmla="*/ 181 h 314"/>
              <a:gd name="T4" fmla="*/ 135 w 316"/>
              <a:gd name="T5" fmla="*/ 55 h 314"/>
              <a:gd name="T6" fmla="*/ 172 w 316"/>
              <a:gd name="T7" fmla="*/ 64 h 314"/>
              <a:gd name="T8" fmla="*/ 181 w 316"/>
              <a:gd name="T9" fmla="*/ 65 h 314"/>
              <a:gd name="T10" fmla="*/ 240 w 316"/>
              <a:gd name="T11" fmla="*/ 61 h 314"/>
              <a:gd name="T12" fmla="*/ 253 w 316"/>
              <a:gd name="T13" fmla="*/ 48 h 314"/>
              <a:gd name="T14" fmla="*/ 240 w 316"/>
              <a:gd name="T15" fmla="*/ 35 h 314"/>
              <a:gd name="T16" fmla="*/ 175 w 316"/>
              <a:gd name="T17" fmla="*/ 32 h 314"/>
              <a:gd name="T18" fmla="*/ 129 w 316"/>
              <a:gd name="T19" fmla="*/ 16 h 314"/>
              <a:gd name="T20" fmla="*/ 45 w 316"/>
              <a:gd name="T21" fmla="*/ 21 h 314"/>
              <a:gd name="T22" fmla="*/ 22 w 316"/>
              <a:gd name="T23" fmla="*/ 112 h 314"/>
              <a:gd name="T24" fmla="*/ 69 w 316"/>
              <a:gd name="T25" fmla="*/ 198 h 314"/>
              <a:gd name="T26" fmla="*/ 87 w 316"/>
              <a:gd name="T27" fmla="*/ 204 h 314"/>
              <a:gd name="T28" fmla="*/ 93 w 316"/>
              <a:gd name="T29" fmla="*/ 187 h 314"/>
              <a:gd name="T30" fmla="*/ 68 w 316"/>
              <a:gd name="T31" fmla="*/ 123 h 314"/>
              <a:gd name="T32" fmla="*/ 175 w 316"/>
              <a:gd name="T33" fmla="*/ 302 h 314"/>
              <a:gd name="T34" fmla="*/ 197 w 316"/>
              <a:gd name="T35" fmla="*/ 311 h 314"/>
              <a:gd name="T36" fmla="*/ 206 w 316"/>
              <a:gd name="T37" fmla="*/ 289 h 314"/>
              <a:gd name="T38" fmla="*/ 149 w 316"/>
              <a:gd name="T39" fmla="*/ 158 h 314"/>
              <a:gd name="T40" fmla="*/ 192 w 316"/>
              <a:gd name="T41" fmla="*/ 202 h 314"/>
              <a:gd name="T42" fmla="*/ 236 w 316"/>
              <a:gd name="T43" fmla="*/ 227 h 314"/>
              <a:gd name="T44" fmla="*/ 290 w 316"/>
              <a:gd name="T45" fmla="*/ 243 h 314"/>
              <a:gd name="T46" fmla="*/ 312 w 316"/>
              <a:gd name="T47" fmla="*/ 233 h 314"/>
              <a:gd name="T48" fmla="*/ 303 w 316"/>
              <a:gd name="T49" fmla="*/ 211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16" h="314">
                <a:moveTo>
                  <a:pt x="303" y="211"/>
                </a:moveTo>
                <a:cubicBezTo>
                  <a:pt x="236" y="181"/>
                  <a:pt x="236" y="181"/>
                  <a:pt x="236" y="181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4" y="65"/>
                  <a:pt x="177" y="65"/>
                  <a:pt x="181" y="65"/>
                </a:cubicBezTo>
                <a:cubicBezTo>
                  <a:pt x="240" y="61"/>
                  <a:pt x="240" y="61"/>
                  <a:pt x="240" y="61"/>
                </a:cubicBezTo>
                <a:cubicBezTo>
                  <a:pt x="247" y="61"/>
                  <a:pt x="253" y="55"/>
                  <a:pt x="253" y="48"/>
                </a:cubicBezTo>
                <a:cubicBezTo>
                  <a:pt x="253" y="41"/>
                  <a:pt x="247" y="35"/>
                  <a:pt x="240" y="35"/>
                </a:cubicBezTo>
                <a:cubicBezTo>
                  <a:pt x="175" y="32"/>
                  <a:pt x="175" y="32"/>
                  <a:pt x="175" y="32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86" y="0"/>
                  <a:pt x="67" y="6"/>
                  <a:pt x="45" y="21"/>
                </a:cubicBezTo>
                <a:cubicBezTo>
                  <a:pt x="24" y="35"/>
                  <a:pt x="0" y="71"/>
                  <a:pt x="22" y="112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3" y="204"/>
                  <a:pt x="80" y="207"/>
                  <a:pt x="87" y="204"/>
                </a:cubicBezTo>
                <a:cubicBezTo>
                  <a:pt x="93" y="201"/>
                  <a:pt x="96" y="193"/>
                  <a:pt x="93" y="187"/>
                </a:cubicBezTo>
                <a:cubicBezTo>
                  <a:pt x="68" y="123"/>
                  <a:pt x="68" y="123"/>
                  <a:pt x="68" y="123"/>
                </a:cubicBezTo>
                <a:cubicBezTo>
                  <a:pt x="175" y="302"/>
                  <a:pt x="175" y="302"/>
                  <a:pt x="175" y="302"/>
                </a:cubicBezTo>
                <a:cubicBezTo>
                  <a:pt x="179" y="310"/>
                  <a:pt x="189" y="314"/>
                  <a:pt x="197" y="311"/>
                </a:cubicBezTo>
                <a:cubicBezTo>
                  <a:pt x="206" y="307"/>
                  <a:pt x="210" y="297"/>
                  <a:pt x="206" y="289"/>
                </a:cubicBezTo>
                <a:cubicBezTo>
                  <a:pt x="149" y="158"/>
                  <a:pt x="149" y="158"/>
                  <a:pt x="149" y="158"/>
                </a:cubicBezTo>
                <a:cubicBezTo>
                  <a:pt x="149" y="158"/>
                  <a:pt x="189" y="199"/>
                  <a:pt x="192" y="202"/>
                </a:cubicBezTo>
                <a:cubicBezTo>
                  <a:pt x="202" y="214"/>
                  <a:pt x="227" y="225"/>
                  <a:pt x="236" y="227"/>
                </a:cubicBezTo>
                <a:cubicBezTo>
                  <a:pt x="253" y="231"/>
                  <a:pt x="290" y="243"/>
                  <a:pt x="290" y="243"/>
                </a:cubicBezTo>
                <a:cubicBezTo>
                  <a:pt x="299" y="246"/>
                  <a:pt x="309" y="242"/>
                  <a:pt x="312" y="233"/>
                </a:cubicBezTo>
                <a:cubicBezTo>
                  <a:pt x="316" y="225"/>
                  <a:pt x="312" y="215"/>
                  <a:pt x="303" y="211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1" name="Freeform 403"/>
          <p:cNvSpPr>
            <a:spLocks/>
          </p:cNvSpPr>
          <p:nvPr/>
        </p:nvSpPr>
        <p:spPr bwMode="auto">
          <a:xfrm>
            <a:off x="1674366" y="5038476"/>
            <a:ext cx="306388" cy="271463"/>
          </a:xfrm>
          <a:custGeom>
            <a:avLst/>
            <a:gdLst>
              <a:gd name="T0" fmla="*/ 3 w 104"/>
              <a:gd name="T1" fmla="*/ 40 h 92"/>
              <a:gd name="T2" fmla="*/ 0 w 104"/>
              <a:gd name="T3" fmla="*/ 25 h 92"/>
              <a:gd name="T4" fmla="*/ 23 w 104"/>
              <a:gd name="T5" fmla="*/ 3 h 92"/>
              <a:gd name="T6" fmla="*/ 63 w 104"/>
              <a:gd name="T7" fmla="*/ 0 h 92"/>
              <a:gd name="T8" fmla="*/ 102 w 104"/>
              <a:gd name="T9" fmla="*/ 28 h 92"/>
              <a:gd name="T10" fmla="*/ 104 w 104"/>
              <a:gd name="T11" fmla="*/ 66 h 92"/>
              <a:gd name="T12" fmla="*/ 83 w 104"/>
              <a:gd name="T13" fmla="*/ 92 h 92"/>
              <a:gd name="T14" fmla="*/ 72 w 104"/>
              <a:gd name="T15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" h="92">
                <a:moveTo>
                  <a:pt x="3" y="40"/>
                </a:moveTo>
                <a:cubicBezTo>
                  <a:pt x="3" y="40"/>
                  <a:pt x="5" y="32"/>
                  <a:pt x="0" y="25"/>
                </a:cubicBezTo>
                <a:cubicBezTo>
                  <a:pt x="16" y="28"/>
                  <a:pt x="25" y="22"/>
                  <a:pt x="23" y="3"/>
                </a:cubicBezTo>
                <a:cubicBezTo>
                  <a:pt x="36" y="17"/>
                  <a:pt x="52" y="16"/>
                  <a:pt x="63" y="0"/>
                </a:cubicBezTo>
                <a:cubicBezTo>
                  <a:pt x="63" y="17"/>
                  <a:pt x="81" y="32"/>
                  <a:pt x="102" y="28"/>
                </a:cubicBezTo>
                <a:cubicBezTo>
                  <a:pt x="86" y="42"/>
                  <a:pt x="87" y="57"/>
                  <a:pt x="104" y="66"/>
                </a:cubicBezTo>
                <a:cubicBezTo>
                  <a:pt x="85" y="68"/>
                  <a:pt x="79" y="79"/>
                  <a:pt x="83" y="92"/>
                </a:cubicBezTo>
                <a:cubicBezTo>
                  <a:pt x="78" y="88"/>
                  <a:pt x="72" y="88"/>
                  <a:pt x="72" y="88"/>
                </a:cubicBezTo>
              </a:path>
            </a:pathLst>
          </a:custGeom>
          <a:solidFill>
            <a:schemeClr val="tx2">
              <a:lumMod val="50000"/>
            </a:scheme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2" name="Freeform 404"/>
          <p:cNvSpPr>
            <a:spLocks/>
          </p:cNvSpPr>
          <p:nvPr/>
        </p:nvSpPr>
        <p:spPr bwMode="auto">
          <a:xfrm>
            <a:off x="4975120" y="5000376"/>
            <a:ext cx="212725" cy="214313"/>
          </a:xfrm>
          <a:custGeom>
            <a:avLst/>
            <a:gdLst>
              <a:gd name="T0" fmla="*/ 42 w 72"/>
              <a:gd name="T1" fmla="*/ 70 h 73"/>
              <a:gd name="T2" fmla="*/ 69 w 72"/>
              <a:gd name="T3" fmla="*/ 31 h 73"/>
              <a:gd name="T4" fmla="*/ 30 w 72"/>
              <a:gd name="T5" fmla="*/ 4 h 73"/>
              <a:gd name="T6" fmla="*/ 3 w 72"/>
              <a:gd name="T7" fmla="*/ 43 h 73"/>
              <a:gd name="T8" fmla="*/ 42 w 72"/>
              <a:gd name="T9" fmla="*/ 7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3">
                <a:moveTo>
                  <a:pt x="42" y="70"/>
                </a:moveTo>
                <a:cubicBezTo>
                  <a:pt x="60" y="66"/>
                  <a:pt x="72" y="49"/>
                  <a:pt x="69" y="31"/>
                </a:cubicBezTo>
                <a:cubicBezTo>
                  <a:pt x="65" y="12"/>
                  <a:pt x="48" y="0"/>
                  <a:pt x="30" y="4"/>
                </a:cubicBezTo>
                <a:cubicBezTo>
                  <a:pt x="12" y="7"/>
                  <a:pt x="0" y="25"/>
                  <a:pt x="3" y="43"/>
                </a:cubicBezTo>
                <a:cubicBezTo>
                  <a:pt x="6" y="61"/>
                  <a:pt x="24" y="73"/>
                  <a:pt x="42" y="7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3" name="Freeform 405"/>
          <p:cNvSpPr>
            <a:spLocks/>
          </p:cNvSpPr>
          <p:nvPr/>
        </p:nvSpPr>
        <p:spPr bwMode="auto">
          <a:xfrm>
            <a:off x="4695720" y="5224214"/>
            <a:ext cx="1071563" cy="904875"/>
          </a:xfrm>
          <a:custGeom>
            <a:avLst/>
            <a:gdLst>
              <a:gd name="T0" fmla="*/ 228 w 364"/>
              <a:gd name="T1" fmla="*/ 23 h 307"/>
              <a:gd name="T2" fmla="*/ 266 w 364"/>
              <a:gd name="T3" fmla="*/ 76 h 307"/>
              <a:gd name="T4" fmla="*/ 292 w 364"/>
              <a:gd name="T5" fmla="*/ 133 h 307"/>
              <a:gd name="T6" fmla="*/ 318 w 364"/>
              <a:gd name="T7" fmla="*/ 203 h 307"/>
              <a:gd name="T8" fmla="*/ 359 w 364"/>
              <a:gd name="T9" fmla="*/ 275 h 307"/>
              <a:gd name="T10" fmla="*/ 354 w 364"/>
              <a:gd name="T11" fmla="*/ 298 h 307"/>
              <a:gd name="T12" fmla="*/ 331 w 364"/>
              <a:gd name="T13" fmla="*/ 293 h 307"/>
              <a:gd name="T14" fmla="*/ 282 w 364"/>
              <a:gd name="T15" fmla="*/ 225 h 307"/>
              <a:gd name="T16" fmla="*/ 271 w 364"/>
              <a:gd name="T17" fmla="*/ 207 h 307"/>
              <a:gd name="T18" fmla="*/ 242 w 364"/>
              <a:gd name="T19" fmla="*/ 158 h 307"/>
              <a:gd name="T20" fmla="*/ 203 w 364"/>
              <a:gd name="T21" fmla="*/ 205 h 307"/>
              <a:gd name="T22" fmla="*/ 194 w 364"/>
              <a:gd name="T23" fmla="*/ 290 h 307"/>
              <a:gd name="T24" fmla="*/ 177 w 364"/>
              <a:gd name="T25" fmla="*/ 307 h 307"/>
              <a:gd name="T26" fmla="*/ 160 w 364"/>
              <a:gd name="T27" fmla="*/ 290 h 307"/>
              <a:gd name="T28" fmla="*/ 161 w 364"/>
              <a:gd name="T29" fmla="*/ 202 h 307"/>
              <a:gd name="T30" fmla="*/ 165 w 364"/>
              <a:gd name="T31" fmla="*/ 182 h 307"/>
              <a:gd name="T32" fmla="*/ 202 w 364"/>
              <a:gd name="T33" fmla="*/ 115 h 307"/>
              <a:gd name="T34" fmla="*/ 146 w 364"/>
              <a:gd name="T35" fmla="*/ 39 h 307"/>
              <a:gd name="T36" fmla="*/ 13 w 364"/>
              <a:gd name="T37" fmla="*/ 26 h 307"/>
              <a:gd name="T38" fmla="*/ 0 w 364"/>
              <a:gd name="T39" fmla="*/ 13 h 307"/>
              <a:gd name="T40" fmla="*/ 13 w 364"/>
              <a:gd name="T41" fmla="*/ 0 h 307"/>
              <a:gd name="T42" fmla="*/ 174 w 364"/>
              <a:gd name="T43" fmla="*/ 0 h 307"/>
              <a:gd name="T44" fmla="*/ 228 w 364"/>
              <a:gd name="T45" fmla="*/ 2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4" h="307">
                <a:moveTo>
                  <a:pt x="228" y="23"/>
                </a:moveTo>
                <a:cubicBezTo>
                  <a:pt x="266" y="76"/>
                  <a:pt x="266" y="76"/>
                  <a:pt x="266" y="76"/>
                </a:cubicBezTo>
                <a:cubicBezTo>
                  <a:pt x="275" y="90"/>
                  <a:pt x="288" y="113"/>
                  <a:pt x="292" y="133"/>
                </a:cubicBezTo>
                <a:cubicBezTo>
                  <a:pt x="318" y="203"/>
                  <a:pt x="318" y="203"/>
                  <a:pt x="318" y="203"/>
                </a:cubicBezTo>
                <a:cubicBezTo>
                  <a:pt x="359" y="275"/>
                  <a:pt x="359" y="275"/>
                  <a:pt x="359" y="275"/>
                </a:cubicBezTo>
                <a:cubicBezTo>
                  <a:pt x="364" y="282"/>
                  <a:pt x="362" y="293"/>
                  <a:pt x="354" y="298"/>
                </a:cubicBezTo>
                <a:cubicBezTo>
                  <a:pt x="346" y="303"/>
                  <a:pt x="336" y="301"/>
                  <a:pt x="331" y="293"/>
                </a:cubicBezTo>
                <a:cubicBezTo>
                  <a:pt x="282" y="225"/>
                  <a:pt x="282" y="225"/>
                  <a:pt x="282" y="225"/>
                </a:cubicBezTo>
                <a:cubicBezTo>
                  <a:pt x="280" y="222"/>
                  <a:pt x="275" y="216"/>
                  <a:pt x="271" y="207"/>
                </a:cubicBezTo>
                <a:cubicBezTo>
                  <a:pt x="242" y="158"/>
                  <a:pt x="242" y="158"/>
                  <a:pt x="242" y="158"/>
                </a:cubicBezTo>
                <a:cubicBezTo>
                  <a:pt x="203" y="205"/>
                  <a:pt x="203" y="205"/>
                  <a:pt x="203" y="205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4" y="299"/>
                  <a:pt x="186" y="307"/>
                  <a:pt x="177" y="307"/>
                </a:cubicBezTo>
                <a:cubicBezTo>
                  <a:pt x="168" y="307"/>
                  <a:pt x="160" y="299"/>
                  <a:pt x="160" y="290"/>
                </a:cubicBezTo>
                <a:cubicBezTo>
                  <a:pt x="161" y="202"/>
                  <a:pt x="161" y="202"/>
                  <a:pt x="161" y="202"/>
                </a:cubicBezTo>
                <a:cubicBezTo>
                  <a:pt x="161" y="196"/>
                  <a:pt x="162" y="187"/>
                  <a:pt x="165" y="182"/>
                </a:cubicBezTo>
                <a:cubicBezTo>
                  <a:pt x="202" y="115"/>
                  <a:pt x="202" y="115"/>
                  <a:pt x="202" y="115"/>
                </a:cubicBezTo>
                <a:cubicBezTo>
                  <a:pt x="202" y="115"/>
                  <a:pt x="150" y="44"/>
                  <a:pt x="146" y="39"/>
                </a:cubicBezTo>
                <a:cubicBezTo>
                  <a:pt x="13" y="26"/>
                  <a:pt x="13" y="26"/>
                  <a:pt x="13" y="26"/>
                </a:cubicBezTo>
                <a:cubicBezTo>
                  <a:pt x="6" y="26"/>
                  <a:pt x="0" y="21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98" y="0"/>
                  <a:pt x="215" y="5"/>
                  <a:pt x="228" y="2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4" name="Freeform 407"/>
          <p:cNvSpPr>
            <a:spLocks/>
          </p:cNvSpPr>
          <p:nvPr/>
        </p:nvSpPr>
        <p:spPr bwMode="auto">
          <a:xfrm>
            <a:off x="4014683" y="5165476"/>
            <a:ext cx="223838" cy="220663"/>
          </a:xfrm>
          <a:custGeom>
            <a:avLst/>
            <a:gdLst>
              <a:gd name="T0" fmla="*/ 59 w 76"/>
              <a:gd name="T1" fmla="*/ 63 h 75"/>
              <a:gd name="T2" fmla="*/ 64 w 76"/>
              <a:gd name="T3" fmla="*/ 16 h 75"/>
              <a:gd name="T4" fmla="*/ 17 w 76"/>
              <a:gd name="T5" fmla="*/ 11 h 75"/>
              <a:gd name="T6" fmla="*/ 12 w 76"/>
              <a:gd name="T7" fmla="*/ 59 h 75"/>
              <a:gd name="T8" fmla="*/ 59 w 76"/>
              <a:gd name="T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5">
                <a:moveTo>
                  <a:pt x="59" y="63"/>
                </a:moveTo>
                <a:cubicBezTo>
                  <a:pt x="74" y="51"/>
                  <a:pt x="76" y="30"/>
                  <a:pt x="64" y="16"/>
                </a:cubicBezTo>
                <a:cubicBezTo>
                  <a:pt x="52" y="2"/>
                  <a:pt x="31" y="0"/>
                  <a:pt x="17" y="11"/>
                </a:cubicBezTo>
                <a:cubicBezTo>
                  <a:pt x="3" y="23"/>
                  <a:pt x="0" y="44"/>
                  <a:pt x="12" y="59"/>
                </a:cubicBezTo>
                <a:cubicBezTo>
                  <a:pt x="24" y="73"/>
                  <a:pt x="45" y="75"/>
                  <a:pt x="59" y="6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5" name="Freeform 408"/>
          <p:cNvSpPr>
            <a:spLocks/>
          </p:cNvSpPr>
          <p:nvPr/>
        </p:nvSpPr>
        <p:spPr bwMode="auto">
          <a:xfrm>
            <a:off x="4360758" y="5038476"/>
            <a:ext cx="303213" cy="271463"/>
          </a:xfrm>
          <a:custGeom>
            <a:avLst/>
            <a:gdLst>
              <a:gd name="T0" fmla="*/ 2 w 103"/>
              <a:gd name="T1" fmla="*/ 40 h 92"/>
              <a:gd name="T2" fmla="*/ 0 w 103"/>
              <a:gd name="T3" fmla="*/ 25 h 92"/>
              <a:gd name="T4" fmla="*/ 23 w 103"/>
              <a:gd name="T5" fmla="*/ 3 h 92"/>
              <a:gd name="T6" fmla="*/ 62 w 103"/>
              <a:gd name="T7" fmla="*/ 0 h 92"/>
              <a:gd name="T8" fmla="*/ 101 w 103"/>
              <a:gd name="T9" fmla="*/ 28 h 92"/>
              <a:gd name="T10" fmla="*/ 103 w 103"/>
              <a:gd name="T11" fmla="*/ 66 h 92"/>
              <a:gd name="T12" fmla="*/ 83 w 103"/>
              <a:gd name="T13" fmla="*/ 92 h 92"/>
              <a:gd name="T14" fmla="*/ 72 w 103"/>
              <a:gd name="T15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92">
                <a:moveTo>
                  <a:pt x="2" y="40"/>
                </a:moveTo>
                <a:cubicBezTo>
                  <a:pt x="2" y="40"/>
                  <a:pt x="5" y="32"/>
                  <a:pt x="0" y="25"/>
                </a:cubicBezTo>
                <a:cubicBezTo>
                  <a:pt x="15" y="28"/>
                  <a:pt x="24" y="22"/>
                  <a:pt x="23" y="3"/>
                </a:cubicBezTo>
                <a:cubicBezTo>
                  <a:pt x="35" y="17"/>
                  <a:pt x="51" y="16"/>
                  <a:pt x="62" y="0"/>
                </a:cubicBezTo>
                <a:cubicBezTo>
                  <a:pt x="62" y="17"/>
                  <a:pt x="80" y="32"/>
                  <a:pt x="101" y="28"/>
                </a:cubicBezTo>
                <a:cubicBezTo>
                  <a:pt x="86" y="42"/>
                  <a:pt x="86" y="57"/>
                  <a:pt x="103" y="66"/>
                </a:cubicBezTo>
                <a:cubicBezTo>
                  <a:pt x="84" y="68"/>
                  <a:pt x="79" y="79"/>
                  <a:pt x="83" y="92"/>
                </a:cubicBezTo>
                <a:cubicBezTo>
                  <a:pt x="77" y="88"/>
                  <a:pt x="72" y="88"/>
                  <a:pt x="72" y="88"/>
                </a:cubicBezTo>
              </a:path>
            </a:pathLst>
          </a:custGeom>
          <a:solidFill>
            <a:schemeClr val="tx2">
              <a:lumMod val="50000"/>
            </a:scheme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6" name="Freeform 409"/>
          <p:cNvSpPr>
            <a:spLocks/>
          </p:cNvSpPr>
          <p:nvPr/>
        </p:nvSpPr>
        <p:spPr bwMode="auto">
          <a:xfrm>
            <a:off x="4238520" y="5344864"/>
            <a:ext cx="47625" cy="47625"/>
          </a:xfrm>
          <a:custGeom>
            <a:avLst/>
            <a:gdLst>
              <a:gd name="T0" fmla="*/ 30 w 30"/>
              <a:gd name="T1" fmla="*/ 11 h 30"/>
              <a:gd name="T2" fmla="*/ 10 w 30"/>
              <a:gd name="T3" fmla="*/ 30 h 30"/>
              <a:gd name="T4" fmla="*/ 0 w 30"/>
              <a:gd name="T5" fmla="*/ 18 h 30"/>
              <a:gd name="T6" fmla="*/ 23 w 30"/>
              <a:gd name="T7" fmla="*/ 0 h 30"/>
              <a:gd name="T8" fmla="*/ 30 w 30"/>
              <a:gd name="T9" fmla="*/ 1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30" y="11"/>
                </a:moveTo>
                <a:lnTo>
                  <a:pt x="10" y="30"/>
                </a:lnTo>
                <a:lnTo>
                  <a:pt x="0" y="18"/>
                </a:lnTo>
                <a:lnTo>
                  <a:pt x="23" y="0"/>
                </a:lnTo>
                <a:lnTo>
                  <a:pt x="30" y="1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7" name="Freeform 410"/>
          <p:cNvSpPr>
            <a:spLocks/>
          </p:cNvSpPr>
          <p:nvPr/>
        </p:nvSpPr>
        <p:spPr bwMode="auto">
          <a:xfrm>
            <a:off x="4259158" y="5371851"/>
            <a:ext cx="71438" cy="76200"/>
          </a:xfrm>
          <a:custGeom>
            <a:avLst/>
            <a:gdLst>
              <a:gd name="T0" fmla="*/ 45 w 45"/>
              <a:gd name="T1" fmla="*/ 48 h 48"/>
              <a:gd name="T2" fmla="*/ 45 w 45"/>
              <a:gd name="T3" fmla="*/ 26 h 48"/>
              <a:gd name="T4" fmla="*/ 23 w 45"/>
              <a:gd name="T5" fmla="*/ 0 h 48"/>
              <a:gd name="T6" fmla="*/ 0 w 45"/>
              <a:gd name="T7" fmla="*/ 16 h 48"/>
              <a:gd name="T8" fmla="*/ 23 w 45"/>
              <a:gd name="T9" fmla="*/ 44 h 48"/>
              <a:gd name="T10" fmla="*/ 45 w 45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48">
                <a:moveTo>
                  <a:pt x="45" y="48"/>
                </a:moveTo>
                <a:lnTo>
                  <a:pt x="45" y="26"/>
                </a:lnTo>
                <a:lnTo>
                  <a:pt x="23" y="0"/>
                </a:lnTo>
                <a:lnTo>
                  <a:pt x="0" y="16"/>
                </a:lnTo>
                <a:lnTo>
                  <a:pt x="23" y="44"/>
                </a:lnTo>
                <a:lnTo>
                  <a:pt x="45" y="4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8" name="Freeform 411"/>
          <p:cNvSpPr>
            <a:spLocks noEditPoints="1"/>
          </p:cNvSpPr>
          <p:nvPr/>
        </p:nvSpPr>
        <p:spPr bwMode="auto">
          <a:xfrm>
            <a:off x="4171845" y="5282951"/>
            <a:ext cx="898525" cy="909638"/>
          </a:xfrm>
          <a:custGeom>
            <a:avLst/>
            <a:gdLst>
              <a:gd name="T0" fmla="*/ 292 w 305"/>
              <a:gd name="T1" fmla="*/ 206 h 309"/>
              <a:gd name="T2" fmla="*/ 225 w 305"/>
              <a:gd name="T3" fmla="*/ 176 h 309"/>
              <a:gd name="T4" fmla="*/ 125 w 305"/>
              <a:gd name="T5" fmla="*/ 50 h 309"/>
              <a:gd name="T6" fmla="*/ 161 w 305"/>
              <a:gd name="T7" fmla="*/ 59 h 309"/>
              <a:gd name="T8" fmla="*/ 171 w 305"/>
              <a:gd name="T9" fmla="*/ 60 h 309"/>
              <a:gd name="T10" fmla="*/ 229 w 305"/>
              <a:gd name="T11" fmla="*/ 56 h 309"/>
              <a:gd name="T12" fmla="*/ 242 w 305"/>
              <a:gd name="T13" fmla="*/ 43 h 309"/>
              <a:gd name="T14" fmla="*/ 229 w 305"/>
              <a:gd name="T15" fmla="*/ 30 h 309"/>
              <a:gd name="T16" fmla="*/ 165 w 305"/>
              <a:gd name="T17" fmla="*/ 27 h 309"/>
              <a:gd name="T18" fmla="*/ 118 w 305"/>
              <a:gd name="T19" fmla="*/ 11 h 309"/>
              <a:gd name="T20" fmla="*/ 56 w 305"/>
              <a:gd name="T21" fmla="*/ 5 h 309"/>
              <a:gd name="T22" fmla="*/ 59 w 305"/>
              <a:gd name="T23" fmla="*/ 61 h 309"/>
              <a:gd name="T24" fmla="*/ 7 w 305"/>
              <a:gd name="T25" fmla="*/ 51 h 309"/>
              <a:gd name="T26" fmla="*/ 11 w 305"/>
              <a:gd name="T27" fmla="*/ 107 h 309"/>
              <a:gd name="T28" fmla="*/ 59 w 305"/>
              <a:gd name="T29" fmla="*/ 193 h 309"/>
              <a:gd name="T30" fmla="*/ 76 w 305"/>
              <a:gd name="T31" fmla="*/ 199 h 309"/>
              <a:gd name="T32" fmla="*/ 83 w 305"/>
              <a:gd name="T33" fmla="*/ 182 h 309"/>
              <a:gd name="T34" fmla="*/ 57 w 305"/>
              <a:gd name="T35" fmla="*/ 118 h 309"/>
              <a:gd name="T36" fmla="*/ 164 w 305"/>
              <a:gd name="T37" fmla="*/ 297 h 309"/>
              <a:gd name="T38" fmla="*/ 187 w 305"/>
              <a:gd name="T39" fmla="*/ 306 h 309"/>
              <a:gd name="T40" fmla="*/ 196 w 305"/>
              <a:gd name="T41" fmla="*/ 284 h 309"/>
              <a:gd name="T42" fmla="*/ 139 w 305"/>
              <a:gd name="T43" fmla="*/ 153 h 309"/>
              <a:gd name="T44" fmla="*/ 181 w 305"/>
              <a:gd name="T45" fmla="*/ 197 h 309"/>
              <a:gd name="T46" fmla="*/ 225 w 305"/>
              <a:gd name="T47" fmla="*/ 222 h 309"/>
              <a:gd name="T48" fmla="*/ 280 w 305"/>
              <a:gd name="T49" fmla="*/ 238 h 309"/>
              <a:gd name="T50" fmla="*/ 302 w 305"/>
              <a:gd name="T51" fmla="*/ 228 h 309"/>
              <a:gd name="T52" fmla="*/ 292 w 305"/>
              <a:gd name="T53" fmla="*/ 206 h 309"/>
              <a:gd name="T54" fmla="*/ 76 w 305"/>
              <a:gd name="T55" fmla="*/ 81 h 309"/>
              <a:gd name="T56" fmla="*/ 70 w 305"/>
              <a:gd name="T57" fmla="*/ 81 h 309"/>
              <a:gd name="T58" fmla="*/ 70 w 305"/>
              <a:gd name="T59" fmla="*/ 75 h 309"/>
              <a:gd name="T60" fmla="*/ 76 w 305"/>
              <a:gd name="T61" fmla="*/ 75 h 309"/>
              <a:gd name="T62" fmla="*/ 76 w 305"/>
              <a:gd name="T63" fmla="*/ 81 h 309"/>
              <a:gd name="T64" fmla="*/ 91 w 305"/>
              <a:gd name="T65" fmla="*/ 98 h 309"/>
              <a:gd name="T66" fmla="*/ 85 w 305"/>
              <a:gd name="T67" fmla="*/ 98 h 309"/>
              <a:gd name="T68" fmla="*/ 85 w 305"/>
              <a:gd name="T69" fmla="*/ 92 h 309"/>
              <a:gd name="T70" fmla="*/ 91 w 305"/>
              <a:gd name="T71" fmla="*/ 92 h 309"/>
              <a:gd name="T72" fmla="*/ 91 w 305"/>
              <a:gd name="T73" fmla="*/ 98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5" h="309">
                <a:moveTo>
                  <a:pt x="292" y="206"/>
                </a:moveTo>
                <a:cubicBezTo>
                  <a:pt x="225" y="176"/>
                  <a:pt x="225" y="176"/>
                  <a:pt x="225" y="176"/>
                </a:cubicBezTo>
                <a:cubicBezTo>
                  <a:pt x="125" y="50"/>
                  <a:pt x="125" y="50"/>
                  <a:pt x="125" y="50"/>
                </a:cubicBezTo>
                <a:cubicBezTo>
                  <a:pt x="161" y="59"/>
                  <a:pt x="161" y="59"/>
                  <a:pt x="161" y="59"/>
                </a:cubicBezTo>
                <a:cubicBezTo>
                  <a:pt x="164" y="60"/>
                  <a:pt x="167" y="60"/>
                  <a:pt x="171" y="60"/>
                </a:cubicBezTo>
                <a:cubicBezTo>
                  <a:pt x="229" y="56"/>
                  <a:pt x="229" y="56"/>
                  <a:pt x="229" y="56"/>
                </a:cubicBezTo>
                <a:cubicBezTo>
                  <a:pt x="237" y="56"/>
                  <a:pt x="242" y="50"/>
                  <a:pt x="242" y="43"/>
                </a:cubicBezTo>
                <a:cubicBezTo>
                  <a:pt x="242" y="36"/>
                  <a:pt x="237" y="30"/>
                  <a:pt x="229" y="30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89" y="0"/>
                  <a:pt x="71" y="0"/>
                  <a:pt x="56" y="5"/>
                </a:cubicBezTo>
                <a:cubicBezTo>
                  <a:pt x="59" y="61"/>
                  <a:pt x="59" y="61"/>
                  <a:pt x="59" y="61"/>
                </a:cubicBezTo>
                <a:cubicBezTo>
                  <a:pt x="7" y="51"/>
                  <a:pt x="7" y="51"/>
                  <a:pt x="7" y="51"/>
                </a:cubicBezTo>
                <a:cubicBezTo>
                  <a:pt x="1" y="67"/>
                  <a:pt x="0" y="86"/>
                  <a:pt x="11" y="107"/>
                </a:cubicBezTo>
                <a:cubicBezTo>
                  <a:pt x="59" y="193"/>
                  <a:pt x="59" y="193"/>
                  <a:pt x="59" y="193"/>
                </a:cubicBezTo>
                <a:cubicBezTo>
                  <a:pt x="62" y="199"/>
                  <a:pt x="70" y="202"/>
                  <a:pt x="76" y="199"/>
                </a:cubicBezTo>
                <a:cubicBezTo>
                  <a:pt x="83" y="196"/>
                  <a:pt x="86" y="188"/>
                  <a:pt x="83" y="182"/>
                </a:cubicBezTo>
                <a:cubicBezTo>
                  <a:pt x="57" y="118"/>
                  <a:pt x="57" y="118"/>
                  <a:pt x="57" y="118"/>
                </a:cubicBezTo>
                <a:cubicBezTo>
                  <a:pt x="164" y="297"/>
                  <a:pt x="164" y="297"/>
                  <a:pt x="164" y="297"/>
                </a:cubicBezTo>
                <a:cubicBezTo>
                  <a:pt x="168" y="305"/>
                  <a:pt x="178" y="309"/>
                  <a:pt x="187" y="306"/>
                </a:cubicBezTo>
                <a:cubicBezTo>
                  <a:pt x="195" y="302"/>
                  <a:pt x="199" y="292"/>
                  <a:pt x="196" y="284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9" y="153"/>
                  <a:pt x="178" y="194"/>
                  <a:pt x="181" y="197"/>
                </a:cubicBezTo>
                <a:cubicBezTo>
                  <a:pt x="191" y="209"/>
                  <a:pt x="216" y="220"/>
                  <a:pt x="225" y="222"/>
                </a:cubicBezTo>
                <a:cubicBezTo>
                  <a:pt x="242" y="226"/>
                  <a:pt x="280" y="238"/>
                  <a:pt x="280" y="238"/>
                </a:cubicBezTo>
                <a:cubicBezTo>
                  <a:pt x="288" y="241"/>
                  <a:pt x="298" y="237"/>
                  <a:pt x="302" y="228"/>
                </a:cubicBezTo>
                <a:cubicBezTo>
                  <a:pt x="305" y="220"/>
                  <a:pt x="301" y="210"/>
                  <a:pt x="292" y="206"/>
                </a:cubicBezTo>
                <a:close/>
                <a:moveTo>
                  <a:pt x="76" y="81"/>
                </a:moveTo>
                <a:cubicBezTo>
                  <a:pt x="74" y="83"/>
                  <a:pt x="71" y="82"/>
                  <a:pt x="70" y="81"/>
                </a:cubicBezTo>
                <a:cubicBezTo>
                  <a:pt x="68" y="79"/>
                  <a:pt x="68" y="76"/>
                  <a:pt x="70" y="75"/>
                </a:cubicBezTo>
                <a:cubicBezTo>
                  <a:pt x="72" y="73"/>
                  <a:pt x="75" y="73"/>
                  <a:pt x="76" y="75"/>
                </a:cubicBezTo>
                <a:cubicBezTo>
                  <a:pt x="78" y="77"/>
                  <a:pt x="77" y="79"/>
                  <a:pt x="76" y="81"/>
                </a:cubicBezTo>
                <a:close/>
                <a:moveTo>
                  <a:pt x="91" y="98"/>
                </a:moveTo>
                <a:cubicBezTo>
                  <a:pt x="89" y="100"/>
                  <a:pt x="86" y="100"/>
                  <a:pt x="85" y="98"/>
                </a:cubicBezTo>
                <a:cubicBezTo>
                  <a:pt x="83" y="96"/>
                  <a:pt x="83" y="94"/>
                  <a:pt x="85" y="92"/>
                </a:cubicBezTo>
                <a:cubicBezTo>
                  <a:pt x="87" y="90"/>
                  <a:pt x="89" y="91"/>
                  <a:pt x="91" y="92"/>
                </a:cubicBezTo>
                <a:cubicBezTo>
                  <a:pt x="93" y="94"/>
                  <a:pt x="92" y="97"/>
                  <a:pt x="91" y="9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9" name="Freeform 412"/>
          <p:cNvSpPr>
            <a:spLocks/>
          </p:cNvSpPr>
          <p:nvPr/>
        </p:nvSpPr>
        <p:spPr bwMode="auto">
          <a:xfrm>
            <a:off x="7460351" y="5000376"/>
            <a:ext cx="211138" cy="214313"/>
          </a:xfrm>
          <a:custGeom>
            <a:avLst/>
            <a:gdLst>
              <a:gd name="T0" fmla="*/ 42 w 72"/>
              <a:gd name="T1" fmla="*/ 70 h 73"/>
              <a:gd name="T2" fmla="*/ 69 w 72"/>
              <a:gd name="T3" fmla="*/ 31 h 73"/>
              <a:gd name="T4" fmla="*/ 30 w 72"/>
              <a:gd name="T5" fmla="*/ 4 h 73"/>
              <a:gd name="T6" fmla="*/ 3 w 72"/>
              <a:gd name="T7" fmla="*/ 43 h 73"/>
              <a:gd name="T8" fmla="*/ 42 w 72"/>
              <a:gd name="T9" fmla="*/ 7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3">
                <a:moveTo>
                  <a:pt x="42" y="70"/>
                </a:moveTo>
                <a:cubicBezTo>
                  <a:pt x="60" y="66"/>
                  <a:pt x="72" y="49"/>
                  <a:pt x="69" y="31"/>
                </a:cubicBezTo>
                <a:cubicBezTo>
                  <a:pt x="65" y="12"/>
                  <a:pt x="48" y="0"/>
                  <a:pt x="30" y="4"/>
                </a:cubicBezTo>
                <a:cubicBezTo>
                  <a:pt x="12" y="7"/>
                  <a:pt x="0" y="25"/>
                  <a:pt x="3" y="43"/>
                </a:cubicBezTo>
                <a:cubicBezTo>
                  <a:pt x="7" y="61"/>
                  <a:pt x="24" y="73"/>
                  <a:pt x="42" y="7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0" name="Freeform 413"/>
          <p:cNvSpPr>
            <a:spLocks/>
          </p:cNvSpPr>
          <p:nvPr/>
        </p:nvSpPr>
        <p:spPr bwMode="auto">
          <a:xfrm>
            <a:off x="6503089" y="5165476"/>
            <a:ext cx="220663" cy="220663"/>
          </a:xfrm>
          <a:custGeom>
            <a:avLst/>
            <a:gdLst>
              <a:gd name="T0" fmla="*/ 58 w 75"/>
              <a:gd name="T1" fmla="*/ 63 h 75"/>
              <a:gd name="T2" fmla="*/ 63 w 75"/>
              <a:gd name="T3" fmla="*/ 16 h 75"/>
              <a:gd name="T4" fmla="*/ 16 w 75"/>
              <a:gd name="T5" fmla="*/ 11 h 75"/>
              <a:gd name="T6" fmla="*/ 11 w 75"/>
              <a:gd name="T7" fmla="*/ 59 h 75"/>
              <a:gd name="T8" fmla="*/ 58 w 75"/>
              <a:gd name="T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58" y="63"/>
                </a:moveTo>
                <a:cubicBezTo>
                  <a:pt x="73" y="51"/>
                  <a:pt x="75" y="30"/>
                  <a:pt x="63" y="16"/>
                </a:cubicBezTo>
                <a:cubicBezTo>
                  <a:pt x="51" y="2"/>
                  <a:pt x="30" y="0"/>
                  <a:pt x="16" y="11"/>
                </a:cubicBezTo>
                <a:cubicBezTo>
                  <a:pt x="2" y="23"/>
                  <a:pt x="0" y="44"/>
                  <a:pt x="11" y="59"/>
                </a:cubicBezTo>
                <a:cubicBezTo>
                  <a:pt x="23" y="73"/>
                  <a:pt x="44" y="75"/>
                  <a:pt x="58" y="6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1" name="Freeform 414"/>
          <p:cNvSpPr>
            <a:spLocks/>
          </p:cNvSpPr>
          <p:nvPr/>
        </p:nvSpPr>
        <p:spPr bwMode="auto">
          <a:xfrm>
            <a:off x="6844401" y="5038476"/>
            <a:ext cx="303213" cy="271463"/>
          </a:xfrm>
          <a:custGeom>
            <a:avLst/>
            <a:gdLst>
              <a:gd name="T0" fmla="*/ 3 w 103"/>
              <a:gd name="T1" fmla="*/ 40 h 92"/>
              <a:gd name="T2" fmla="*/ 0 w 103"/>
              <a:gd name="T3" fmla="*/ 25 h 92"/>
              <a:gd name="T4" fmla="*/ 23 w 103"/>
              <a:gd name="T5" fmla="*/ 3 h 92"/>
              <a:gd name="T6" fmla="*/ 62 w 103"/>
              <a:gd name="T7" fmla="*/ 0 h 92"/>
              <a:gd name="T8" fmla="*/ 101 w 103"/>
              <a:gd name="T9" fmla="*/ 28 h 92"/>
              <a:gd name="T10" fmla="*/ 103 w 103"/>
              <a:gd name="T11" fmla="*/ 66 h 92"/>
              <a:gd name="T12" fmla="*/ 83 w 103"/>
              <a:gd name="T13" fmla="*/ 92 h 92"/>
              <a:gd name="T14" fmla="*/ 72 w 103"/>
              <a:gd name="T15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92">
                <a:moveTo>
                  <a:pt x="3" y="40"/>
                </a:moveTo>
                <a:cubicBezTo>
                  <a:pt x="3" y="40"/>
                  <a:pt x="5" y="32"/>
                  <a:pt x="0" y="25"/>
                </a:cubicBezTo>
                <a:cubicBezTo>
                  <a:pt x="15" y="28"/>
                  <a:pt x="25" y="22"/>
                  <a:pt x="23" y="3"/>
                </a:cubicBezTo>
                <a:cubicBezTo>
                  <a:pt x="35" y="17"/>
                  <a:pt x="51" y="16"/>
                  <a:pt x="62" y="0"/>
                </a:cubicBezTo>
                <a:cubicBezTo>
                  <a:pt x="62" y="17"/>
                  <a:pt x="80" y="32"/>
                  <a:pt x="101" y="28"/>
                </a:cubicBezTo>
                <a:cubicBezTo>
                  <a:pt x="86" y="42"/>
                  <a:pt x="86" y="57"/>
                  <a:pt x="103" y="66"/>
                </a:cubicBezTo>
                <a:cubicBezTo>
                  <a:pt x="84" y="68"/>
                  <a:pt x="79" y="79"/>
                  <a:pt x="83" y="92"/>
                </a:cubicBezTo>
                <a:cubicBezTo>
                  <a:pt x="77" y="88"/>
                  <a:pt x="72" y="88"/>
                  <a:pt x="72" y="88"/>
                </a:cubicBezTo>
              </a:path>
            </a:pathLst>
          </a:custGeom>
          <a:solidFill>
            <a:schemeClr val="tx2">
              <a:lumMod val="50000"/>
            </a:scheme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2" name="Freeform 415"/>
          <p:cNvSpPr>
            <a:spLocks/>
          </p:cNvSpPr>
          <p:nvPr/>
        </p:nvSpPr>
        <p:spPr bwMode="auto">
          <a:xfrm>
            <a:off x="6723751" y="5344864"/>
            <a:ext cx="50800" cy="47625"/>
          </a:xfrm>
          <a:custGeom>
            <a:avLst/>
            <a:gdLst>
              <a:gd name="T0" fmla="*/ 32 w 32"/>
              <a:gd name="T1" fmla="*/ 11 h 30"/>
              <a:gd name="T2" fmla="*/ 9 w 32"/>
              <a:gd name="T3" fmla="*/ 30 h 30"/>
              <a:gd name="T4" fmla="*/ 0 w 32"/>
              <a:gd name="T5" fmla="*/ 18 h 30"/>
              <a:gd name="T6" fmla="*/ 22 w 32"/>
              <a:gd name="T7" fmla="*/ 0 h 30"/>
              <a:gd name="T8" fmla="*/ 32 w 32"/>
              <a:gd name="T9" fmla="*/ 1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0">
                <a:moveTo>
                  <a:pt x="32" y="11"/>
                </a:moveTo>
                <a:lnTo>
                  <a:pt x="9" y="30"/>
                </a:lnTo>
                <a:lnTo>
                  <a:pt x="0" y="18"/>
                </a:lnTo>
                <a:lnTo>
                  <a:pt x="22" y="0"/>
                </a:lnTo>
                <a:lnTo>
                  <a:pt x="32" y="1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3" name="Freeform 416"/>
          <p:cNvSpPr>
            <a:spLocks/>
          </p:cNvSpPr>
          <p:nvPr/>
        </p:nvSpPr>
        <p:spPr bwMode="auto">
          <a:xfrm>
            <a:off x="6744389" y="5371851"/>
            <a:ext cx="71438" cy="76200"/>
          </a:xfrm>
          <a:custGeom>
            <a:avLst/>
            <a:gdLst>
              <a:gd name="T0" fmla="*/ 45 w 45"/>
              <a:gd name="T1" fmla="*/ 48 h 48"/>
              <a:gd name="T2" fmla="*/ 45 w 45"/>
              <a:gd name="T3" fmla="*/ 26 h 48"/>
              <a:gd name="T4" fmla="*/ 22 w 45"/>
              <a:gd name="T5" fmla="*/ 0 h 48"/>
              <a:gd name="T6" fmla="*/ 0 w 45"/>
              <a:gd name="T7" fmla="*/ 16 h 48"/>
              <a:gd name="T8" fmla="*/ 22 w 45"/>
              <a:gd name="T9" fmla="*/ 44 h 48"/>
              <a:gd name="T10" fmla="*/ 45 w 45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48">
                <a:moveTo>
                  <a:pt x="45" y="48"/>
                </a:moveTo>
                <a:lnTo>
                  <a:pt x="45" y="26"/>
                </a:lnTo>
                <a:lnTo>
                  <a:pt x="22" y="0"/>
                </a:lnTo>
                <a:lnTo>
                  <a:pt x="0" y="16"/>
                </a:lnTo>
                <a:lnTo>
                  <a:pt x="22" y="44"/>
                </a:lnTo>
                <a:lnTo>
                  <a:pt x="45" y="4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4" name="Freeform 417"/>
          <p:cNvSpPr>
            <a:spLocks noEditPoints="1"/>
          </p:cNvSpPr>
          <p:nvPr/>
        </p:nvSpPr>
        <p:spPr bwMode="auto">
          <a:xfrm>
            <a:off x="6655489" y="5282951"/>
            <a:ext cx="898525" cy="909638"/>
          </a:xfrm>
          <a:custGeom>
            <a:avLst/>
            <a:gdLst>
              <a:gd name="T0" fmla="*/ 292 w 305"/>
              <a:gd name="T1" fmla="*/ 206 h 309"/>
              <a:gd name="T2" fmla="*/ 225 w 305"/>
              <a:gd name="T3" fmla="*/ 176 h 309"/>
              <a:gd name="T4" fmla="*/ 125 w 305"/>
              <a:gd name="T5" fmla="*/ 50 h 309"/>
              <a:gd name="T6" fmla="*/ 161 w 305"/>
              <a:gd name="T7" fmla="*/ 59 h 309"/>
              <a:gd name="T8" fmla="*/ 171 w 305"/>
              <a:gd name="T9" fmla="*/ 60 h 309"/>
              <a:gd name="T10" fmla="*/ 229 w 305"/>
              <a:gd name="T11" fmla="*/ 56 h 309"/>
              <a:gd name="T12" fmla="*/ 242 w 305"/>
              <a:gd name="T13" fmla="*/ 43 h 309"/>
              <a:gd name="T14" fmla="*/ 229 w 305"/>
              <a:gd name="T15" fmla="*/ 30 h 309"/>
              <a:gd name="T16" fmla="*/ 165 w 305"/>
              <a:gd name="T17" fmla="*/ 27 h 309"/>
              <a:gd name="T18" fmla="*/ 119 w 305"/>
              <a:gd name="T19" fmla="*/ 11 h 309"/>
              <a:gd name="T20" fmla="*/ 56 w 305"/>
              <a:gd name="T21" fmla="*/ 5 h 309"/>
              <a:gd name="T22" fmla="*/ 59 w 305"/>
              <a:gd name="T23" fmla="*/ 61 h 309"/>
              <a:gd name="T24" fmla="*/ 7 w 305"/>
              <a:gd name="T25" fmla="*/ 51 h 309"/>
              <a:gd name="T26" fmla="*/ 11 w 305"/>
              <a:gd name="T27" fmla="*/ 107 h 309"/>
              <a:gd name="T28" fmla="*/ 59 w 305"/>
              <a:gd name="T29" fmla="*/ 193 h 309"/>
              <a:gd name="T30" fmla="*/ 76 w 305"/>
              <a:gd name="T31" fmla="*/ 199 h 309"/>
              <a:gd name="T32" fmla="*/ 83 w 305"/>
              <a:gd name="T33" fmla="*/ 182 h 309"/>
              <a:gd name="T34" fmla="*/ 57 w 305"/>
              <a:gd name="T35" fmla="*/ 118 h 309"/>
              <a:gd name="T36" fmla="*/ 164 w 305"/>
              <a:gd name="T37" fmla="*/ 297 h 309"/>
              <a:gd name="T38" fmla="*/ 187 w 305"/>
              <a:gd name="T39" fmla="*/ 306 h 309"/>
              <a:gd name="T40" fmla="*/ 196 w 305"/>
              <a:gd name="T41" fmla="*/ 284 h 309"/>
              <a:gd name="T42" fmla="*/ 139 w 305"/>
              <a:gd name="T43" fmla="*/ 153 h 309"/>
              <a:gd name="T44" fmla="*/ 181 w 305"/>
              <a:gd name="T45" fmla="*/ 197 h 309"/>
              <a:gd name="T46" fmla="*/ 225 w 305"/>
              <a:gd name="T47" fmla="*/ 222 h 309"/>
              <a:gd name="T48" fmla="*/ 280 w 305"/>
              <a:gd name="T49" fmla="*/ 238 h 309"/>
              <a:gd name="T50" fmla="*/ 302 w 305"/>
              <a:gd name="T51" fmla="*/ 228 h 309"/>
              <a:gd name="T52" fmla="*/ 292 w 305"/>
              <a:gd name="T53" fmla="*/ 206 h 309"/>
              <a:gd name="T54" fmla="*/ 76 w 305"/>
              <a:gd name="T55" fmla="*/ 81 h 309"/>
              <a:gd name="T56" fmla="*/ 70 w 305"/>
              <a:gd name="T57" fmla="*/ 81 h 309"/>
              <a:gd name="T58" fmla="*/ 70 w 305"/>
              <a:gd name="T59" fmla="*/ 75 h 309"/>
              <a:gd name="T60" fmla="*/ 76 w 305"/>
              <a:gd name="T61" fmla="*/ 75 h 309"/>
              <a:gd name="T62" fmla="*/ 76 w 305"/>
              <a:gd name="T63" fmla="*/ 81 h 309"/>
              <a:gd name="T64" fmla="*/ 91 w 305"/>
              <a:gd name="T65" fmla="*/ 98 h 309"/>
              <a:gd name="T66" fmla="*/ 85 w 305"/>
              <a:gd name="T67" fmla="*/ 98 h 309"/>
              <a:gd name="T68" fmla="*/ 85 w 305"/>
              <a:gd name="T69" fmla="*/ 92 h 309"/>
              <a:gd name="T70" fmla="*/ 91 w 305"/>
              <a:gd name="T71" fmla="*/ 92 h 309"/>
              <a:gd name="T72" fmla="*/ 91 w 305"/>
              <a:gd name="T73" fmla="*/ 98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5" h="309">
                <a:moveTo>
                  <a:pt x="292" y="206"/>
                </a:moveTo>
                <a:cubicBezTo>
                  <a:pt x="225" y="176"/>
                  <a:pt x="225" y="176"/>
                  <a:pt x="225" y="176"/>
                </a:cubicBezTo>
                <a:cubicBezTo>
                  <a:pt x="125" y="50"/>
                  <a:pt x="125" y="50"/>
                  <a:pt x="125" y="50"/>
                </a:cubicBezTo>
                <a:cubicBezTo>
                  <a:pt x="161" y="59"/>
                  <a:pt x="161" y="59"/>
                  <a:pt x="161" y="59"/>
                </a:cubicBezTo>
                <a:cubicBezTo>
                  <a:pt x="164" y="60"/>
                  <a:pt x="167" y="60"/>
                  <a:pt x="171" y="60"/>
                </a:cubicBezTo>
                <a:cubicBezTo>
                  <a:pt x="229" y="56"/>
                  <a:pt x="229" y="56"/>
                  <a:pt x="229" y="56"/>
                </a:cubicBezTo>
                <a:cubicBezTo>
                  <a:pt x="237" y="56"/>
                  <a:pt x="242" y="50"/>
                  <a:pt x="242" y="43"/>
                </a:cubicBezTo>
                <a:cubicBezTo>
                  <a:pt x="242" y="36"/>
                  <a:pt x="237" y="30"/>
                  <a:pt x="229" y="30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89" y="0"/>
                  <a:pt x="71" y="0"/>
                  <a:pt x="56" y="5"/>
                </a:cubicBezTo>
                <a:cubicBezTo>
                  <a:pt x="59" y="61"/>
                  <a:pt x="59" y="61"/>
                  <a:pt x="59" y="61"/>
                </a:cubicBezTo>
                <a:cubicBezTo>
                  <a:pt x="7" y="51"/>
                  <a:pt x="7" y="51"/>
                  <a:pt x="7" y="51"/>
                </a:cubicBezTo>
                <a:cubicBezTo>
                  <a:pt x="1" y="67"/>
                  <a:pt x="0" y="86"/>
                  <a:pt x="11" y="107"/>
                </a:cubicBezTo>
                <a:cubicBezTo>
                  <a:pt x="59" y="193"/>
                  <a:pt x="59" y="193"/>
                  <a:pt x="59" y="193"/>
                </a:cubicBezTo>
                <a:cubicBezTo>
                  <a:pt x="62" y="199"/>
                  <a:pt x="70" y="202"/>
                  <a:pt x="76" y="199"/>
                </a:cubicBezTo>
                <a:cubicBezTo>
                  <a:pt x="83" y="196"/>
                  <a:pt x="86" y="188"/>
                  <a:pt x="83" y="182"/>
                </a:cubicBezTo>
                <a:cubicBezTo>
                  <a:pt x="57" y="118"/>
                  <a:pt x="57" y="118"/>
                  <a:pt x="57" y="118"/>
                </a:cubicBezTo>
                <a:cubicBezTo>
                  <a:pt x="164" y="297"/>
                  <a:pt x="164" y="297"/>
                  <a:pt x="164" y="297"/>
                </a:cubicBezTo>
                <a:cubicBezTo>
                  <a:pt x="168" y="305"/>
                  <a:pt x="178" y="309"/>
                  <a:pt x="187" y="306"/>
                </a:cubicBezTo>
                <a:cubicBezTo>
                  <a:pt x="195" y="302"/>
                  <a:pt x="199" y="292"/>
                  <a:pt x="196" y="284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9" y="153"/>
                  <a:pt x="178" y="194"/>
                  <a:pt x="181" y="197"/>
                </a:cubicBezTo>
                <a:cubicBezTo>
                  <a:pt x="191" y="209"/>
                  <a:pt x="216" y="220"/>
                  <a:pt x="225" y="222"/>
                </a:cubicBezTo>
                <a:cubicBezTo>
                  <a:pt x="242" y="226"/>
                  <a:pt x="280" y="238"/>
                  <a:pt x="280" y="238"/>
                </a:cubicBezTo>
                <a:cubicBezTo>
                  <a:pt x="288" y="241"/>
                  <a:pt x="298" y="237"/>
                  <a:pt x="302" y="228"/>
                </a:cubicBezTo>
                <a:cubicBezTo>
                  <a:pt x="305" y="220"/>
                  <a:pt x="301" y="210"/>
                  <a:pt x="292" y="206"/>
                </a:cubicBezTo>
                <a:close/>
                <a:moveTo>
                  <a:pt x="76" y="81"/>
                </a:moveTo>
                <a:cubicBezTo>
                  <a:pt x="74" y="83"/>
                  <a:pt x="71" y="82"/>
                  <a:pt x="70" y="81"/>
                </a:cubicBezTo>
                <a:cubicBezTo>
                  <a:pt x="68" y="79"/>
                  <a:pt x="68" y="76"/>
                  <a:pt x="70" y="75"/>
                </a:cubicBezTo>
                <a:cubicBezTo>
                  <a:pt x="72" y="73"/>
                  <a:pt x="75" y="73"/>
                  <a:pt x="76" y="75"/>
                </a:cubicBezTo>
                <a:cubicBezTo>
                  <a:pt x="78" y="77"/>
                  <a:pt x="77" y="79"/>
                  <a:pt x="76" y="81"/>
                </a:cubicBezTo>
                <a:close/>
                <a:moveTo>
                  <a:pt x="91" y="98"/>
                </a:moveTo>
                <a:cubicBezTo>
                  <a:pt x="89" y="100"/>
                  <a:pt x="86" y="100"/>
                  <a:pt x="85" y="98"/>
                </a:cubicBezTo>
                <a:cubicBezTo>
                  <a:pt x="83" y="96"/>
                  <a:pt x="83" y="94"/>
                  <a:pt x="85" y="92"/>
                </a:cubicBezTo>
                <a:cubicBezTo>
                  <a:pt x="87" y="90"/>
                  <a:pt x="90" y="91"/>
                  <a:pt x="91" y="92"/>
                </a:cubicBezTo>
                <a:cubicBezTo>
                  <a:pt x="93" y="94"/>
                  <a:pt x="92" y="97"/>
                  <a:pt x="91" y="9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5" name="Freeform 418"/>
          <p:cNvSpPr>
            <a:spLocks/>
          </p:cNvSpPr>
          <p:nvPr/>
        </p:nvSpPr>
        <p:spPr bwMode="auto">
          <a:xfrm>
            <a:off x="6779314" y="4505076"/>
            <a:ext cx="277813" cy="312738"/>
          </a:xfrm>
          <a:custGeom>
            <a:avLst/>
            <a:gdLst>
              <a:gd name="T0" fmla="*/ 0 w 94"/>
              <a:gd name="T1" fmla="*/ 1 h 106"/>
              <a:gd name="T2" fmla="*/ 1 w 94"/>
              <a:gd name="T3" fmla="*/ 0 h 106"/>
              <a:gd name="T4" fmla="*/ 23 w 94"/>
              <a:gd name="T5" fmla="*/ 0 h 106"/>
              <a:gd name="T6" fmla="*/ 24 w 94"/>
              <a:gd name="T7" fmla="*/ 1 h 106"/>
              <a:gd name="T8" fmla="*/ 24 w 94"/>
              <a:gd name="T9" fmla="*/ 47 h 106"/>
              <a:gd name="T10" fmla="*/ 63 w 94"/>
              <a:gd name="T11" fmla="*/ 1 h 106"/>
              <a:gd name="T12" fmla="*/ 65 w 94"/>
              <a:gd name="T13" fmla="*/ 0 h 106"/>
              <a:gd name="T14" fmla="*/ 90 w 94"/>
              <a:gd name="T15" fmla="*/ 0 h 106"/>
              <a:gd name="T16" fmla="*/ 90 w 94"/>
              <a:gd name="T17" fmla="*/ 2 h 106"/>
              <a:gd name="T18" fmla="*/ 56 w 94"/>
              <a:gd name="T19" fmla="*/ 42 h 106"/>
              <a:gd name="T20" fmla="*/ 94 w 94"/>
              <a:gd name="T21" fmla="*/ 104 h 106"/>
              <a:gd name="T22" fmla="*/ 93 w 94"/>
              <a:gd name="T23" fmla="*/ 106 h 106"/>
              <a:gd name="T24" fmla="*/ 68 w 94"/>
              <a:gd name="T25" fmla="*/ 106 h 106"/>
              <a:gd name="T26" fmla="*/ 65 w 94"/>
              <a:gd name="T27" fmla="*/ 104 h 106"/>
              <a:gd name="T28" fmla="*/ 39 w 94"/>
              <a:gd name="T29" fmla="*/ 60 h 106"/>
              <a:gd name="T30" fmla="*/ 24 w 94"/>
              <a:gd name="T31" fmla="*/ 77 h 106"/>
              <a:gd name="T32" fmla="*/ 24 w 94"/>
              <a:gd name="T33" fmla="*/ 104 h 106"/>
              <a:gd name="T34" fmla="*/ 23 w 94"/>
              <a:gd name="T35" fmla="*/ 106 h 106"/>
              <a:gd name="T36" fmla="*/ 1 w 94"/>
              <a:gd name="T37" fmla="*/ 106 h 106"/>
              <a:gd name="T38" fmla="*/ 0 w 94"/>
              <a:gd name="T39" fmla="*/ 104 h 106"/>
              <a:gd name="T40" fmla="*/ 0 w 94"/>
              <a:gd name="T41" fmla="*/ 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4" h="106">
                <a:moveTo>
                  <a:pt x="0" y="1"/>
                </a:moveTo>
                <a:cubicBezTo>
                  <a:pt x="0" y="0"/>
                  <a:pt x="0" y="0"/>
                  <a:pt x="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4" y="0"/>
                  <a:pt x="24" y="1"/>
                </a:cubicBezTo>
                <a:cubicBezTo>
                  <a:pt x="24" y="47"/>
                  <a:pt x="24" y="47"/>
                  <a:pt x="24" y="47"/>
                </a:cubicBezTo>
                <a:cubicBezTo>
                  <a:pt x="63" y="1"/>
                  <a:pt x="63" y="1"/>
                  <a:pt x="63" y="1"/>
                </a:cubicBezTo>
                <a:cubicBezTo>
                  <a:pt x="63" y="0"/>
                  <a:pt x="64" y="0"/>
                  <a:pt x="65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1" y="1"/>
                  <a:pt x="90" y="2"/>
                </a:cubicBezTo>
                <a:cubicBezTo>
                  <a:pt x="56" y="42"/>
                  <a:pt x="56" y="42"/>
                  <a:pt x="56" y="42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4" y="105"/>
                  <a:pt x="94" y="106"/>
                  <a:pt x="93" y="106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9" y="60"/>
                  <a:pt x="39" y="60"/>
                  <a:pt x="39" y="60"/>
                </a:cubicBezTo>
                <a:cubicBezTo>
                  <a:pt x="24" y="77"/>
                  <a:pt x="24" y="77"/>
                  <a:pt x="24" y="77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4" y="105"/>
                  <a:pt x="24" y="106"/>
                  <a:pt x="23" y="106"/>
                </a:cubicBezTo>
                <a:cubicBezTo>
                  <a:pt x="1" y="106"/>
                  <a:pt x="1" y="106"/>
                  <a:pt x="1" y="106"/>
                </a:cubicBezTo>
                <a:cubicBezTo>
                  <a:pt x="0" y="106"/>
                  <a:pt x="0" y="105"/>
                  <a:pt x="0" y="104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6" name="Freeform 419"/>
          <p:cNvSpPr>
            <a:spLocks/>
          </p:cNvSpPr>
          <p:nvPr/>
        </p:nvSpPr>
        <p:spPr bwMode="auto">
          <a:xfrm>
            <a:off x="7095226" y="4752726"/>
            <a:ext cx="69850" cy="65088"/>
          </a:xfrm>
          <a:custGeom>
            <a:avLst/>
            <a:gdLst>
              <a:gd name="T0" fmla="*/ 0 w 24"/>
              <a:gd name="T1" fmla="*/ 1 h 22"/>
              <a:gd name="T2" fmla="*/ 2 w 24"/>
              <a:gd name="T3" fmla="*/ 0 h 22"/>
              <a:gd name="T4" fmla="*/ 22 w 24"/>
              <a:gd name="T5" fmla="*/ 0 h 22"/>
              <a:gd name="T6" fmla="*/ 24 w 24"/>
              <a:gd name="T7" fmla="*/ 1 h 22"/>
              <a:gd name="T8" fmla="*/ 24 w 24"/>
              <a:gd name="T9" fmla="*/ 20 h 22"/>
              <a:gd name="T10" fmla="*/ 22 w 24"/>
              <a:gd name="T11" fmla="*/ 22 h 22"/>
              <a:gd name="T12" fmla="*/ 2 w 24"/>
              <a:gd name="T13" fmla="*/ 22 h 22"/>
              <a:gd name="T14" fmla="*/ 0 w 24"/>
              <a:gd name="T15" fmla="*/ 20 h 22"/>
              <a:gd name="T16" fmla="*/ 0 w 24"/>
              <a:gd name="T17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2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0"/>
                  <a:pt x="24" y="1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3" y="22"/>
                  <a:pt x="2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7" name="Freeform 420"/>
          <p:cNvSpPr>
            <a:spLocks noEditPoints="1"/>
          </p:cNvSpPr>
          <p:nvPr/>
        </p:nvSpPr>
        <p:spPr bwMode="auto">
          <a:xfrm>
            <a:off x="7219051" y="4498726"/>
            <a:ext cx="265113" cy="322263"/>
          </a:xfrm>
          <a:custGeom>
            <a:avLst/>
            <a:gdLst>
              <a:gd name="T0" fmla="*/ 3 w 90"/>
              <a:gd name="T1" fmla="*/ 84 h 109"/>
              <a:gd name="T2" fmla="*/ 0 w 90"/>
              <a:gd name="T3" fmla="*/ 55 h 109"/>
              <a:gd name="T4" fmla="*/ 3 w 90"/>
              <a:gd name="T5" fmla="*/ 26 h 109"/>
              <a:gd name="T6" fmla="*/ 45 w 90"/>
              <a:gd name="T7" fmla="*/ 0 h 109"/>
              <a:gd name="T8" fmla="*/ 87 w 90"/>
              <a:gd name="T9" fmla="*/ 26 h 109"/>
              <a:gd name="T10" fmla="*/ 90 w 90"/>
              <a:gd name="T11" fmla="*/ 55 h 109"/>
              <a:gd name="T12" fmla="*/ 87 w 90"/>
              <a:gd name="T13" fmla="*/ 84 h 109"/>
              <a:gd name="T14" fmla="*/ 45 w 90"/>
              <a:gd name="T15" fmla="*/ 109 h 109"/>
              <a:gd name="T16" fmla="*/ 3 w 90"/>
              <a:gd name="T17" fmla="*/ 84 h 109"/>
              <a:gd name="T18" fmla="*/ 63 w 90"/>
              <a:gd name="T19" fmla="*/ 77 h 109"/>
              <a:gd name="T20" fmla="*/ 65 w 90"/>
              <a:gd name="T21" fmla="*/ 55 h 109"/>
              <a:gd name="T22" fmla="*/ 63 w 90"/>
              <a:gd name="T23" fmla="*/ 32 h 109"/>
              <a:gd name="T24" fmla="*/ 45 w 90"/>
              <a:gd name="T25" fmla="*/ 20 h 109"/>
              <a:gd name="T26" fmla="*/ 27 w 90"/>
              <a:gd name="T27" fmla="*/ 32 h 109"/>
              <a:gd name="T28" fmla="*/ 25 w 90"/>
              <a:gd name="T29" fmla="*/ 55 h 109"/>
              <a:gd name="T30" fmla="*/ 27 w 90"/>
              <a:gd name="T31" fmla="*/ 77 h 109"/>
              <a:gd name="T32" fmla="*/ 45 w 90"/>
              <a:gd name="T33" fmla="*/ 89 h 109"/>
              <a:gd name="T34" fmla="*/ 63 w 90"/>
              <a:gd name="T35" fmla="*/ 7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0" h="109">
                <a:moveTo>
                  <a:pt x="3" y="84"/>
                </a:moveTo>
                <a:cubicBezTo>
                  <a:pt x="1" y="76"/>
                  <a:pt x="0" y="70"/>
                  <a:pt x="0" y="55"/>
                </a:cubicBezTo>
                <a:cubicBezTo>
                  <a:pt x="0" y="39"/>
                  <a:pt x="1" y="33"/>
                  <a:pt x="3" y="26"/>
                </a:cubicBezTo>
                <a:cubicBezTo>
                  <a:pt x="9" y="9"/>
                  <a:pt x="25" y="0"/>
                  <a:pt x="45" y="0"/>
                </a:cubicBezTo>
                <a:cubicBezTo>
                  <a:pt x="65" y="0"/>
                  <a:pt x="81" y="9"/>
                  <a:pt x="87" y="26"/>
                </a:cubicBezTo>
                <a:cubicBezTo>
                  <a:pt x="89" y="33"/>
                  <a:pt x="90" y="39"/>
                  <a:pt x="90" y="55"/>
                </a:cubicBezTo>
                <a:cubicBezTo>
                  <a:pt x="90" y="70"/>
                  <a:pt x="89" y="76"/>
                  <a:pt x="87" y="84"/>
                </a:cubicBezTo>
                <a:cubicBezTo>
                  <a:pt x="81" y="101"/>
                  <a:pt x="65" y="109"/>
                  <a:pt x="45" y="109"/>
                </a:cubicBezTo>
                <a:cubicBezTo>
                  <a:pt x="25" y="109"/>
                  <a:pt x="9" y="101"/>
                  <a:pt x="3" y="84"/>
                </a:cubicBezTo>
                <a:close/>
                <a:moveTo>
                  <a:pt x="63" y="77"/>
                </a:moveTo>
                <a:cubicBezTo>
                  <a:pt x="64" y="74"/>
                  <a:pt x="65" y="69"/>
                  <a:pt x="65" y="55"/>
                </a:cubicBezTo>
                <a:cubicBezTo>
                  <a:pt x="65" y="41"/>
                  <a:pt x="64" y="36"/>
                  <a:pt x="63" y="32"/>
                </a:cubicBezTo>
                <a:cubicBezTo>
                  <a:pt x="60" y="25"/>
                  <a:pt x="54" y="20"/>
                  <a:pt x="45" y="20"/>
                </a:cubicBezTo>
                <a:cubicBezTo>
                  <a:pt x="35" y="20"/>
                  <a:pt x="29" y="25"/>
                  <a:pt x="27" y="32"/>
                </a:cubicBezTo>
                <a:cubicBezTo>
                  <a:pt x="26" y="36"/>
                  <a:pt x="25" y="41"/>
                  <a:pt x="25" y="55"/>
                </a:cubicBezTo>
                <a:cubicBezTo>
                  <a:pt x="25" y="69"/>
                  <a:pt x="26" y="74"/>
                  <a:pt x="27" y="77"/>
                </a:cubicBezTo>
                <a:cubicBezTo>
                  <a:pt x="29" y="85"/>
                  <a:pt x="35" y="89"/>
                  <a:pt x="45" y="89"/>
                </a:cubicBezTo>
                <a:cubicBezTo>
                  <a:pt x="54" y="89"/>
                  <a:pt x="60" y="85"/>
                  <a:pt x="63" y="7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8" name="Freeform 421"/>
          <p:cNvSpPr>
            <a:spLocks/>
          </p:cNvSpPr>
          <p:nvPr/>
        </p:nvSpPr>
        <p:spPr bwMode="auto">
          <a:xfrm>
            <a:off x="7536551" y="4752726"/>
            <a:ext cx="68263" cy="65088"/>
          </a:xfrm>
          <a:custGeom>
            <a:avLst/>
            <a:gdLst>
              <a:gd name="T0" fmla="*/ 0 w 23"/>
              <a:gd name="T1" fmla="*/ 1 h 22"/>
              <a:gd name="T2" fmla="*/ 2 w 23"/>
              <a:gd name="T3" fmla="*/ 0 h 22"/>
              <a:gd name="T4" fmla="*/ 22 w 23"/>
              <a:gd name="T5" fmla="*/ 0 h 22"/>
              <a:gd name="T6" fmla="*/ 23 w 23"/>
              <a:gd name="T7" fmla="*/ 1 h 22"/>
              <a:gd name="T8" fmla="*/ 23 w 23"/>
              <a:gd name="T9" fmla="*/ 20 h 22"/>
              <a:gd name="T10" fmla="*/ 22 w 23"/>
              <a:gd name="T11" fmla="*/ 22 h 22"/>
              <a:gd name="T12" fmla="*/ 2 w 23"/>
              <a:gd name="T13" fmla="*/ 22 h 22"/>
              <a:gd name="T14" fmla="*/ 0 w 23"/>
              <a:gd name="T15" fmla="*/ 20 h 22"/>
              <a:gd name="T16" fmla="*/ 0 w 23"/>
              <a:gd name="T17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2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3" y="0"/>
                  <a:pt x="23" y="1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3" y="22"/>
                  <a:pt x="2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Freeform 422"/>
          <p:cNvSpPr>
            <a:spLocks/>
          </p:cNvSpPr>
          <p:nvPr/>
        </p:nvSpPr>
        <p:spPr bwMode="auto">
          <a:xfrm>
            <a:off x="7180951" y="5224214"/>
            <a:ext cx="1071563" cy="904875"/>
          </a:xfrm>
          <a:custGeom>
            <a:avLst/>
            <a:gdLst>
              <a:gd name="T0" fmla="*/ 359 w 364"/>
              <a:gd name="T1" fmla="*/ 275 h 307"/>
              <a:gd name="T2" fmla="*/ 318 w 364"/>
              <a:gd name="T3" fmla="*/ 203 h 307"/>
              <a:gd name="T4" fmla="*/ 311 w 364"/>
              <a:gd name="T5" fmla="*/ 185 h 307"/>
              <a:gd name="T6" fmla="*/ 346 w 364"/>
              <a:gd name="T7" fmla="*/ 185 h 307"/>
              <a:gd name="T8" fmla="*/ 274 w 364"/>
              <a:gd name="T9" fmla="*/ 89 h 307"/>
              <a:gd name="T10" fmla="*/ 266 w 364"/>
              <a:gd name="T11" fmla="*/ 76 h 307"/>
              <a:gd name="T12" fmla="*/ 228 w 364"/>
              <a:gd name="T13" fmla="*/ 23 h 307"/>
              <a:gd name="T14" fmla="*/ 174 w 364"/>
              <a:gd name="T15" fmla="*/ 0 h 307"/>
              <a:gd name="T16" fmla="*/ 13 w 364"/>
              <a:gd name="T17" fmla="*/ 0 h 307"/>
              <a:gd name="T18" fmla="*/ 0 w 364"/>
              <a:gd name="T19" fmla="*/ 13 h 307"/>
              <a:gd name="T20" fmla="*/ 13 w 364"/>
              <a:gd name="T21" fmla="*/ 26 h 307"/>
              <a:gd name="T22" fmla="*/ 146 w 364"/>
              <a:gd name="T23" fmla="*/ 39 h 307"/>
              <a:gd name="T24" fmla="*/ 202 w 364"/>
              <a:gd name="T25" fmla="*/ 115 h 307"/>
              <a:gd name="T26" fmla="*/ 165 w 364"/>
              <a:gd name="T27" fmla="*/ 182 h 307"/>
              <a:gd name="T28" fmla="*/ 161 w 364"/>
              <a:gd name="T29" fmla="*/ 202 h 307"/>
              <a:gd name="T30" fmla="*/ 160 w 364"/>
              <a:gd name="T31" fmla="*/ 290 h 307"/>
              <a:gd name="T32" fmla="*/ 177 w 364"/>
              <a:gd name="T33" fmla="*/ 307 h 307"/>
              <a:gd name="T34" fmla="*/ 194 w 364"/>
              <a:gd name="T35" fmla="*/ 290 h 307"/>
              <a:gd name="T36" fmla="*/ 203 w 364"/>
              <a:gd name="T37" fmla="*/ 205 h 307"/>
              <a:gd name="T38" fmla="*/ 219 w 364"/>
              <a:gd name="T39" fmla="*/ 185 h 307"/>
              <a:gd name="T40" fmla="*/ 258 w 364"/>
              <a:gd name="T41" fmla="*/ 185 h 307"/>
              <a:gd name="T42" fmla="*/ 271 w 364"/>
              <a:gd name="T43" fmla="*/ 207 h 307"/>
              <a:gd name="T44" fmla="*/ 282 w 364"/>
              <a:gd name="T45" fmla="*/ 225 h 307"/>
              <a:gd name="T46" fmla="*/ 331 w 364"/>
              <a:gd name="T47" fmla="*/ 293 h 307"/>
              <a:gd name="T48" fmla="*/ 354 w 364"/>
              <a:gd name="T49" fmla="*/ 298 h 307"/>
              <a:gd name="T50" fmla="*/ 359 w 364"/>
              <a:gd name="T51" fmla="*/ 275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64" h="307">
                <a:moveTo>
                  <a:pt x="359" y="275"/>
                </a:moveTo>
                <a:cubicBezTo>
                  <a:pt x="318" y="203"/>
                  <a:pt x="318" y="203"/>
                  <a:pt x="318" y="203"/>
                </a:cubicBezTo>
                <a:cubicBezTo>
                  <a:pt x="311" y="185"/>
                  <a:pt x="311" y="185"/>
                  <a:pt x="311" y="185"/>
                </a:cubicBezTo>
                <a:cubicBezTo>
                  <a:pt x="346" y="185"/>
                  <a:pt x="346" y="185"/>
                  <a:pt x="346" y="185"/>
                </a:cubicBezTo>
                <a:cubicBezTo>
                  <a:pt x="346" y="185"/>
                  <a:pt x="332" y="117"/>
                  <a:pt x="274" y="89"/>
                </a:cubicBezTo>
                <a:cubicBezTo>
                  <a:pt x="271" y="84"/>
                  <a:pt x="269" y="80"/>
                  <a:pt x="266" y="76"/>
                </a:cubicBezTo>
                <a:cubicBezTo>
                  <a:pt x="228" y="23"/>
                  <a:pt x="228" y="23"/>
                  <a:pt x="228" y="23"/>
                </a:cubicBezTo>
                <a:cubicBezTo>
                  <a:pt x="215" y="5"/>
                  <a:pt x="198" y="0"/>
                  <a:pt x="17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21"/>
                  <a:pt x="6" y="26"/>
                  <a:pt x="13" y="26"/>
                </a:cubicBezTo>
                <a:cubicBezTo>
                  <a:pt x="146" y="39"/>
                  <a:pt x="146" y="39"/>
                  <a:pt x="146" y="39"/>
                </a:cubicBezTo>
                <a:cubicBezTo>
                  <a:pt x="150" y="44"/>
                  <a:pt x="202" y="115"/>
                  <a:pt x="202" y="115"/>
                </a:cubicBezTo>
                <a:cubicBezTo>
                  <a:pt x="165" y="182"/>
                  <a:pt x="165" y="182"/>
                  <a:pt x="165" y="182"/>
                </a:cubicBezTo>
                <a:cubicBezTo>
                  <a:pt x="162" y="187"/>
                  <a:pt x="161" y="196"/>
                  <a:pt x="161" y="202"/>
                </a:cubicBezTo>
                <a:cubicBezTo>
                  <a:pt x="160" y="290"/>
                  <a:pt x="160" y="290"/>
                  <a:pt x="160" y="290"/>
                </a:cubicBezTo>
                <a:cubicBezTo>
                  <a:pt x="160" y="299"/>
                  <a:pt x="168" y="307"/>
                  <a:pt x="177" y="307"/>
                </a:cubicBezTo>
                <a:cubicBezTo>
                  <a:pt x="186" y="307"/>
                  <a:pt x="194" y="299"/>
                  <a:pt x="194" y="290"/>
                </a:cubicBezTo>
                <a:cubicBezTo>
                  <a:pt x="203" y="205"/>
                  <a:pt x="203" y="205"/>
                  <a:pt x="203" y="20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58" y="185"/>
                  <a:pt x="258" y="185"/>
                  <a:pt x="258" y="185"/>
                </a:cubicBezTo>
                <a:cubicBezTo>
                  <a:pt x="271" y="207"/>
                  <a:pt x="271" y="207"/>
                  <a:pt x="271" y="207"/>
                </a:cubicBezTo>
                <a:cubicBezTo>
                  <a:pt x="275" y="216"/>
                  <a:pt x="280" y="222"/>
                  <a:pt x="282" y="225"/>
                </a:cubicBezTo>
                <a:cubicBezTo>
                  <a:pt x="331" y="293"/>
                  <a:pt x="331" y="293"/>
                  <a:pt x="331" y="293"/>
                </a:cubicBezTo>
                <a:cubicBezTo>
                  <a:pt x="336" y="301"/>
                  <a:pt x="346" y="303"/>
                  <a:pt x="354" y="298"/>
                </a:cubicBezTo>
                <a:cubicBezTo>
                  <a:pt x="362" y="293"/>
                  <a:pt x="364" y="282"/>
                  <a:pt x="359" y="27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0" name="Freeform 423"/>
          <p:cNvSpPr>
            <a:spLocks/>
          </p:cNvSpPr>
          <p:nvPr/>
        </p:nvSpPr>
        <p:spPr bwMode="auto">
          <a:xfrm>
            <a:off x="9274523" y="4505076"/>
            <a:ext cx="276225" cy="312738"/>
          </a:xfrm>
          <a:custGeom>
            <a:avLst/>
            <a:gdLst>
              <a:gd name="T0" fmla="*/ 0 w 94"/>
              <a:gd name="T1" fmla="*/ 1 h 106"/>
              <a:gd name="T2" fmla="*/ 1 w 94"/>
              <a:gd name="T3" fmla="*/ 0 h 106"/>
              <a:gd name="T4" fmla="*/ 23 w 94"/>
              <a:gd name="T5" fmla="*/ 0 h 106"/>
              <a:gd name="T6" fmla="*/ 25 w 94"/>
              <a:gd name="T7" fmla="*/ 1 h 106"/>
              <a:gd name="T8" fmla="*/ 25 w 94"/>
              <a:gd name="T9" fmla="*/ 47 h 106"/>
              <a:gd name="T10" fmla="*/ 63 w 94"/>
              <a:gd name="T11" fmla="*/ 1 h 106"/>
              <a:gd name="T12" fmla="*/ 65 w 94"/>
              <a:gd name="T13" fmla="*/ 0 h 106"/>
              <a:gd name="T14" fmla="*/ 90 w 94"/>
              <a:gd name="T15" fmla="*/ 0 h 106"/>
              <a:gd name="T16" fmla="*/ 91 w 94"/>
              <a:gd name="T17" fmla="*/ 2 h 106"/>
              <a:gd name="T18" fmla="*/ 56 w 94"/>
              <a:gd name="T19" fmla="*/ 42 h 106"/>
              <a:gd name="T20" fmla="*/ 94 w 94"/>
              <a:gd name="T21" fmla="*/ 104 h 106"/>
              <a:gd name="T22" fmla="*/ 93 w 94"/>
              <a:gd name="T23" fmla="*/ 106 h 106"/>
              <a:gd name="T24" fmla="*/ 68 w 94"/>
              <a:gd name="T25" fmla="*/ 106 h 106"/>
              <a:gd name="T26" fmla="*/ 65 w 94"/>
              <a:gd name="T27" fmla="*/ 104 h 106"/>
              <a:gd name="T28" fmla="*/ 40 w 94"/>
              <a:gd name="T29" fmla="*/ 60 h 106"/>
              <a:gd name="T30" fmla="*/ 25 w 94"/>
              <a:gd name="T31" fmla="*/ 77 h 106"/>
              <a:gd name="T32" fmla="*/ 25 w 94"/>
              <a:gd name="T33" fmla="*/ 104 h 106"/>
              <a:gd name="T34" fmla="*/ 23 w 94"/>
              <a:gd name="T35" fmla="*/ 106 h 106"/>
              <a:gd name="T36" fmla="*/ 1 w 94"/>
              <a:gd name="T37" fmla="*/ 106 h 106"/>
              <a:gd name="T38" fmla="*/ 0 w 94"/>
              <a:gd name="T39" fmla="*/ 104 h 106"/>
              <a:gd name="T40" fmla="*/ 0 w 94"/>
              <a:gd name="T41" fmla="*/ 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4" h="106">
                <a:moveTo>
                  <a:pt x="0" y="1"/>
                </a:moveTo>
                <a:cubicBezTo>
                  <a:pt x="0" y="0"/>
                  <a:pt x="0" y="0"/>
                  <a:pt x="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5" y="0"/>
                  <a:pt x="25" y="1"/>
                </a:cubicBezTo>
                <a:cubicBezTo>
                  <a:pt x="25" y="47"/>
                  <a:pt x="25" y="47"/>
                  <a:pt x="25" y="47"/>
                </a:cubicBezTo>
                <a:cubicBezTo>
                  <a:pt x="63" y="1"/>
                  <a:pt x="63" y="1"/>
                  <a:pt x="63" y="1"/>
                </a:cubicBezTo>
                <a:cubicBezTo>
                  <a:pt x="63" y="0"/>
                  <a:pt x="64" y="0"/>
                  <a:pt x="65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1" y="1"/>
                  <a:pt x="91" y="2"/>
                </a:cubicBezTo>
                <a:cubicBezTo>
                  <a:pt x="56" y="42"/>
                  <a:pt x="56" y="42"/>
                  <a:pt x="56" y="42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4" y="105"/>
                  <a:pt x="94" y="106"/>
                  <a:pt x="93" y="106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40" y="60"/>
                  <a:pt x="40" y="60"/>
                  <a:pt x="40" y="60"/>
                </a:cubicBezTo>
                <a:cubicBezTo>
                  <a:pt x="25" y="77"/>
                  <a:pt x="25" y="77"/>
                  <a:pt x="25" y="77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5" y="105"/>
                  <a:pt x="24" y="106"/>
                  <a:pt x="23" y="106"/>
                </a:cubicBezTo>
                <a:cubicBezTo>
                  <a:pt x="1" y="106"/>
                  <a:pt x="1" y="106"/>
                  <a:pt x="1" y="106"/>
                </a:cubicBezTo>
                <a:cubicBezTo>
                  <a:pt x="0" y="106"/>
                  <a:pt x="0" y="105"/>
                  <a:pt x="0" y="104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1" name="Freeform 424"/>
          <p:cNvSpPr>
            <a:spLocks/>
          </p:cNvSpPr>
          <p:nvPr/>
        </p:nvSpPr>
        <p:spPr bwMode="auto">
          <a:xfrm>
            <a:off x="9592023" y="4752726"/>
            <a:ext cx="68263" cy="65088"/>
          </a:xfrm>
          <a:custGeom>
            <a:avLst/>
            <a:gdLst>
              <a:gd name="T0" fmla="*/ 0 w 23"/>
              <a:gd name="T1" fmla="*/ 1 h 22"/>
              <a:gd name="T2" fmla="*/ 1 w 23"/>
              <a:gd name="T3" fmla="*/ 0 h 22"/>
              <a:gd name="T4" fmla="*/ 21 w 23"/>
              <a:gd name="T5" fmla="*/ 0 h 22"/>
              <a:gd name="T6" fmla="*/ 23 w 23"/>
              <a:gd name="T7" fmla="*/ 1 h 22"/>
              <a:gd name="T8" fmla="*/ 23 w 23"/>
              <a:gd name="T9" fmla="*/ 20 h 22"/>
              <a:gd name="T10" fmla="*/ 21 w 23"/>
              <a:gd name="T11" fmla="*/ 22 h 22"/>
              <a:gd name="T12" fmla="*/ 1 w 23"/>
              <a:gd name="T13" fmla="*/ 22 h 22"/>
              <a:gd name="T14" fmla="*/ 0 w 23"/>
              <a:gd name="T15" fmla="*/ 20 h 22"/>
              <a:gd name="T16" fmla="*/ 0 w 23"/>
              <a:gd name="T17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2">
                <a:moveTo>
                  <a:pt x="0" y="1"/>
                </a:moveTo>
                <a:cubicBezTo>
                  <a:pt x="0" y="0"/>
                  <a:pt x="0" y="0"/>
                  <a:pt x="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3" y="0"/>
                  <a:pt x="23" y="1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2" y="22"/>
                  <a:pt x="2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2"/>
                  <a:pt x="0" y="21"/>
                  <a:pt x="0" y="2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2" name="Freeform 425"/>
          <p:cNvSpPr>
            <a:spLocks noEditPoints="1"/>
          </p:cNvSpPr>
          <p:nvPr/>
        </p:nvSpPr>
        <p:spPr bwMode="auto">
          <a:xfrm>
            <a:off x="9712673" y="4498726"/>
            <a:ext cx="265113" cy="322263"/>
          </a:xfrm>
          <a:custGeom>
            <a:avLst/>
            <a:gdLst>
              <a:gd name="T0" fmla="*/ 3 w 90"/>
              <a:gd name="T1" fmla="*/ 84 h 109"/>
              <a:gd name="T2" fmla="*/ 0 w 90"/>
              <a:gd name="T3" fmla="*/ 55 h 109"/>
              <a:gd name="T4" fmla="*/ 3 w 90"/>
              <a:gd name="T5" fmla="*/ 26 h 109"/>
              <a:gd name="T6" fmla="*/ 45 w 90"/>
              <a:gd name="T7" fmla="*/ 0 h 109"/>
              <a:gd name="T8" fmla="*/ 87 w 90"/>
              <a:gd name="T9" fmla="*/ 26 h 109"/>
              <a:gd name="T10" fmla="*/ 90 w 90"/>
              <a:gd name="T11" fmla="*/ 55 h 109"/>
              <a:gd name="T12" fmla="*/ 87 w 90"/>
              <a:gd name="T13" fmla="*/ 84 h 109"/>
              <a:gd name="T14" fmla="*/ 45 w 90"/>
              <a:gd name="T15" fmla="*/ 109 h 109"/>
              <a:gd name="T16" fmla="*/ 3 w 90"/>
              <a:gd name="T17" fmla="*/ 84 h 109"/>
              <a:gd name="T18" fmla="*/ 63 w 90"/>
              <a:gd name="T19" fmla="*/ 77 h 109"/>
              <a:gd name="T20" fmla="*/ 65 w 90"/>
              <a:gd name="T21" fmla="*/ 55 h 109"/>
              <a:gd name="T22" fmla="*/ 63 w 90"/>
              <a:gd name="T23" fmla="*/ 32 h 109"/>
              <a:gd name="T24" fmla="*/ 45 w 90"/>
              <a:gd name="T25" fmla="*/ 20 h 109"/>
              <a:gd name="T26" fmla="*/ 27 w 90"/>
              <a:gd name="T27" fmla="*/ 32 h 109"/>
              <a:gd name="T28" fmla="*/ 25 w 90"/>
              <a:gd name="T29" fmla="*/ 55 h 109"/>
              <a:gd name="T30" fmla="*/ 27 w 90"/>
              <a:gd name="T31" fmla="*/ 77 h 109"/>
              <a:gd name="T32" fmla="*/ 45 w 90"/>
              <a:gd name="T33" fmla="*/ 89 h 109"/>
              <a:gd name="T34" fmla="*/ 63 w 90"/>
              <a:gd name="T35" fmla="*/ 7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0" h="109">
                <a:moveTo>
                  <a:pt x="3" y="84"/>
                </a:moveTo>
                <a:cubicBezTo>
                  <a:pt x="1" y="76"/>
                  <a:pt x="0" y="70"/>
                  <a:pt x="0" y="55"/>
                </a:cubicBezTo>
                <a:cubicBezTo>
                  <a:pt x="0" y="39"/>
                  <a:pt x="1" y="33"/>
                  <a:pt x="3" y="26"/>
                </a:cubicBezTo>
                <a:cubicBezTo>
                  <a:pt x="9" y="9"/>
                  <a:pt x="25" y="0"/>
                  <a:pt x="45" y="0"/>
                </a:cubicBezTo>
                <a:cubicBezTo>
                  <a:pt x="65" y="0"/>
                  <a:pt x="81" y="9"/>
                  <a:pt x="87" y="26"/>
                </a:cubicBezTo>
                <a:cubicBezTo>
                  <a:pt x="89" y="33"/>
                  <a:pt x="90" y="39"/>
                  <a:pt x="90" y="55"/>
                </a:cubicBezTo>
                <a:cubicBezTo>
                  <a:pt x="90" y="70"/>
                  <a:pt x="89" y="76"/>
                  <a:pt x="87" y="84"/>
                </a:cubicBezTo>
                <a:cubicBezTo>
                  <a:pt x="81" y="101"/>
                  <a:pt x="65" y="109"/>
                  <a:pt x="45" y="109"/>
                </a:cubicBezTo>
                <a:cubicBezTo>
                  <a:pt x="25" y="109"/>
                  <a:pt x="9" y="101"/>
                  <a:pt x="3" y="84"/>
                </a:cubicBezTo>
                <a:close/>
                <a:moveTo>
                  <a:pt x="63" y="77"/>
                </a:moveTo>
                <a:cubicBezTo>
                  <a:pt x="64" y="74"/>
                  <a:pt x="65" y="69"/>
                  <a:pt x="65" y="55"/>
                </a:cubicBezTo>
                <a:cubicBezTo>
                  <a:pt x="65" y="41"/>
                  <a:pt x="64" y="36"/>
                  <a:pt x="63" y="32"/>
                </a:cubicBezTo>
                <a:cubicBezTo>
                  <a:pt x="61" y="25"/>
                  <a:pt x="54" y="20"/>
                  <a:pt x="45" y="20"/>
                </a:cubicBezTo>
                <a:cubicBezTo>
                  <a:pt x="36" y="20"/>
                  <a:pt x="30" y="25"/>
                  <a:pt x="27" y="32"/>
                </a:cubicBezTo>
                <a:cubicBezTo>
                  <a:pt x="26" y="36"/>
                  <a:pt x="25" y="41"/>
                  <a:pt x="25" y="55"/>
                </a:cubicBezTo>
                <a:cubicBezTo>
                  <a:pt x="25" y="69"/>
                  <a:pt x="26" y="74"/>
                  <a:pt x="27" y="77"/>
                </a:cubicBezTo>
                <a:cubicBezTo>
                  <a:pt x="30" y="85"/>
                  <a:pt x="36" y="89"/>
                  <a:pt x="45" y="89"/>
                </a:cubicBezTo>
                <a:cubicBezTo>
                  <a:pt x="54" y="89"/>
                  <a:pt x="61" y="85"/>
                  <a:pt x="63" y="7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3" name="Freeform 426"/>
          <p:cNvSpPr>
            <a:spLocks/>
          </p:cNvSpPr>
          <p:nvPr/>
        </p:nvSpPr>
        <p:spPr bwMode="auto">
          <a:xfrm>
            <a:off x="10030173" y="4752726"/>
            <a:ext cx="68263" cy="65088"/>
          </a:xfrm>
          <a:custGeom>
            <a:avLst/>
            <a:gdLst>
              <a:gd name="T0" fmla="*/ 0 w 23"/>
              <a:gd name="T1" fmla="*/ 1 h 22"/>
              <a:gd name="T2" fmla="*/ 2 w 23"/>
              <a:gd name="T3" fmla="*/ 0 h 22"/>
              <a:gd name="T4" fmla="*/ 22 w 23"/>
              <a:gd name="T5" fmla="*/ 0 h 22"/>
              <a:gd name="T6" fmla="*/ 23 w 23"/>
              <a:gd name="T7" fmla="*/ 1 h 22"/>
              <a:gd name="T8" fmla="*/ 23 w 23"/>
              <a:gd name="T9" fmla="*/ 20 h 22"/>
              <a:gd name="T10" fmla="*/ 22 w 23"/>
              <a:gd name="T11" fmla="*/ 22 h 22"/>
              <a:gd name="T12" fmla="*/ 2 w 23"/>
              <a:gd name="T13" fmla="*/ 22 h 22"/>
              <a:gd name="T14" fmla="*/ 0 w 23"/>
              <a:gd name="T15" fmla="*/ 20 h 22"/>
              <a:gd name="T16" fmla="*/ 0 w 23"/>
              <a:gd name="T17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2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3" y="0"/>
                  <a:pt x="23" y="1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3" y="22"/>
                  <a:pt x="2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4" name="Freeform 427"/>
          <p:cNvSpPr>
            <a:spLocks/>
          </p:cNvSpPr>
          <p:nvPr/>
        </p:nvSpPr>
        <p:spPr bwMode="auto">
          <a:xfrm>
            <a:off x="9912698" y="5000376"/>
            <a:ext cx="215900" cy="214313"/>
          </a:xfrm>
          <a:custGeom>
            <a:avLst/>
            <a:gdLst>
              <a:gd name="T0" fmla="*/ 43 w 73"/>
              <a:gd name="T1" fmla="*/ 70 h 73"/>
              <a:gd name="T2" fmla="*/ 70 w 73"/>
              <a:gd name="T3" fmla="*/ 31 h 73"/>
              <a:gd name="T4" fmla="*/ 30 w 73"/>
              <a:gd name="T5" fmla="*/ 4 h 73"/>
              <a:gd name="T6" fmla="*/ 4 w 73"/>
              <a:gd name="T7" fmla="*/ 43 h 73"/>
              <a:gd name="T8" fmla="*/ 43 w 73"/>
              <a:gd name="T9" fmla="*/ 7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43" y="70"/>
                </a:moveTo>
                <a:cubicBezTo>
                  <a:pt x="61" y="66"/>
                  <a:pt x="73" y="49"/>
                  <a:pt x="70" y="31"/>
                </a:cubicBezTo>
                <a:cubicBezTo>
                  <a:pt x="66" y="12"/>
                  <a:pt x="49" y="0"/>
                  <a:pt x="30" y="4"/>
                </a:cubicBezTo>
                <a:cubicBezTo>
                  <a:pt x="12" y="7"/>
                  <a:pt x="0" y="25"/>
                  <a:pt x="4" y="43"/>
                </a:cubicBezTo>
                <a:cubicBezTo>
                  <a:pt x="7" y="61"/>
                  <a:pt x="25" y="73"/>
                  <a:pt x="43" y="7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5" name="Freeform 428"/>
          <p:cNvSpPr>
            <a:spLocks/>
          </p:cNvSpPr>
          <p:nvPr/>
        </p:nvSpPr>
        <p:spPr bwMode="auto">
          <a:xfrm>
            <a:off x="9636473" y="5224214"/>
            <a:ext cx="1071563" cy="904875"/>
          </a:xfrm>
          <a:custGeom>
            <a:avLst/>
            <a:gdLst>
              <a:gd name="T0" fmla="*/ 227 w 364"/>
              <a:gd name="T1" fmla="*/ 23 h 307"/>
              <a:gd name="T2" fmla="*/ 266 w 364"/>
              <a:gd name="T3" fmla="*/ 76 h 307"/>
              <a:gd name="T4" fmla="*/ 292 w 364"/>
              <a:gd name="T5" fmla="*/ 133 h 307"/>
              <a:gd name="T6" fmla="*/ 318 w 364"/>
              <a:gd name="T7" fmla="*/ 203 h 307"/>
              <a:gd name="T8" fmla="*/ 359 w 364"/>
              <a:gd name="T9" fmla="*/ 275 h 307"/>
              <a:gd name="T10" fmla="*/ 354 w 364"/>
              <a:gd name="T11" fmla="*/ 298 h 307"/>
              <a:gd name="T12" fmla="*/ 330 w 364"/>
              <a:gd name="T13" fmla="*/ 293 h 307"/>
              <a:gd name="T14" fmla="*/ 281 w 364"/>
              <a:gd name="T15" fmla="*/ 225 h 307"/>
              <a:gd name="T16" fmla="*/ 271 w 364"/>
              <a:gd name="T17" fmla="*/ 207 h 307"/>
              <a:gd name="T18" fmla="*/ 242 w 364"/>
              <a:gd name="T19" fmla="*/ 158 h 307"/>
              <a:gd name="T20" fmla="*/ 202 w 364"/>
              <a:gd name="T21" fmla="*/ 205 h 307"/>
              <a:gd name="T22" fmla="*/ 194 w 364"/>
              <a:gd name="T23" fmla="*/ 290 h 307"/>
              <a:gd name="T24" fmla="*/ 177 w 364"/>
              <a:gd name="T25" fmla="*/ 307 h 307"/>
              <a:gd name="T26" fmla="*/ 160 w 364"/>
              <a:gd name="T27" fmla="*/ 290 h 307"/>
              <a:gd name="T28" fmla="*/ 161 w 364"/>
              <a:gd name="T29" fmla="*/ 202 h 307"/>
              <a:gd name="T30" fmla="*/ 165 w 364"/>
              <a:gd name="T31" fmla="*/ 182 h 307"/>
              <a:gd name="T32" fmla="*/ 202 w 364"/>
              <a:gd name="T33" fmla="*/ 115 h 307"/>
              <a:gd name="T34" fmla="*/ 146 w 364"/>
              <a:gd name="T35" fmla="*/ 39 h 307"/>
              <a:gd name="T36" fmla="*/ 13 w 364"/>
              <a:gd name="T37" fmla="*/ 26 h 307"/>
              <a:gd name="T38" fmla="*/ 0 w 364"/>
              <a:gd name="T39" fmla="*/ 13 h 307"/>
              <a:gd name="T40" fmla="*/ 13 w 364"/>
              <a:gd name="T41" fmla="*/ 0 h 307"/>
              <a:gd name="T42" fmla="*/ 174 w 364"/>
              <a:gd name="T43" fmla="*/ 0 h 307"/>
              <a:gd name="T44" fmla="*/ 227 w 364"/>
              <a:gd name="T45" fmla="*/ 2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4" h="307">
                <a:moveTo>
                  <a:pt x="227" y="23"/>
                </a:moveTo>
                <a:cubicBezTo>
                  <a:pt x="266" y="76"/>
                  <a:pt x="266" y="76"/>
                  <a:pt x="266" y="76"/>
                </a:cubicBezTo>
                <a:cubicBezTo>
                  <a:pt x="275" y="90"/>
                  <a:pt x="287" y="113"/>
                  <a:pt x="292" y="133"/>
                </a:cubicBezTo>
                <a:cubicBezTo>
                  <a:pt x="318" y="203"/>
                  <a:pt x="318" y="203"/>
                  <a:pt x="318" y="203"/>
                </a:cubicBezTo>
                <a:cubicBezTo>
                  <a:pt x="359" y="275"/>
                  <a:pt x="359" y="275"/>
                  <a:pt x="359" y="275"/>
                </a:cubicBezTo>
                <a:cubicBezTo>
                  <a:pt x="364" y="282"/>
                  <a:pt x="362" y="293"/>
                  <a:pt x="354" y="298"/>
                </a:cubicBezTo>
                <a:cubicBezTo>
                  <a:pt x="346" y="303"/>
                  <a:pt x="335" y="301"/>
                  <a:pt x="330" y="293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0" y="222"/>
                  <a:pt x="275" y="216"/>
                  <a:pt x="271" y="207"/>
                </a:cubicBezTo>
                <a:cubicBezTo>
                  <a:pt x="242" y="158"/>
                  <a:pt x="242" y="158"/>
                  <a:pt x="242" y="158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4" y="299"/>
                  <a:pt x="186" y="307"/>
                  <a:pt x="177" y="307"/>
                </a:cubicBezTo>
                <a:cubicBezTo>
                  <a:pt x="167" y="307"/>
                  <a:pt x="160" y="299"/>
                  <a:pt x="160" y="290"/>
                </a:cubicBezTo>
                <a:cubicBezTo>
                  <a:pt x="161" y="202"/>
                  <a:pt x="161" y="202"/>
                  <a:pt x="161" y="202"/>
                </a:cubicBezTo>
                <a:cubicBezTo>
                  <a:pt x="160" y="196"/>
                  <a:pt x="161" y="187"/>
                  <a:pt x="165" y="182"/>
                </a:cubicBezTo>
                <a:cubicBezTo>
                  <a:pt x="202" y="115"/>
                  <a:pt x="202" y="115"/>
                  <a:pt x="202" y="115"/>
                </a:cubicBezTo>
                <a:cubicBezTo>
                  <a:pt x="202" y="115"/>
                  <a:pt x="150" y="44"/>
                  <a:pt x="146" y="39"/>
                </a:cubicBezTo>
                <a:cubicBezTo>
                  <a:pt x="13" y="26"/>
                  <a:pt x="13" y="26"/>
                  <a:pt x="13" y="26"/>
                </a:cubicBezTo>
                <a:cubicBezTo>
                  <a:pt x="6" y="26"/>
                  <a:pt x="0" y="21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98" y="0"/>
                  <a:pt x="215" y="5"/>
                  <a:pt x="227" y="2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6" name="Freeform 429"/>
          <p:cNvSpPr>
            <a:spLocks/>
          </p:cNvSpPr>
          <p:nvPr/>
        </p:nvSpPr>
        <p:spPr bwMode="auto">
          <a:xfrm>
            <a:off x="8955436" y="5165476"/>
            <a:ext cx="220663" cy="220663"/>
          </a:xfrm>
          <a:custGeom>
            <a:avLst/>
            <a:gdLst>
              <a:gd name="T0" fmla="*/ 59 w 75"/>
              <a:gd name="T1" fmla="*/ 63 h 75"/>
              <a:gd name="T2" fmla="*/ 64 w 75"/>
              <a:gd name="T3" fmla="*/ 16 h 75"/>
              <a:gd name="T4" fmla="*/ 17 w 75"/>
              <a:gd name="T5" fmla="*/ 11 h 75"/>
              <a:gd name="T6" fmla="*/ 12 w 75"/>
              <a:gd name="T7" fmla="*/ 59 h 75"/>
              <a:gd name="T8" fmla="*/ 59 w 75"/>
              <a:gd name="T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59" y="63"/>
                </a:moveTo>
                <a:cubicBezTo>
                  <a:pt x="73" y="51"/>
                  <a:pt x="75" y="30"/>
                  <a:pt x="64" y="16"/>
                </a:cubicBezTo>
                <a:cubicBezTo>
                  <a:pt x="52" y="2"/>
                  <a:pt x="31" y="0"/>
                  <a:pt x="17" y="11"/>
                </a:cubicBezTo>
                <a:cubicBezTo>
                  <a:pt x="2" y="23"/>
                  <a:pt x="0" y="44"/>
                  <a:pt x="12" y="59"/>
                </a:cubicBezTo>
                <a:cubicBezTo>
                  <a:pt x="24" y="73"/>
                  <a:pt x="45" y="75"/>
                  <a:pt x="59" y="6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7" name="Freeform 430"/>
          <p:cNvSpPr>
            <a:spLocks/>
          </p:cNvSpPr>
          <p:nvPr/>
        </p:nvSpPr>
        <p:spPr bwMode="auto">
          <a:xfrm>
            <a:off x="9296748" y="5038476"/>
            <a:ext cx="306388" cy="271463"/>
          </a:xfrm>
          <a:custGeom>
            <a:avLst/>
            <a:gdLst>
              <a:gd name="T0" fmla="*/ 3 w 104"/>
              <a:gd name="T1" fmla="*/ 40 h 92"/>
              <a:gd name="T2" fmla="*/ 0 w 104"/>
              <a:gd name="T3" fmla="*/ 25 h 92"/>
              <a:gd name="T4" fmla="*/ 23 w 104"/>
              <a:gd name="T5" fmla="*/ 3 h 92"/>
              <a:gd name="T6" fmla="*/ 63 w 104"/>
              <a:gd name="T7" fmla="*/ 0 h 92"/>
              <a:gd name="T8" fmla="*/ 102 w 104"/>
              <a:gd name="T9" fmla="*/ 28 h 92"/>
              <a:gd name="T10" fmla="*/ 104 w 104"/>
              <a:gd name="T11" fmla="*/ 66 h 92"/>
              <a:gd name="T12" fmla="*/ 83 w 104"/>
              <a:gd name="T13" fmla="*/ 92 h 92"/>
              <a:gd name="T14" fmla="*/ 72 w 104"/>
              <a:gd name="T15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" h="92">
                <a:moveTo>
                  <a:pt x="3" y="40"/>
                </a:moveTo>
                <a:cubicBezTo>
                  <a:pt x="3" y="40"/>
                  <a:pt x="6" y="32"/>
                  <a:pt x="0" y="25"/>
                </a:cubicBezTo>
                <a:cubicBezTo>
                  <a:pt x="16" y="28"/>
                  <a:pt x="25" y="22"/>
                  <a:pt x="23" y="3"/>
                </a:cubicBezTo>
                <a:cubicBezTo>
                  <a:pt x="36" y="17"/>
                  <a:pt x="52" y="16"/>
                  <a:pt x="63" y="0"/>
                </a:cubicBezTo>
                <a:cubicBezTo>
                  <a:pt x="63" y="17"/>
                  <a:pt x="81" y="32"/>
                  <a:pt x="102" y="28"/>
                </a:cubicBezTo>
                <a:cubicBezTo>
                  <a:pt x="86" y="42"/>
                  <a:pt x="87" y="57"/>
                  <a:pt x="104" y="66"/>
                </a:cubicBezTo>
                <a:cubicBezTo>
                  <a:pt x="85" y="68"/>
                  <a:pt x="79" y="79"/>
                  <a:pt x="83" y="92"/>
                </a:cubicBezTo>
                <a:cubicBezTo>
                  <a:pt x="78" y="88"/>
                  <a:pt x="72" y="88"/>
                  <a:pt x="72" y="88"/>
                </a:cubicBezTo>
              </a:path>
            </a:pathLst>
          </a:custGeom>
          <a:solidFill>
            <a:schemeClr val="tx2">
              <a:lumMod val="50000"/>
            </a:scheme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8" name="Freeform 431"/>
          <p:cNvSpPr>
            <a:spLocks/>
          </p:cNvSpPr>
          <p:nvPr/>
        </p:nvSpPr>
        <p:spPr bwMode="auto">
          <a:xfrm>
            <a:off x="9179273" y="5344864"/>
            <a:ext cx="47625" cy="47625"/>
          </a:xfrm>
          <a:custGeom>
            <a:avLst/>
            <a:gdLst>
              <a:gd name="T0" fmla="*/ 30 w 30"/>
              <a:gd name="T1" fmla="*/ 11 h 30"/>
              <a:gd name="T2" fmla="*/ 9 w 30"/>
              <a:gd name="T3" fmla="*/ 30 h 30"/>
              <a:gd name="T4" fmla="*/ 0 w 30"/>
              <a:gd name="T5" fmla="*/ 18 h 30"/>
              <a:gd name="T6" fmla="*/ 21 w 30"/>
              <a:gd name="T7" fmla="*/ 0 h 30"/>
              <a:gd name="T8" fmla="*/ 30 w 30"/>
              <a:gd name="T9" fmla="*/ 1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30" y="11"/>
                </a:moveTo>
                <a:lnTo>
                  <a:pt x="9" y="30"/>
                </a:lnTo>
                <a:lnTo>
                  <a:pt x="0" y="18"/>
                </a:lnTo>
                <a:lnTo>
                  <a:pt x="21" y="0"/>
                </a:lnTo>
                <a:lnTo>
                  <a:pt x="30" y="1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9" name="Freeform 432"/>
          <p:cNvSpPr>
            <a:spLocks/>
          </p:cNvSpPr>
          <p:nvPr/>
        </p:nvSpPr>
        <p:spPr bwMode="auto">
          <a:xfrm>
            <a:off x="9199911" y="5371851"/>
            <a:ext cx="71438" cy="76200"/>
          </a:xfrm>
          <a:custGeom>
            <a:avLst/>
            <a:gdLst>
              <a:gd name="T0" fmla="*/ 45 w 45"/>
              <a:gd name="T1" fmla="*/ 48 h 48"/>
              <a:gd name="T2" fmla="*/ 43 w 45"/>
              <a:gd name="T3" fmla="*/ 26 h 48"/>
              <a:gd name="T4" fmla="*/ 21 w 45"/>
              <a:gd name="T5" fmla="*/ 0 h 48"/>
              <a:gd name="T6" fmla="*/ 0 w 45"/>
              <a:gd name="T7" fmla="*/ 16 h 48"/>
              <a:gd name="T8" fmla="*/ 22 w 45"/>
              <a:gd name="T9" fmla="*/ 44 h 48"/>
              <a:gd name="T10" fmla="*/ 45 w 45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48">
                <a:moveTo>
                  <a:pt x="45" y="48"/>
                </a:moveTo>
                <a:lnTo>
                  <a:pt x="43" y="26"/>
                </a:lnTo>
                <a:lnTo>
                  <a:pt x="21" y="0"/>
                </a:lnTo>
                <a:lnTo>
                  <a:pt x="0" y="16"/>
                </a:lnTo>
                <a:lnTo>
                  <a:pt x="22" y="44"/>
                </a:lnTo>
                <a:lnTo>
                  <a:pt x="45" y="4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0" name="Freeform 433"/>
          <p:cNvSpPr>
            <a:spLocks noEditPoints="1"/>
          </p:cNvSpPr>
          <p:nvPr/>
        </p:nvSpPr>
        <p:spPr bwMode="auto">
          <a:xfrm>
            <a:off x="9112598" y="5282951"/>
            <a:ext cx="896938" cy="909638"/>
          </a:xfrm>
          <a:custGeom>
            <a:avLst/>
            <a:gdLst>
              <a:gd name="T0" fmla="*/ 292 w 305"/>
              <a:gd name="T1" fmla="*/ 206 h 309"/>
              <a:gd name="T2" fmla="*/ 225 w 305"/>
              <a:gd name="T3" fmla="*/ 176 h 309"/>
              <a:gd name="T4" fmla="*/ 124 w 305"/>
              <a:gd name="T5" fmla="*/ 50 h 309"/>
              <a:gd name="T6" fmla="*/ 161 w 305"/>
              <a:gd name="T7" fmla="*/ 59 h 309"/>
              <a:gd name="T8" fmla="*/ 170 w 305"/>
              <a:gd name="T9" fmla="*/ 60 h 309"/>
              <a:gd name="T10" fmla="*/ 229 w 305"/>
              <a:gd name="T11" fmla="*/ 56 h 309"/>
              <a:gd name="T12" fmla="*/ 242 w 305"/>
              <a:gd name="T13" fmla="*/ 43 h 309"/>
              <a:gd name="T14" fmla="*/ 229 w 305"/>
              <a:gd name="T15" fmla="*/ 30 h 309"/>
              <a:gd name="T16" fmla="*/ 165 w 305"/>
              <a:gd name="T17" fmla="*/ 27 h 309"/>
              <a:gd name="T18" fmla="*/ 118 w 305"/>
              <a:gd name="T19" fmla="*/ 11 h 309"/>
              <a:gd name="T20" fmla="*/ 56 w 305"/>
              <a:gd name="T21" fmla="*/ 5 h 309"/>
              <a:gd name="T22" fmla="*/ 58 w 305"/>
              <a:gd name="T23" fmla="*/ 61 h 309"/>
              <a:gd name="T24" fmla="*/ 7 w 305"/>
              <a:gd name="T25" fmla="*/ 51 h 309"/>
              <a:gd name="T26" fmla="*/ 11 w 305"/>
              <a:gd name="T27" fmla="*/ 107 h 309"/>
              <a:gd name="T28" fmla="*/ 59 w 305"/>
              <a:gd name="T29" fmla="*/ 193 h 309"/>
              <a:gd name="T30" fmla="*/ 76 w 305"/>
              <a:gd name="T31" fmla="*/ 199 h 309"/>
              <a:gd name="T32" fmla="*/ 82 w 305"/>
              <a:gd name="T33" fmla="*/ 182 h 309"/>
              <a:gd name="T34" fmla="*/ 57 w 305"/>
              <a:gd name="T35" fmla="*/ 118 h 309"/>
              <a:gd name="T36" fmla="*/ 164 w 305"/>
              <a:gd name="T37" fmla="*/ 297 h 309"/>
              <a:gd name="T38" fmla="*/ 186 w 305"/>
              <a:gd name="T39" fmla="*/ 306 h 309"/>
              <a:gd name="T40" fmla="*/ 195 w 305"/>
              <a:gd name="T41" fmla="*/ 284 h 309"/>
              <a:gd name="T42" fmla="*/ 138 w 305"/>
              <a:gd name="T43" fmla="*/ 153 h 309"/>
              <a:gd name="T44" fmla="*/ 181 w 305"/>
              <a:gd name="T45" fmla="*/ 197 h 309"/>
              <a:gd name="T46" fmla="*/ 225 w 305"/>
              <a:gd name="T47" fmla="*/ 222 h 309"/>
              <a:gd name="T48" fmla="*/ 279 w 305"/>
              <a:gd name="T49" fmla="*/ 238 h 309"/>
              <a:gd name="T50" fmla="*/ 301 w 305"/>
              <a:gd name="T51" fmla="*/ 228 h 309"/>
              <a:gd name="T52" fmla="*/ 292 w 305"/>
              <a:gd name="T53" fmla="*/ 206 h 309"/>
              <a:gd name="T54" fmla="*/ 75 w 305"/>
              <a:gd name="T55" fmla="*/ 81 h 309"/>
              <a:gd name="T56" fmla="*/ 69 w 305"/>
              <a:gd name="T57" fmla="*/ 81 h 309"/>
              <a:gd name="T58" fmla="*/ 70 w 305"/>
              <a:gd name="T59" fmla="*/ 75 h 309"/>
              <a:gd name="T60" fmla="*/ 76 w 305"/>
              <a:gd name="T61" fmla="*/ 75 h 309"/>
              <a:gd name="T62" fmla="*/ 75 w 305"/>
              <a:gd name="T63" fmla="*/ 81 h 309"/>
              <a:gd name="T64" fmla="*/ 90 w 305"/>
              <a:gd name="T65" fmla="*/ 98 h 309"/>
              <a:gd name="T66" fmla="*/ 84 w 305"/>
              <a:gd name="T67" fmla="*/ 98 h 309"/>
              <a:gd name="T68" fmla="*/ 85 w 305"/>
              <a:gd name="T69" fmla="*/ 92 h 309"/>
              <a:gd name="T70" fmla="*/ 91 w 305"/>
              <a:gd name="T71" fmla="*/ 92 h 309"/>
              <a:gd name="T72" fmla="*/ 90 w 305"/>
              <a:gd name="T73" fmla="*/ 98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5" h="309">
                <a:moveTo>
                  <a:pt x="292" y="206"/>
                </a:moveTo>
                <a:cubicBezTo>
                  <a:pt x="225" y="176"/>
                  <a:pt x="225" y="176"/>
                  <a:pt x="225" y="176"/>
                </a:cubicBezTo>
                <a:cubicBezTo>
                  <a:pt x="124" y="50"/>
                  <a:pt x="124" y="50"/>
                  <a:pt x="124" y="50"/>
                </a:cubicBezTo>
                <a:cubicBezTo>
                  <a:pt x="161" y="59"/>
                  <a:pt x="161" y="59"/>
                  <a:pt x="161" y="59"/>
                </a:cubicBezTo>
                <a:cubicBezTo>
                  <a:pt x="163" y="60"/>
                  <a:pt x="166" y="60"/>
                  <a:pt x="170" y="60"/>
                </a:cubicBezTo>
                <a:cubicBezTo>
                  <a:pt x="229" y="56"/>
                  <a:pt x="229" y="56"/>
                  <a:pt x="229" y="56"/>
                </a:cubicBezTo>
                <a:cubicBezTo>
                  <a:pt x="236" y="56"/>
                  <a:pt x="242" y="50"/>
                  <a:pt x="242" y="43"/>
                </a:cubicBezTo>
                <a:cubicBezTo>
                  <a:pt x="242" y="36"/>
                  <a:pt x="236" y="30"/>
                  <a:pt x="229" y="30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89" y="0"/>
                  <a:pt x="71" y="0"/>
                  <a:pt x="56" y="5"/>
                </a:cubicBezTo>
                <a:cubicBezTo>
                  <a:pt x="58" y="61"/>
                  <a:pt x="58" y="61"/>
                  <a:pt x="58" y="61"/>
                </a:cubicBezTo>
                <a:cubicBezTo>
                  <a:pt x="7" y="51"/>
                  <a:pt x="7" y="51"/>
                  <a:pt x="7" y="51"/>
                </a:cubicBezTo>
                <a:cubicBezTo>
                  <a:pt x="1" y="67"/>
                  <a:pt x="0" y="86"/>
                  <a:pt x="11" y="107"/>
                </a:cubicBezTo>
                <a:cubicBezTo>
                  <a:pt x="59" y="193"/>
                  <a:pt x="59" y="193"/>
                  <a:pt x="59" y="193"/>
                </a:cubicBezTo>
                <a:cubicBezTo>
                  <a:pt x="62" y="199"/>
                  <a:pt x="69" y="202"/>
                  <a:pt x="76" y="199"/>
                </a:cubicBezTo>
                <a:cubicBezTo>
                  <a:pt x="82" y="196"/>
                  <a:pt x="85" y="188"/>
                  <a:pt x="82" y="182"/>
                </a:cubicBezTo>
                <a:cubicBezTo>
                  <a:pt x="57" y="118"/>
                  <a:pt x="57" y="118"/>
                  <a:pt x="57" y="118"/>
                </a:cubicBezTo>
                <a:cubicBezTo>
                  <a:pt x="164" y="297"/>
                  <a:pt x="164" y="297"/>
                  <a:pt x="164" y="297"/>
                </a:cubicBezTo>
                <a:cubicBezTo>
                  <a:pt x="168" y="305"/>
                  <a:pt x="178" y="309"/>
                  <a:pt x="186" y="306"/>
                </a:cubicBezTo>
                <a:cubicBezTo>
                  <a:pt x="195" y="302"/>
                  <a:pt x="199" y="292"/>
                  <a:pt x="195" y="284"/>
                </a:cubicBezTo>
                <a:cubicBezTo>
                  <a:pt x="138" y="153"/>
                  <a:pt x="138" y="153"/>
                  <a:pt x="138" y="153"/>
                </a:cubicBezTo>
                <a:cubicBezTo>
                  <a:pt x="138" y="153"/>
                  <a:pt x="178" y="194"/>
                  <a:pt x="181" y="197"/>
                </a:cubicBezTo>
                <a:cubicBezTo>
                  <a:pt x="191" y="209"/>
                  <a:pt x="216" y="220"/>
                  <a:pt x="225" y="222"/>
                </a:cubicBezTo>
                <a:cubicBezTo>
                  <a:pt x="242" y="226"/>
                  <a:pt x="279" y="238"/>
                  <a:pt x="279" y="238"/>
                </a:cubicBezTo>
                <a:cubicBezTo>
                  <a:pt x="288" y="241"/>
                  <a:pt x="298" y="237"/>
                  <a:pt x="301" y="228"/>
                </a:cubicBezTo>
                <a:cubicBezTo>
                  <a:pt x="305" y="220"/>
                  <a:pt x="301" y="210"/>
                  <a:pt x="292" y="206"/>
                </a:cubicBezTo>
                <a:close/>
                <a:moveTo>
                  <a:pt x="75" y="81"/>
                </a:moveTo>
                <a:cubicBezTo>
                  <a:pt x="73" y="83"/>
                  <a:pt x="71" y="82"/>
                  <a:pt x="69" y="81"/>
                </a:cubicBezTo>
                <a:cubicBezTo>
                  <a:pt x="68" y="79"/>
                  <a:pt x="68" y="76"/>
                  <a:pt x="70" y="75"/>
                </a:cubicBezTo>
                <a:cubicBezTo>
                  <a:pt x="72" y="73"/>
                  <a:pt x="74" y="73"/>
                  <a:pt x="76" y="75"/>
                </a:cubicBezTo>
                <a:cubicBezTo>
                  <a:pt x="77" y="77"/>
                  <a:pt x="77" y="79"/>
                  <a:pt x="75" y="81"/>
                </a:cubicBezTo>
                <a:close/>
                <a:moveTo>
                  <a:pt x="90" y="98"/>
                </a:moveTo>
                <a:cubicBezTo>
                  <a:pt x="88" y="100"/>
                  <a:pt x="86" y="100"/>
                  <a:pt x="84" y="98"/>
                </a:cubicBezTo>
                <a:cubicBezTo>
                  <a:pt x="83" y="96"/>
                  <a:pt x="83" y="94"/>
                  <a:pt x="85" y="92"/>
                </a:cubicBezTo>
                <a:cubicBezTo>
                  <a:pt x="86" y="90"/>
                  <a:pt x="89" y="91"/>
                  <a:pt x="91" y="92"/>
                </a:cubicBezTo>
                <a:cubicBezTo>
                  <a:pt x="92" y="94"/>
                  <a:pt x="92" y="97"/>
                  <a:pt x="90" y="9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1" name="Freeform 434"/>
          <p:cNvSpPr>
            <a:spLocks/>
          </p:cNvSpPr>
          <p:nvPr/>
        </p:nvSpPr>
        <p:spPr bwMode="auto">
          <a:xfrm>
            <a:off x="9650761" y="5165476"/>
            <a:ext cx="220663" cy="4763"/>
          </a:xfrm>
          <a:custGeom>
            <a:avLst/>
            <a:gdLst>
              <a:gd name="T0" fmla="*/ 73 w 75"/>
              <a:gd name="T1" fmla="*/ 2 h 2"/>
              <a:gd name="T2" fmla="*/ 1 w 75"/>
              <a:gd name="T3" fmla="*/ 2 h 2"/>
              <a:gd name="T4" fmla="*/ 0 w 75"/>
              <a:gd name="T5" fmla="*/ 1 h 2"/>
              <a:gd name="T6" fmla="*/ 1 w 75"/>
              <a:gd name="T7" fmla="*/ 0 h 2"/>
              <a:gd name="T8" fmla="*/ 73 w 75"/>
              <a:gd name="T9" fmla="*/ 0 h 2"/>
              <a:gd name="T10" fmla="*/ 75 w 75"/>
              <a:gd name="T11" fmla="*/ 1 h 2"/>
              <a:gd name="T12" fmla="*/ 73 w 75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">
                <a:moveTo>
                  <a:pt x="73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4" y="0"/>
                  <a:pt x="75" y="1"/>
                  <a:pt x="75" y="1"/>
                </a:cubicBezTo>
                <a:cubicBezTo>
                  <a:pt x="75" y="2"/>
                  <a:pt x="74" y="2"/>
                  <a:pt x="73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84563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reeform 359"/>
          <p:cNvSpPr>
            <a:spLocks/>
          </p:cNvSpPr>
          <p:nvPr/>
        </p:nvSpPr>
        <p:spPr bwMode="auto">
          <a:xfrm>
            <a:off x="2488432" y="3216910"/>
            <a:ext cx="407988" cy="319089"/>
          </a:xfrm>
          <a:custGeom>
            <a:avLst/>
            <a:gdLst>
              <a:gd name="T0" fmla="*/ 257 w 257"/>
              <a:gd name="T1" fmla="*/ 201 h 201"/>
              <a:gd name="T2" fmla="*/ 63 w 257"/>
              <a:gd name="T3" fmla="*/ 201 h 201"/>
              <a:gd name="T4" fmla="*/ 0 w 257"/>
              <a:gd name="T5" fmla="*/ 12 h 201"/>
              <a:gd name="T6" fmla="*/ 33 w 257"/>
              <a:gd name="T7" fmla="*/ 0 h 201"/>
              <a:gd name="T8" fmla="*/ 89 w 257"/>
              <a:gd name="T9" fmla="*/ 166 h 201"/>
              <a:gd name="T10" fmla="*/ 257 w 257"/>
              <a:gd name="T11" fmla="*/ 166 h 201"/>
              <a:gd name="T12" fmla="*/ 257 w 257"/>
              <a:gd name="T13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7" h="201">
                <a:moveTo>
                  <a:pt x="257" y="201"/>
                </a:moveTo>
                <a:lnTo>
                  <a:pt x="63" y="201"/>
                </a:lnTo>
                <a:lnTo>
                  <a:pt x="0" y="12"/>
                </a:lnTo>
                <a:lnTo>
                  <a:pt x="33" y="0"/>
                </a:lnTo>
                <a:lnTo>
                  <a:pt x="89" y="166"/>
                </a:lnTo>
                <a:lnTo>
                  <a:pt x="257" y="166"/>
                </a:lnTo>
                <a:lnTo>
                  <a:pt x="257" y="20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3" name="Freeform 360"/>
          <p:cNvSpPr>
            <a:spLocks/>
          </p:cNvSpPr>
          <p:nvPr/>
        </p:nvSpPr>
        <p:spPr bwMode="auto">
          <a:xfrm>
            <a:off x="2496370" y="3567749"/>
            <a:ext cx="636588" cy="571502"/>
          </a:xfrm>
          <a:custGeom>
            <a:avLst/>
            <a:gdLst>
              <a:gd name="T0" fmla="*/ 401 w 401"/>
              <a:gd name="T1" fmla="*/ 0 h 360"/>
              <a:gd name="T2" fmla="*/ 0 w 401"/>
              <a:gd name="T3" fmla="*/ 0 h 360"/>
              <a:gd name="T4" fmla="*/ 0 w 401"/>
              <a:gd name="T5" fmla="*/ 360 h 360"/>
              <a:gd name="T6" fmla="*/ 239 w 401"/>
              <a:gd name="T7" fmla="*/ 360 h 360"/>
              <a:gd name="T8" fmla="*/ 239 w 401"/>
              <a:gd name="T9" fmla="*/ 28 h 360"/>
              <a:gd name="T10" fmla="*/ 401 w 401"/>
              <a:gd name="T11" fmla="*/ 28 h 360"/>
              <a:gd name="T12" fmla="*/ 401 w 401"/>
              <a:gd name="T13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1" h="360">
                <a:moveTo>
                  <a:pt x="401" y="0"/>
                </a:moveTo>
                <a:lnTo>
                  <a:pt x="0" y="0"/>
                </a:lnTo>
                <a:lnTo>
                  <a:pt x="0" y="360"/>
                </a:lnTo>
                <a:lnTo>
                  <a:pt x="239" y="360"/>
                </a:lnTo>
                <a:lnTo>
                  <a:pt x="239" y="28"/>
                </a:lnTo>
                <a:lnTo>
                  <a:pt x="401" y="28"/>
                </a:lnTo>
                <a:lnTo>
                  <a:pt x="401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4" name="Freeform 361"/>
          <p:cNvSpPr>
            <a:spLocks/>
          </p:cNvSpPr>
          <p:nvPr/>
        </p:nvSpPr>
        <p:spPr bwMode="auto">
          <a:xfrm>
            <a:off x="2964683" y="3032759"/>
            <a:ext cx="261938" cy="261938"/>
          </a:xfrm>
          <a:custGeom>
            <a:avLst/>
            <a:gdLst>
              <a:gd name="T0" fmla="*/ 26 w 89"/>
              <a:gd name="T1" fmla="*/ 78 h 89"/>
              <a:gd name="T2" fmla="*/ 79 w 89"/>
              <a:gd name="T3" fmla="*/ 63 h 89"/>
              <a:gd name="T4" fmla="*/ 64 w 89"/>
              <a:gd name="T5" fmla="*/ 10 h 89"/>
              <a:gd name="T6" fmla="*/ 11 w 89"/>
              <a:gd name="T7" fmla="*/ 25 h 89"/>
              <a:gd name="T8" fmla="*/ 26 w 89"/>
              <a:gd name="T9" fmla="*/ 7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26" y="78"/>
                </a:moveTo>
                <a:cubicBezTo>
                  <a:pt x="44" y="89"/>
                  <a:pt x="68" y="82"/>
                  <a:pt x="79" y="63"/>
                </a:cubicBezTo>
                <a:cubicBezTo>
                  <a:pt x="89" y="45"/>
                  <a:pt x="83" y="21"/>
                  <a:pt x="64" y="10"/>
                </a:cubicBezTo>
                <a:cubicBezTo>
                  <a:pt x="45" y="0"/>
                  <a:pt x="21" y="6"/>
                  <a:pt x="11" y="25"/>
                </a:cubicBezTo>
                <a:cubicBezTo>
                  <a:pt x="0" y="44"/>
                  <a:pt x="7" y="67"/>
                  <a:pt x="26" y="7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5" name="Freeform 362"/>
          <p:cNvSpPr>
            <a:spLocks/>
          </p:cNvSpPr>
          <p:nvPr/>
        </p:nvSpPr>
        <p:spPr bwMode="auto">
          <a:xfrm>
            <a:off x="2988495" y="3256598"/>
            <a:ext cx="600076" cy="841378"/>
          </a:xfrm>
          <a:custGeom>
            <a:avLst/>
            <a:gdLst>
              <a:gd name="T0" fmla="*/ 51 w 204"/>
              <a:gd name="T1" fmla="*/ 96 h 286"/>
              <a:gd name="T2" fmla="*/ 81 w 204"/>
              <a:gd name="T3" fmla="*/ 76 h 286"/>
              <a:gd name="T4" fmla="*/ 111 w 204"/>
              <a:gd name="T5" fmla="*/ 120 h 286"/>
              <a:gd name="T6" fmla="*/ 59 w 204"/>
              <a:gd name="T7" fmla="*/ 124 h 286"/>
              <a:gd name="T8" fmla="*/ 29 w 204"/>
              <a:gd name="T9" fmla="*/ 171 h 286"/>
              <a:gd name="T10" fmla="*/ 58 w 204"/>
              <a:gd name="T11" fmla="*/ 268 h 286"/>
              <a:gd name="T12" fmla="*/ 81 w 204"/>
              <a:gd name="T13" fmla="*/ 283 h 286"/>
              <a:gd name="T14" fmla="*/ 97 w 204"/>
              <a:gd name="T15" fmla="*/ 261 h 286"/>
              <a:gd name="T16" fmla="*/ 83 w 204"/>
              <a:gd name="T17" fmla="*/ 179 h 286"/>
              <a:gd name="T18" fmla="*/ 140 w 204"/>
              <a:gd name="T19" fmla="*/ 179 h 286"/>
              <a:gd name="T20" fmla="*/ 179 w 204"/>
              <a:gd name="T21" fmla="*/ 101 h 286"/>
              <a:gd name="T22" fmla="*/ 136 w 204"/>
              <a:gd name="T23" fmla="*/ 27 h 286"/>
              <a:gd name="T24" fmla="*/ 66 w 204"/>
              <a:gd name="T25" fmla="*/ 23 h 286"/>
              <a:gd name="T26" fmla="*/ 39 w 204"/>
              <a:gd name="T27" fmla="*/ 52 h 286"/>
              <a:gd name="T28" fmla="*/ 33 w 204"/>
              <a:gd name="T29" fmla="*/ 23 h 286"/>
              <a:gd name="T30" fmla="*/ 14 w 204"/>
              <a:gd name="T31" fmla="*/ 11 h 286"/>
              <a:gd name="T32" fmla="*/ 1 w 204"/>
              <a:gd name="T33" fmla="*/ 30 h 286"/>
              <a:gd name="T34" fmla="*/ 8 w 204"/>
              <a:gd name="T35" fmla="*/ 80 h 286"/>
              <a:gd name="T36" fmla="*/ 51 w 204"/>
              <a:gd name="T37" fmla="*/ 9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4" h="286">
                <a:moveTo>
                  <a:pt x="51" y="96"/>
                </a:moveTo>
                <a:cubicBezTo>
                  <a:pt x="81" y="76"/>
                  <a:pt x="81" y="76"/>
                  <a:pt x="81" y="76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34" y="126"/>
                  <a:pt x="22" y="145"/>
                  <a:pt x="29" y="171"/>
                </a:cubicBezTo>
                <a:cubicBezTo>
                  <a:pt x="58" y="268"/>
                  <a:pt x="58" y="268"/>
                  <a:pt x="58" y="268"/>
                </a:cubicBezTo>
                <a:cubicBezTo>
                  <a:pt x="61" y="278"/>
                  <a:pt x="70" y="286"/>
                  <a:pt x="81" y="283"/>
                </a:cubicBezTo>
                <a:cubicBezTo>
                  <a:pt x="92" y="281"/>
                  <a:pt x="98" y="272"/>
                  <a:pt x="97" y="261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140" y="179"/>
                  <a:pt x="140" y="179"/>
                  <a:pt x="140" y="179"/>
                </a:cubicBezTo>
                <a:cubicBezTo>
                  <a:pt x="170" y="182"/>
                  <a:pt x="204" y="147"/>
                  <a:pt x="179" y="101"/>
                </a:cubicBezTo>
                <a:cubicBezTo>
                  <a:pt x="179" y="101"/>
                  <a:pt x="136" y="27"/>
                  <a:pt x="136" y="27"/>
                </a:cubicBezTo>
                <a:cubicBezTo>
                  <a:pt x="120" y="1"/>
                  <a:pt x="88" y="0"/>
                  <a:pt x="66" y="23"/>
                </a:cubicBezTo>
                <a:cubicBezTo>
                  <a:pt x="39" y="52"/>
                  <a:pt x="39" y="52"/>
                  <a:pt x="39" y="52"/>
                </a:cubicBezTo>
                <a:cubicBezTo>
                  <a:pt x="33" y="23"/>
                  <a:pt x="33" y="23"/>
                  <a:pt x="33" y="23"/>
                </a:cubicBezTo>
                <a:cubicBezTo>
                  <a:pt x="31" y="15"/>
                  <a:pt x="22" y="9"/>
                  <a:pt x="14" y="11"/>
                </a:cubicBezTo>
                <a:cubicBezTo>
                  <a:pt x="5" y="13"/>
                  <a:pt x="0" y="21"/>
                  <a:pt x="1" y="30"/>
                </a:cubicBezTo>
                <a:cubicBezTo>
                  <a:pt x="8" y="80"/>
                  <a:pt x="8" y="80"/>
                  <a:pt x="8" y="80"/>
                </a:cubicBezTo>
                <a:cubicBezTo>
                  <a:pt x="11" y="103"/>
                  <a:pt x="34" y="108"/>
                  <a:pt x="51" y="9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6" name="Oval 363"/>
          <p:cNvSpPr>
            <a:spLocks noChangeArrowheads="1"/>
          </p:cNvSpPr>
          <p:nvPr/>
        </p:nvSpPr>
        <p:spPr bwMode="auto">
          <a:xfrm>
            <a:off x="3342508" y="4093213"/>
            <a:ext cx="46038" cy="460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7" name="Oval 364"/>
          <p:cNvSpPr>
            <a:spLocks noChangeArrowheads="1"/>
          </p:cNvSpPr>
          <p:nvPr/>
        </p:nvSpPr>
        <p:spPr bwMode="auto">
          <a:xfrm>
            <a:off x="3615559" y="4093213"/>
            <a:ext cx="44450" cy="460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8" name="Oval 365"/>
          <p:cNvSpPr>
            <a:spLocks noChangeArrowheads="1"/>
          </p:cNvSpPr>
          <p:nvPr/>
        </p:nvSpPr>
        <p:spPr bwMode="auto">
          <a:xfrm>
            <a:off x="3477446" y="4093213"/>
            <a:ext cx="47625" cy="460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9" name="Freeform 366"/>
          <p:cNvSpPr>
            <a:spLocks/>
          </p:cNvSpPr>
          <p:nvPr/>
        </p:nvSpPr>
        <p:spPr bwMode="auto">
          <a:xfrm>
            <a:off x="3298058" y="3421698"/>
            <a:ext cx="506413" cy="665165"/>
          </a:xfrm>
          <a:custGeom>
            <a:avLst/>
            <a:gdLst>
              <a:gd name="T0" fmla="*/ 162 w 172"/>
              <a:gd name="T1" fmla="*/ 2 h 226"/>
              <a:gd name="T2" fmla="*/ 147 w 172"/>
              <a:gd name="T3" fmla="*/ 10 h 226"/>
              <a:gd name="T4" fmla="*/ 122 w 172"/>
              <a:gd name="T5" fmla="*/ 110 h 226"/>
              <a:gd name="T6" fmla="*/ 113 w 172"/>
              <a:gd name="T7" fmla="*/ 128 h 226"/>
              <a:gd name="T8" fmla="*/ 91 w 172"/>
              <a:gd name="T9" fmla="*/ 136 h 226"/>
              <a:gd name="T10" fmla="*/ 12 w 172"/>
              <a:gd name="T11" fmla="*/ 136 h 226"/>
              <a:gd name="T12" fmla="*/ 0 w 172"/>
              <a:gd name="T13" fmla="*/ 148 h 226"/>
              <a:gd name="T14" fmla="*/ 12 w 172"/>
              <a:gd name="T15" fmla="*/ 160 h 226"/>
              <a:gd name="T16" fmla="*/ 60 w 172"/>
              <a:gd name="T17" fmla="*/ 160 h 226"/>
              <a:gd name="T18" fmla="*/ 60 w 172"/>
              <a:gd name="T19" fmla="*/ 206 h 226"/>
              <a:gd name="T20" fmla="*/ 35 w 172"/>
              <a:gd name="T21" fmla="*/ 206 h 226"/>
              <a:gd name="T22" fmla="*/ 18 w 172"/>
              <a:gd name="T23" fmla="*/ 223 h 226"/>
              <a:gd name="T24" fmla="*/ 18 w 172"/>
              <a:gd name="T25" fmla="*/ 226 h 226"/>
              <a:gd name="T26" fmla="*/ 29 w 172"/>
              <a:gd name="T27" fmla="*/ 226 h 226"/>
              <a:gd name="T28" fmla="*/ 29 w 172"/>
              <a:gd name="T29" fmla="*/ 223 h 226"/>
              <a:gd name="T30" fmla="*/ 35 w 172"/>
              <a:gd name="T31" fmla="*/ 217 h 226"/>
              <a:gd name="T32" fmla="*/ 65 w 172"/>
              <a:gd name="T33" fmla="*/ 217 h 226"/>
              <a:gd name="T34" fmla="*/ 65 w 172"/>
              <a:gd name="T35" fmla="*/ 225 h 226"/>
              <a:gd name="T36" fmla="*/ 73 w 172"/>
              <a:gd name="T37" fmla="*/ 225 h 226"/>
              <a:gd name="T38" fmla="*/ 73 w 172"/>
              <a:gd name="T39" fmla="*/ 217 h 226"/>
              <a:gd name="T40" fmla="*/ 103 w 172"/>
              <a:gd name="T41" fmla="*/ 217 h 226"/>
              <a:gd name="T42" fmla="*/ 110 w 172"/>
              <a:gd name="T43" fmla="*/ 223 h 226"/>
              <a:gd name="T44" fmla="*/ 110 w 172"/>
              <a:gd name="T45" fmla="*/ 226 h 226"/>
              <a:gd name="T46" fmla="*/ 120 w 172"/>
              <a:gd name="T47" fmla="*/ 226 h 226"/>
              <a:gd name="T48" fmla="*/ 120 w 172"/>
              <a:gd name="T49" fmla="*/ 223 h 226"/>
              <a:gd name="T50" fmla="*/ 103 w 172"/>
              <a:gd name="T51" fmla="*/ 206 h 226"/>
              <a:gd name="T52" fmla="*/ 78 w 172"/>
              <a:gd name="T53" fmla="*/ 206 h 226"/>
              <a:gd name="T54" fmla="*/ 78 w 172"/>
              <a:gd name="T55" fmla="*/ 160 h 226"/>
              <a:gd name="T56" fmla="*/ 91 w 172"/>
              <a:gd name="T57" fmla="*/ 160 h 226"/>
              <a:gd name="T58" fmla="*/ 130 w 172"/>
              <a:gd name="T59" fmla="*/ 144 h 226"/>
              <a:gd name="T60" fmla="*/ 145 w 172"/>
              <a:gd name="T61" fmla="*/ 116 h 226"/>
              <a:gd name="T62" fmla="*/ 170 w 172"/>
              <a:gd name="T63" fmla="*/ 16 h 226"/>
              <a:gd name="T64" fmla="*/ 162 w 172"/>
              <a:gd name="T65" fmla="*/ 2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226">
                <a:moveTo>
                  <a:pt x="162" y="2"/>
                </a:moveTo>
                <a:cubicBezTo>
                  <a:pt x="156" y="0"/>
                  <a:pt x="149" y="4"/>
                  <a:pt x="147" y="10"/>
                </a:cubicBezTo>
                <a:cubicBezTo>
                  <a:pt x="122" y="110"/>
                  <a:pt x="122" y="110"/>
                  <a:pt x="122" y="110"/>
                </a:cubicBezTo>
                <a:cubicBezTo>
                  <a:pt x="120" y="117"/>
                  <a:pt x="117" y="123"/>
                  <a:pt x="113" y="128"/>
                </a:cubicBezTo>
                <a:cubicBezTo>
                  <a:pt x="108" y="133"/>
                  <a:pt x="100" y="136"/>
                  <a:pt x="91" y="136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6" y="136"/>
                  <a:pt x="0" y="142"/>
                  <a:pt x="0" y="148"/>
                </a:cubicBezTo>
                <a:cubicBezTo>
                  <a:pt x="0" y="155"/>
                  <a:pt x="6" y="160"/>
                  <a:pt x="12" y="160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35" y="206"/>
                  <a:pt x="35" y="206"/>
                  <a:pt x="35" y="206"/>
                </a:cubicBezTo>
                <a:cubicBezTo>
                  <a:pt x="26" y="206"/>
                  <a:pt x="18" y="214"/>
                  <a:pt x="18" y="223"/>
                </a:cubicBezTo>
                <a:cubicBezTo>
                  <a:pt x="18" y="226"/>
                  <a:pt x="18" y="226"/>
                  <a:pt x="18" y="226"/>
                </a:cubicBezTo>
                <a:cubicBezTo>
                  <a:pt x="29" y="226"/>
                  <a:pt x="29" y="226"/>
                  <a:pt x="29" y="226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9" y="220"/>
                  <a:pt x="31" y="217"/>
                  <a:pt x="35" y="217"/>
                </a:cubicBezTo>
                <a:cubicBezTo>
                  <a:pt x="65" y="217"/>
                  <a:pt x="65" y="217"/>
                  <a:pt x="65" y="217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73" y="225"/>
                  <a:pt x="73" y="225"/>
                  <a:pt x="73" y="225"/>
                </a:cubicBezTo>
                <a:cubicBezTo>
                  <a:pt x="73" y="217"/>
                  <a:pt x="73" y="217"/>
                  <a:pt x="73" y="217"/>
                </a:cubicBezTo>
                <a:cubicBezTo>
                  <a:pt x="103" y="217"/>
                  <a:pt x="103" y="217"/>
                  <a:pt x="103" y="217"/>
                </a:cubicBezTo>
                <a:cubicBezTo>
                  <a:pt x="107" y="217"/>
                  <a:pt x="110" y="220"/>
                  <a:pt x="110" y="223"/>
                </a:cubicBezTo>
                <a:cubicBezTo>
                  <a:pt x="110" y="226"/>
                  <a:pt x="110" y="226"/>
                  <a:pt x="110" y="226"/>
                </a:cubicBezTo>
                <a:cubicBezTo>
                  <a:pt x="120" y="226"/>
                  <a:pt x="120" y="226"/>
                  <a:pt x="120" y="226"/>
                </a:cubicBezTo>
                <a:cubicBezTo>
                  <a:pt x="120" y="223"/>
                  <a:pt x="120" y="223"/>
                  <a:pt x="120" y="223"/>
                </a:cubicBezTo>
                <a:cubicBezTo>
                  <a:pt x="120" y="214"/>
                  <a:pt x="113" y="206"/>
                  <a:pt x="103" y="206"/>
                </a:cubicBezTo>
                <a:cubicBezTo>
                  <a:pt x="78" y="206"/>
                  <a:pt x="78" y="206"/>
                  <a:pt x="78" y="206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106" y="160"/>
                  <a:pt x="121" y="154"/>
                  <a:pt x="130" y="144"/>
                </a:cubicBezTo>
                <a:cubicBezTo>
                  <a:pt x="137" y="136"/>
                  <a:pt x="142" y="127"/>
                  <a:pt x="145" y="116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72" y="10"/>
                  <a:pt x="168" y="3"/>
                  <a:pt x="162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0" name="Freeform 367"/>
          <p:cNvSpPr>
            <a:spLocks/>
          </p:cNvSpPr>
          <p:nvPr/>
        </p:nvSpPr>
        <p:spPr bwMode="auto">
          <a:xfrm>
            <a:off x="5490411" y="3216910"/>
            <a:ext cx="409576" cy="319089"/>
          </a:xfrm>
          <a:custGeom>
            <a:avLst/>
            <a:gdLst>
              <a:gd name="T0" fmla="*/ 258 w 258"/>
              <a:gd name="T1" fmla="*/ 201 h 201"/>
              <a:gd name="T2" fmla="*/ 63 w 258"/>
              <a:gd name="T3" fmla="*/ 201 h 201"/>
              <a:gd name="T4" fmla="*/ 0 w 258"/>
              <a:gd name="T5" fmla="*/ 12 h 201"/>
              <a:gd name="T6" fmla="*/ 33 w 258"/>
              <a:gd name="T7" fmla="*/ 0 h 201"/>
              <a:gd name="T8" fmla="*/ 89 w 258"/>
              <a:gd name="T9" fmla="*/ 166 h 201"/>
              <a:gd name="T10" fmla="*/ 258 w 258"/>
              <a:gd name="T11" fmla="*/ 166 h 201"/>
              <a:gd name="T12" fmla="*/ 258 w 258"/>
              <a:gd name="T13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201">
                <a:moveTo>
                  <a:pt x="258" y="201"/>
                </a:moveTo>
                <a:lnTo>
                  <a:pt x="63" y="201"/>
                </a:lnTo>
                <a:lnTo>
                  <a:pt x="0" y="12"/>
                </a:lnTo>
                <a:lnTo>
                  <a:pt x="33" y="0"/>
                </a:lnTo>
                <a:lnTo>
                  <a:pt x="89" y="166"/>
                </a:lnTo>
                <a:lnTo>
                  <a:pt x="258" y="166"/>
                </a:lnTo>
                <a:lnTo>
                  <a:pt x="258" y="20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1" name="Freeform 368"/>
          <p:cNvSpPr>
            <a:spLocks/>
          </p:cNvSpPr>
          <p:nvPr/>
        </p:nvSpPr>
        <p:spPr bwMode="auto">
          <a:xfrm>
            <a:off x="5499936" y="3567749"/>
            <a:ext cx="635001" cy="571502"/>
          </a:xfrm>
          <a:custGeom>
            <a:avLst/>
            <a:gdLst>
              <a:gd name="T0" fmla="*/ 400 w 400"/>
              <a:gd name="T1" fmla="*/ 0 h 360"/>
              <a:gd name="T2" fmla="*/ 0 w 400"/>
              <a:gd name="T3" fmla="*/ 0 h 360"/>
              <a:gd name="T4" fmla="*/ 0 w 400"/>
              <a:gd name="T5" fmla="*/ 360 h 360"/>
              <a:gd name="T6" fmla="*/ 239 w 400"/>
              <a:gd name="T7" fmla="*/ 360 h 360"/>
              <a:gd name="T8" fmla="*/ 239 w 400"/>
              <a:gd name="T9" fmla="*/ 28 h 360"/>
              <a:gd name="T10" fmla="*/ 400 w 400"/>
              <a:gd name="T11" fmla="*/ 28 h 360"/>
              <a:gd name="T12" fmla="*/ 400 w 400"/>
              <a:gd name="T13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0" h="360">
                <a:moveTo>
                  <a:pt x="400" y="0"/>
                </a:moveTo>
                <a:lnTo>
                  <a:pt x="0" y="0"/>
                </a:lnTo>
                <a:lnTo>
                  <a:pt x="0" y="360"/>
                </a:lnTo>
                <a:lnTo>
                  <a:pt x="239" y="360"/>
                </a:lnTo>
                <a:lnTo>
                  <a:pt x="239" y="28"/>
                </a:lnTo>
                <a:lnTo>
                  <a:pt x="400" y="28"/>
                </a:lnTo>
                <a:lnTo>
                  <a:pt x="40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2" name="Freeform 369"/>
          <p:cNvSpPr>
            <a:spLocks/>
          </p:cNvSpPr>
          <p:nvPr/>
        </p:nvSpPr>
        <p:spPr bwMode="auto">
          <a:xfrm>
            <a:off x="5968250" y="3032759"/>
            <a:ext cx="261938" cy="261938"/>
          </a:xfrm>
          <a:custGeom>
            <a:avLst/>
            <a:gdLst>
              <a:gd name="T0" fmla="*/ 25 w 89"/>
              <a:gd name="T1" fmla="*/ 78 h 89"/>
              <a:gd name="T2" fmla="*/ 79 w 89"/>
              <a:gd name="T3" fmla="*/ 63 h 89"/>
              <a:gd name="T4" fmla="*/ 64 w 89"/>
              <a:gd name="T5" fmla="*/ 10 h 89"/>
              <a:gd name="T6" fmla="*/ 11 w 89"/>
              <a:gd name="T7" fmla="*/ 25 h 89"/>
              <a:gd name="T8" fmla="*/ 25 w 89"/>
              <a:gd name="T9" fmla="*/ 7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25" y="78"/>
                </a:moveTo>
                <a:cubicBezTo>
                  <a:pt x="44" y="89"/>
                  <a:pt x="68" y="82"/>
                  <a:pt x="79" y="63"/>
                </a:cubicBezTo>
                <a:cubicBezTo>
                  <a:pt x="89" y="45"/>
                  <a:pt x="83" y="21"/>
                  <a:pt x="64" y="10"/>
                </a:cubicBezTo>
                <a:cubicBezTo>
                  <a:pt x="45" y="0"/>
                  <a:pt x="21" y="6"/>
                  <a:pt x="11" y="25"/>
                </a:cubicBezTo>
                <a:cubicBezTo>
                  <a:pt x="0" y="44"/>
                  <a:pt x="7" y="67"/>
                  <a:pt x="25" y="7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3" name="Freeform 370"/>
          <p:cNvSpPr>
            <a:spLocks/>
          </p:cNvSpPr>
          <p:nvPr/>
        </p:nvSpPr>
        <p:spPr bwMode="auto">
          <a:xfrm>
            <a:off x="5990475" y="3256598"/>
            <a:ext cx="601663" cy="841378"/>
          </a:xfrm>
          <a:custGeom>
            <a:avLst/>
            <a:gdLst>
              <a:gd name="T0" fmla="*/ 51 w 204"/>
              <a:gd name="T1" fmla="*/ 96 h 286"/>
              <a:gd name="T2" fmla="*/ 81 w 204"/>
              <a:gd name="T3" fmla="*/ 76 h 286"/>
              <a:gd name="T4" fmla="*/ 111 w 204"/>
              <a:gd name="T5" fmla="*/ 120 h 286"/>
              <a:gd name="T6" fmla="*/ 59 w 204"/>
              <a:gd name="T7" fmla="*/ 124 h 286"/>
              <a:gd name="T8" fmla="*/ 29 w 204"/>
              <a:gd name="T9" fmla="*/ 171 h 286"/>
              <a:gd name="T10" fmla="*/ 58 w 204"/>
              <a:gd name="T11" fmla="*/ 268 h 286"/>
              <a:gd name="T12" fmla="*/ 81 w 204"/>
              <a:gd name="T13" fmla="*/ 283 h 286"/>
              <a:gd name="T14" fmla="*/ 97 w 204"/>
              <a:gd name="T15" fmla="*/ 261 h 286"/>
              <a:gd name="T16" fmla="*/ 83 w 204"/>
              <a:gd name="T17" fmla="*/ 179 h 286"/>
              <a:gd name="T18" fmla="*/ 140 w 204"/>
              <a:gd name="T19" fmla="*/ 179 h 286"/>
              <a:gd name="T20" fmla="*/ 179 w 204"/>
              <a:gd name="T21" fmla="*/ 101 h 286"/>
              <a:gd name="T22" fmla="*/ 136 w 204"/>
              <a:gd name="T23" fmla="*/ 27 h 286"/>
              <a:gd name="T24" fmla="*/ 66 w 204"/>
              <a:gd name="T25" fmla="*/ 23 h 286"/>
              <a:gd name="T26" fmla="*/ 39 w 204"/>
              <a:gd name="T27" fmla="*/ 52 h 286"/>
              <a:gd name="T28" fmla="*/ 33 w 204"/>
              <a:gd name="T29" fmla="*/ 23 h 286"/>
              <a:gd name="T30" fmla="*/ 14 w 204"/>
              <a:gd name="T31" fmla="*/ 11 h 286"/>
              <a:gd name="T32" fmla="*/ 1 w 204"/>
              <a:gd name="T33" fmla="*/ 30 h 286"/>
              <a:gd name="T34" fmla="*/ 8 w 204"/>
              <a:gd name="T35" fmla="*/ 80 h 286"/>
              <a:gd name="T36" fmla="*/ 51 w 204"/>
              <a:gd name="T37" fmla="*/ 9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4" h="286">
                <a:moveTo>
                  <a:pt x="51" y="96"/>
                </a:moveTo>
                <a:cubicBezTo>
                  <a:pt x="81" y="76"/>
                  <a:pt x="81" y="76"/>
                  <a:pt x="81" y="76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34" y="126"/>
                  <a:pt x="22" y="145"/>
                  <a:pt x="29" y="171"/>
                </a:cubicBezTo>
                <a:cubicBezTo>
                  <a:pt x="58" y="268"/>
                  <a:pt x="58" y="268"/>
                  <a:pt x="58" y="268"/>
                </a:cubicBezTo>
                <a:cubicBezTo>
                  <a:pt x="61" y="278"/>
                  <a:pt x="70" y="286"/>
                  <a:pt x="81" y="283"/>
                </a:cubicBezTo>
                <a:cubicBezTo>
                  <a:pt x="92" y="281"/>
                  <a:pt x="98" y="272"/>
                  <a:pt x="97" y="261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140" y="179"/>
                  <a:pt x="140" y="179"/>
                  <a:pt x="140" y="179"/>
                </a:cubicBezTo>
                <a:cubicBezTo>
                  <a:pt x="170" y="182"/>
                  <a:pt x="204" y="147"/>
                  <a:pt x="179" y="101"/>
                </a:cubicBezTo>
                <a:cubicBezTo>
                  <a:pt x="179" y="101"/>
                  <a:pt x="136" y="27"/>
                  <a:pt x="136" y="27"/>
                </a:cubicBezTo>
                <a:cubicBezTo>
                  <a:pt x="120" y="1"/>
                  <a:pt x="88" y="0"/>
                  <a:pt x="66" y="23"/>
                </a:cubicBezTo>
                <a:cubicBezTo>
                  <a:pt x="39" y="52"/>
                  <a:pt x="39" y="52"/>
                  <a:pt x="39" y="52"/>
                </a:cubicBezTo>
                <a:cubicBezTo>
                  <a:pt x="33" y="23"/>
                  <a:pt x="33" y="23"/>
                  <a:pt x="33" y="23"/>
                </a:cubicBezTo>
                <a:cubicBezTo>
                  <a:pt x="31" y="15"/>
                  <a:pt x="22" y="9"/>
                  <a:pt x="14" y="11"/>
                </a:cubicBezTo>
                <a:cubicBezTo>
                  <a:pt x="5" y="13"/>
                  <a:pt x="0" y="21"/>
                  <a:pt x="1" y="30"/>
                </a:cubicBezTo>
                <a:cubicBezTo>
                  <a:pt x="8" y="80"/>
                  <a:pt x="8" y="80"/>
                  <a:pt x="8" y="80"/>
                </a:cubicBezTo>
                <a:cubicBezTo>
                  <a:pt x="11" y="103"/>
                  <a:pt x="34" y="108"/>
                  <a:pt x="51" y="9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4" name="Oval 371"/>
          <p:cNvSpPr>
            <a:spLocks noChangeArrowheads="1"/>
          </p:cNvSpPr>
          <p:nvPr/>
        </p:nvSpPr>
        <p:spPr bwMode="auto">
          <a:xfrm>
            <a:off x="6344488" y="4093213"/>
            <a:ext cx="47625" cy="460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5" name="Oval 372"/>
          <p:cNvSpPr>
            <a:spLocks noChangeArrowheads="1"/>
          </p:cNvSpPr>
          <p:nvPr/>
        </p:nvSpPr>
        <p:spPr bwMode="auto">
          <a:xfrm>
            <a:off x="6615951" y="4093213"/>
            <a:ext cx="46038" cy="460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6" name="Oval 373"/>
          <p:cNvSpPr>
            <a:spLocks noChangeArrowheads="1"/>
          </p:cNvSpPr>
          <p:nvPr/>
        </p:nvSpPr>
        <p:spPr bwMode="auto">
          <a:xfrm>
            <a:off x="6479425" y="4093213"/>
            <a:ext cx="47625" cy="460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7" name="Freeform 374"/>
          <p:cNvSpPr>
            <a:spLocks/>
          </p:cNvSpPr>
          <p:nvPr/>
        </p:nvSpPr>
        <p:spPr bwMode="auto">
          <a:xfrm>
            <a:off x="6300038" y="3421698"/>
            <a:ext cx="506413" cy="665165"/>
          </a:xfrm>
          <a:custGeom>
            <a:avLst/>
            <a:gdLst>
              <a:gd name="T0" fmla="*/ 162 w 172"/>
              <a:gd name="T1" fmla="*/ 2 h 226"/>
              <a:gd name="T2" fmla="*/ 147 w 172"/>
              <a:gd name="T3" fmla="*/ 10 h 226"/>
              <a:gd name="T4" fmla="*/ 122 w 172"/>
              <a:gd name="T5" fmla="*/ 110 h 226"/>
              <a:gd name="T6" fmla="*/ 113 w 172"/>
              <a:gd name="T7" fmla="*/ 128 h 226"/>
              <a:gd name="T8" fmla="*/ 91 w 172"/>
              <a:gd name="T9" fmla="*/ 136 h 226"/>
              <a:gd name="T10" fmla="*/ 12 w 172"/>
              <a:gd name="T11" fmla="*/ 136 h 226"/>
              <a:gd name="T12" fmla="*/ 0 w 172"/>
              <a:gd name="T13" fmla="*/ 148 h 226"/>
              <a:gd name="T14" fmla="*/ 12 w 172"/>
              <a:gd name="T15" fmla="*/ 160 h 226"/>
              <a:gd name="T16" fmla="*/ 60 w 172"/>
              <a:gd name="T17" fmla="*/ 160 h 226"/>
              <a:gd name="T18" fmla="*/ 60 w 172"/>
              <a:gd name="T19" fmla="*/ 206 h 226"/>
              <a:gd name="T20" fmla="*/ 35 w 172"/>
              <a:gd name="T21" fmla="*/ 206 h 226"/>
              <a:gd name="T22" fmla="*/ 18 w 172"/>
              <a:gd name="T23" fmla="*/ 223 h 226"/>
              <a:gd name="T24" fmla="*/ 18 w 172"/>
              <a:gd name="T25" fmla="*/ 226 h 226"/>
              <a:gd name="T26" fmla="*/ 29 w 172"/>
              <a:gd name="T27" fmla="*/ 226 h 226"/>
              <a:gd name="T28" fmla="*/ 29 w 172"/>
              <a:gd name="T29" fmla="*/ 223 h 226"/>
              <a:gd name="T30" fmla="*/ 35 w 172"/>
              <a:gd name="T31" fmla="*/ 217 h 226"/>
              <a:gd name="T32" fmla="*/ 65 w 172"/>
              <a:gd name="T33" fmla="*/ 217 h 226"/>
              <a:gd name="T34" fmla="*/ 65 w 172"/>
              <a:gd name="T35" fmla="*/ 225 h 226"/>
              <a:gd name="T36" fmla="*/ 73 w 172"/>
              <a:gd name="T37" fmla="*/ 225 h 226"/>
              <a:gd name="T38" fmla="*/ 73 w 172"/>
              <a:gd name="T39" fmla="*/ 217 h 226"/>
              <a:gd name="T40" fmla="*/ 103 w 172"/>
              <a:gd name="T41" fmla="*/ 217 h 226"/>
              <a:gd name="T42" fmla="*/ 110 w 172"/>
              <a:gd name="T43" fmla="*/ 223 h 226"/>
              <a:gd name="T44" fmla="*/ 110 w 172"/>
              <a:gd name="T45" fmla="*/ 226 h 226"/>
              <a:gd name="T46" fmla="*/ 120 w 172"/>
              <a:gd name="T47" fmla="*/ 226 h 226"/>
              <a:gd name="T48" fmla="*/ 120 w 172"/>
              <a:gd name="T49" fmla="*/ 223 h 226"/>
              <a:gd name="T50" fmla="*/ 103 w 172"/>
              <a:gd name="T51" fmla="*/ 206 h 226"/>
              <a:gd name="T52" fmla="*/ 78 w 172"/>
              <a:gd name="T53" fmla="*/ 206 h 226"/>
              <a:gd name="T54" fmla="*/ 78 w 172"/>
              <a:gd name="T55" fmla="*/ 160 h 226"/>
              <a:gd name="T56" fmla="*/ 91 w 172"/>
              <a:gd name="T57" fmla="*/ 160 h 226"/>
              <a:gd name="T58" fmla="*/ 130 w 172"/>
              <a:gd name="T59" fmla="*/ 144 h 226"/>
              <a:gd name="T60" fmla="*/ 145 w 172"/>
              <a:gd name="T61" fmla="*/ 116 h 226"/>
              <a:gd name="T62" fmla="*/ 170 w 172"/>
              <a:gd name="T63" fmla="*/ 16 h 226"/>
              <a:gd name="T64" fmla="*/ 162 w 172"/>
              <a:gd name="T65" fmla="*/ 2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226">
                <a:moveTo>
                  <a:pt x="162" y="2"/>
                </a:moveTo>
                <a:cubicBezTo>
                  <a:pt x="155" y="0"/>
                  <a:pt x="149" y="4"/>
                  <a:pt x="147" y="10"/>
                </a:cubicBezTo>
                <a:cubicBezTo>
                  <a:pt x="122" y="110"/>
                  <a:pt x="122" y="110"/>
                  <a:pt x="122" y="110"/>
                </a:cubicBezTo>
                <a:cubicBezTo>
                  <a:pt x="120" y="117"/>
                  <a:pt x="117" y="123"/>
                  <a:pt x="113" y="128"/>
                </a:cubicBezTo>
                <a:cubicBezTo>
                  <a:pt x="107" y="133"/>
                  <a:pt x="100" y="136"/>
                  <a:pt x="91" y="136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6" y="136"/>
                  <a:pt x="0" y="142"/>
                  <a:pt x="0" y="148"/>
                </a:cubicBezTo>
                <a:cubicBezTo>
                  <a:pt x="0" y="155"/>
                  <a:pt x="6" y="160"/>
                  <a:pt x="12" y="160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35" y="206"/>
                  <a:pt x="35" y="206"/>
                  <a:pt x="35" y="206"/>
                </a:cubicBezTo>
                <a:cubicBezTo>
                  <a:pt x="26" y="206"/>
                  <a:pt x="18" y="214"/>
                  <a:pt x="18" y="223"/>
                </a:cubicBezTo>
                <a:cubicBezTo>
                  <a:pt x="18" y="226"/>
                  <a:pt x="18" y="226"/>
                  <a:pt x="18" y="226"/>
                </a:cubicBezTo>
                <a:cubicBezTo>
                  <a:pt x="29" y="226"/>
                  <a:pt x="29" y="226"/>
                  <a:pt x="29" y="226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9" y="220"/>
                  <a:pt x="31" y="217"/>
                  <a:pt x="35" y="217"/>
                </a:cubicBezTo>
                <a:cubicBezTo>
                  <a:pt x="65" y="217"/>
                  <a:pt x="65" y="217"/>
                  <a:pt x="65" y="217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73" y="225"/>
                  <a:pt x="73" y="225"/>
                  <a:pt x="73" y="225"/>
                </a:cubicBezTo>
                <a:cubicBezTo>
                  <a:pt x="73" y="217"/>
                  <a:pt x="73" y="217"/>
                  <a:pt x="73" y="217"/>
                </a:cubicBezTo>
                <a:cubicBezTo>
                  <a:pt x="103" y="217"/>
                  <a:pt x="103" y="217"/>
                  <a:pt x="103" y="217"/>
                </a:cubicBezTo>
                <a:cubicBezTo>
                  <a:pt x="107" y="217"/>
                  <a:pt x="110" y="220"/>
                  <a:pt x="110" y="223"/>
                </a:cubicBezTo>
                <a:cubicBezTo>
                  <a:pt x="110" y="226"/>
                  <a:pt x="110" y="226"/>
                  <a:pt x="110" y="226"/>
                </a:cubicBezTo>
                <a:cubicBezTo>
                  <a:pt x="120" y="226"/>
                  <a:pt x="120" y="226"/>
                  <a:pt x="120" y="226"/>
                </a:cubicBezTo>
                <a:cubicBezTo>
                  <a:pt x="120" y="223"/>
                  <a:pt x="120" y="223"/>
                  <a:pt x="120" y="223"/>
                </a:cubicBezTo>
                <a:cubicBezTo>
                  <a:pt x="120" y="214"/>
                  <a:pt x="113" y="206"/>
                  <a:pt x="103" y="206"/>
                </a:cubicBezTo>
                <a:cubicBezTo>
                  <a:pt x="78" y="206"/>
                  <a:pt x="78" y="206"/>
                  <a:pt x="78" y="206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106" y="160"/>
                  <a:pt x="121" y="154"/>
                  <a:pt x="130" y="144"/>
                </a:cubicBezTo>
                <a:cubicBezTo>
                  <a:pt x="137" y="136"/>
                  <a:pt x="142" y="127"/>
                  <a:pt x="145" y="116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72" y="10"/>
                  <a:pt x="168" y="3"/>
                  <a:pt x="162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8" name="Freeform 375"/>
          <p:cNvSpPr>
            <a:spLocks/>
          </p:cNvSpPr>
          <p:nvPr/>
        </p:nvSpPr>
        <p:spPr bwMode="auto">
          <a:xfrm>
            <a:off x="8478090" y="3216910"/>
            <a:ext cx="406401" cy="319089"/>
          </a:xfrm>
          <a:custGeom>
            <a:avLst/>
            <a:gdLst>
              <a:gd name="T0" fmla="*/ 256 w 256"/>
              <a:gd name="T1" fmla="*/ 201 h 201"/>
              <a:gd name="T2" fmla="*/ 63 w 256"/>
              <a:gd name="T3" fmla="*/ 201 h 201"/>
              <a:gd name="T4" fmla="*/ 0 w 256"/>
              <a:gd name="T5" fmla="*/ 12 h 201"/>
              <a:gd name="T6" fmla="*/ 32 w 256"/>
              <a:gd name="T7" fmla="*/ 0 h 201"/>
              <a:gd name="T8" fmla="*/ 87 w 256"/>
              <a:gd name="T9" fmla="*/ 166 h 201"/>
              <a:gd name="T10" fmla="*/ 256 w 256"/>
              <a:gd name="T11" fmla="*/ 166 h 201"/>
              <a:gd name="T12" fmla="*/ 256 w 256"/>
              <a:gd name="T13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6" h="201">
                <a:moveTo>
                  <a:pt x="256" y="201"/>
                </a:moveTo>
                <a:lnTo>
                  <a:pt x="63" y="201"/>
                </a:lnTo>
                <a:lnTo>
                  <a:pt x="0" y="12"/>
                </a:lnTo>
                <a:lnTo>
                  <a:pt x="32" y="0"/>
                </a:lnTo>
                <a:lnTo>
                  <a:pt x="87" y="166"/>
                </a:lnTo>
                <a:lnTo>
                  <a:pt x="256" y="166"/>
                </a:lnTo>
                <a:lnTo>
                  <a:pt x="256" y="20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9" name="Freeform 376"/>
          <p:cNvSpPr>
            <a:spLocks/>
          </p:cNvSpPr>
          <p:nvPr/>
        </p:nvSpPr>
        <p:spPr bwMode="auto">
          <a:xfrm>
            <a:off x="8487615" y="3567749"/>
            <a:ext cx="631826" cy="571502"/>
          </a:xfrm>
          <a:custGeom>
            <a:avLst/>
            <a:gdLst>
              <a:gd name="T0" fmla="*/ 398 w 398"/>
              <a:gd name="T1" fmla="*/ 0 h 360"/>
              <a:gd name="T2" fmla="*/ 0 w 398"/>
              <a:gd name="T3" fmla="*/ 0 h 360"/>
              <a:gd name="T4" fmla="*/ 0 w 398"/>
              <a:gd name="T5" fmla="*/ 360 h 360"/>
              <a:gd name="T6" fmla="*/ 239 w 398"/>
              <a:gd name="T7" fmla="*/ 360 h 360"/>
              <a:gd name="T8" fmla="*/ 239 w 398"/>
              <a:gd name="T9" fmla="*/ 28 h 360"/>
              <a:gd name="T10" fmla="*/ 398 w 398"/>
              <a:gd name="T11" fmla="*/ 28 h 360"/>
              <a:gd name="T12" fmla="*/ 398 w 398"/>
              <a:gd name="T13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8" h="360">
                <a:moveTo>
                  <a:pt x="398" y="0"/>
                </a:moveTo>
                <a:lnTo>
                  <a:pt x="0" y="0"/>
                </a:lnTo>
                <a:lnTo>
                  <a:pt x="0" y="360"/>
                </a:lnTo>
                <a:lnTo>
                  <a:pt x="239" y="360"/>
                </a:lnTo>
                <a:lnTo>
                  <a:pt x="239" y="28"/>
                </a:lnTo>
                <a:lnTo>
                  <a:pt x="398" y="28"/>
                </a:lnTo>
                <a:lnTo>
                  <a:pt x="398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0" name="Freeform 377"/>
          <p:cNvSpPr>
            <a:spLocks/>
          </p:cNvSpPr>
          <p:nvPr/>
        </p:nvSpPr>
        <p:spPr bwMode="auto">
          <a:xfrm>
            <a:off x="8955928" y="3032759"/>
            <a:ext cx="261938" cy="261938"/>
          </a:xfrm>
          <a:custGeom>
            <a:avLst/>
            <a:gdLst>
              <a:gd name="T0" fmla="*/ 25 w 89"/>
              <a:gd name="T1" fmla="*/ 78 h 89"/>
              <a:gd name="T2" fmla="*/ 78 w 89"/>
              <a:gd name="T3" fmla="*/ 63 h 89"/>
              <a:gd name="T4" fmla="*/ 63 w 89"/>
              <a:gd name="T5" fmla="*/ 10 h 89"/>
              <a:gd name="T6" fmla="*/ 10 w 89"/>
              <a:gd name="T7" fmla="*/ 25 h 89"/>
              <a:gd name="T8" fmla="*/ 25 w 89"/>
              <a:gd name="T9" fmla="*/ 7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25" y="78"/>
                </a:moveTo>
                <a:cubicBezTo>
                  <a:pt x="44" y="89"/>
                  <a:pt x="68" y="82"/>
                  <a:pt x="78" y="63"/>
                </a:cubicBezTo>
                <a:cubicBezTo>
                  <a:pt x="89" y="45"/>
                  <a:pt x="82" y="21"/>
                  <a:pt x="63" y="10"/>
                </a:cubicBezTo>
                <a:cubicBezTo>
                  <a:pt x="45" y="0"/>
                  <a:pt x="21" y="6"/>
                  <a:pt x="10" y="25"/>
                </a:cubicBezTo>
                <a:cubicBezTo>
                  <a:pt x="0" y="44"/>
                  <a:pt x="6" y="67"/>
                  <a:pt x="25" y="7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1" name="Freeform 378"/>
          <p:cNvSpPr>
            <a:spLocks/>
          </p:cNvSpPr>
          <p:nvPr/>
        </p:nvSpPr>
        <p:spPr bwMode="auto">
          <a:xfrm>
            <a:off x="8978153" y="3256598"/>
            <a:ext cx="601663" cy="841378"/>
          </a:xfrm>
          <a:custGeom>
            <a:avLst/>
            <a:gdLst>
              <a:gd name="T0" fmla="*/ 51 w 204"/>
              <a:gd name="T1" fmla="*/ 96 h 286"/>
              <a:gd name="T2" fmla="*/ 81 w 204"/>
              <a:gd name="T3" fmla="*/ 76 h 286"/>
              <a:gd name="T4" fmla="*/ 110 w 204"/>
              <a:gd name="T5" fmla="*/ 120 h 286"/>
              <a:gd name="T6" fmla="*/ 59 w 204"/>
              <a:gd name="T7" fmla="*/ 124 h 286"/>
              <a:gd name="T8" fmla="*/ 29 w 204"/>
              <a:gd name="T9" fmla="*/ 171 h 286"/>
              <a:gd name="T10" fmla="*/ 57 w 204"/>
              <a:gd name="T11" fmla="*/ 268 h 286"/>
              <a:gd name="T12" fmla="*/ 81 w 204"/>
              <a:gd name="T13" fmla="*/ 283 h 286"/>
              <a:gd name="T14" fmla="*/ 96 w 204"/>
              <a:gd name="T15" fmla="*/ 261 h 286"/>
              <a:gd name="T16" fmla="*/ 82 w 204"/>
              <a:gd name="T17" fmla="*/ 179 h 286"/>
              <a:gd name="T18" fmla="*/ 139 w 204"/>
              <a:gd name="T19" fmla="*/ 179 h 286"/>
              <a:gd name="T20" fmla="*/ 179 w 204"/>
              <a:gd name="T21" fmla="*/ 101 h 286"/>
              <a:gd name="T22" fmla="*/ 135 w 204"/>
              <a:gd name="T23" fmla="*/ 27 h 286"/>
              <a:gd name="T24" fmla="*/ 65 w 204"/>
              <a:gd name="T25" fmla="*/ 23 h 286"/>
              <a:gd name="T26" fmla="*/ 39 w 204"/>
              <a:gd name="T27" fmla="*/ 52 h 286"/>
              <a:gd name="T28" fmla="*/ 32 w 204"/>
              <a:gd name="T29" fmla="*/ 23 h 286"/>
              <a:gd name="T30" fmla="*/ 13 w 204"/>
              <a:gd name="T31" fmla="*/ 11 h 286"/>
              <a:gd name="T32" fmla="*/ 1 w 204"/>
              <a:gd name="T33" fmla="*/ 30 h 286"/>
              <a:gd name="T34" fmla="*/ 7 w 204"/>
              <a:gd name="T35" fmla="*/ 80 h 286"/>
              <a:gd name="T36" fmla="*/ 51 w 204"/>
              <a:gd name="T37" fmla="*/ 9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4" h="286">
                <a:moveTo>
                  <a:pt x="51" y="96"/>
                </a:moveTo>
                <a:cubicBezTo>
                  <a:pt x="81" y="76"/>
                  <a:pt x="81" y="76"/>
                  <a:pt x="81" y="76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34" y="126"/>
                  <a:pt x="22" y="145"/>
                  <a:pt x="29" y="171"/>
                </a:cubicBezTo>
                <a:cubicBezTo>
                  <a:pt x="57" y="268"/>
                  <a:pt x="57" y="268"/>
                  <a:pt x="57" y="268"/>
                </a:cubicBezTo>
                <a:cubicBezTo>
                  <a:pt x="60" y="278"/>
                  <a:pt x="70" y="286"/>
                  <a:pt x="81" y="283"/>
                </a:cubicBezTo>
                <a:cubicBezTo>
                  <a:pt x="92" y="281"/>
                  <a:pt x="98" y="272"/>
                  <a:pt x="96" y="261"/>
                </a:cubicBezTo>
                <a:cubicBezTo>
                  <a:pt x="82" y="179"/>
                  <a:pt x="82" y="179"/>
                  <a:pt x="82" y="179"/>
                </a:cubicBezTo>
                <a:cubicBezTo>
                  <a:pt x="139" y="179"/>
                  <a:pt x="139" y="179"/>
                  <a:pt x="139" y="179"/>
                </a:cubicBezTo>
                <a:cubicBezTo>
                  <a:pt x="170" y="182"/>
                  <a:pt x="204" y="147"/>
                  <a:pt x="179" y="101"/>
                </a:cubicBezTo>
                <a:cubicBezTo>
                  <a:pt x="178" y="101"/>
                  <a:pt x="135" y="27"/>
                  <a:pt x="135" y="27"/>
                </a:cubicBezTo>
                <a:cubicBezTo>
                  <a:pt x="120" y="1"/>
                  <a:pt x="88" y="0"/>
                  <a:pt x="65" y="23"/>
                </a:cubicBezTo>
                <a:cubicBezTo>
                  <a:pt x="39" y="52"/>
                  <a:pt x="39" y="52"/>
                  <a:pt x="39" y="52"/>
                </a:cubicBezTo>
                <a:cubicBezTo>
                  <a:pt x="32" y="23"/>
                  <a:pt x="32" y="23"/>
                  <a:pt x="32" y="23"/>
                </a:cubicBezTo>
                <a:cubicBezTo>
                  <a:pt x="30" y="15"/>
                  <a:pt x="22" y="9"/>
                  <a:pt x="13" y="11"/>
                </a:cubicBezTo>
                <a:cubicBezTo>
                  <a:pt x="5" y="13"/>
                  <a:pt x="0" y="21"/>
                  <a:pt x="1" y="30"/>
                </a:cubicBezTo>
                <a:cubicBezTo>
                  <a:pt x="7" y="80"/>
                  <a:pt x="7" y="80"/>
                  <a:pt x="7" y="80"/>
                </a:cubicBezTo>
                <a:cubicBezTo>
                  <a:pt x="11" y="103"/>
                  <a:pt x="34" y="108"/>
                  <a:pt x="51" y="9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2" name="Oval 379"/>
          <p:cNvSpPr>
            <a:spLocks noChangeArrowheads="1"/>
          </p:cNvSpPr>
          <p:nvPr/>
        </p:nvSpPr>
        <p:spPr bwMode="auto">
          <a:xfrm>
            <a:off x="9332166" y="4093213"/>
            <a:ext cx="47625" cy="460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3" name="Oval 380"/>
          <p:cNvSpPr>
            <a:spLocks noChangeArrowheads="1"/>
          </p:cNvSpPr>
          <p:nvPr/>
        </p:nvSpPr>
        <p:spPr bwMode="auto">
          <a:xfrm>
            <a:off x="9603629" y="4093213"/>
            <a:ext cx="46038" cy="460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4" name="Oval 381"/>
          <p:cNvSpPr>
            <a:spLocks noChangeArrowheads="1"/>
          </p:cNvSpPr>
          <p:nvPr/>
        </p:nvSpPr>
        <p:spPr bwMode="auto">
          <a:xfrm>
            <a:off x="9467104" y="4093213"/>
            <a:ext cx="47625" cy="460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5" name="Freeform 382"/>
          <p:cNvSpPr>
            <a:spLocks/>
          </p:cNvSpPr>
          <p:nvPr/>
        </p:nvSpPr>
        <p:spPr bwMode="auto">
          <a:xfrm>
            <a:off x="9287716" y="3421698"/>
            <a:ext cx="506413" cy="665165"/>
          </a:xfrm>
          <a:custGeom>
            <a:avLst/>
            <a:gdLst>
              <a:gd name="T0" fmla="*/ 161 w 172"/>
              <a:gd name="T1" fmla="*/ 2 h 226"/>
              <a:gd name="T2" fmla="*/ 147 w 172"/>
              <a:gd name="T3" fmla="*/ 10 h 226"/>
              <a:gd name="T4" fmla="*/ 122 w 172"/>
              <a:gd name="T5" fmla="*/ 110 h 226"/>
              <a:gd name="T6" fmla="*/ 112 w 172"/>
              <a:gd name="T7" fmla="*/ 128 h 226"/>
              <a:gd name="T8" fmla="*/ 91 w 172"/>
              <a:gd name="T9" fmla="*/ 136 h 226"/>
              <a:gd name="T10" fmla="*/ 12 w 172"/>
              <a:gd name="T11" fmla="*/ 136 h 226"/>
              <a:gd name="T12" fmla="*/ 0 w 172"/>
              <a:gd name="T13" fmla="*/ 148 h 226"/>
              <a:gd name="T14" fmla="*/ 12 w 172"/>
              <a:gd name="T15" fmla="*/ 160 h 226"/>
              <a:gd name="T16" fmla="*/ 60 w 172"/>
              <a:gd name="T17" fmla="*/ 160 h 226"/>
              <a:gd name="T18" fmla="*/ 60 w 172"/>
              <a:gd name="T19" fmla="*/ 206 h 226"/>
              <a:gd name="T20" fmla="*/ 34 w 172"/>
              <a:gd name="T21" fmla="*/ 206 h 226"/>
              <a:gd name="T22" fmla="*/ 18 w 172"/>
              <a:gd name="T23" fmla="*/ 223 h 226"/>
              <a:gd name="T24" fmla="*/ 18 w 172"/>
              <a:gd name="T25" fmla="*/ 226 h 226"/>
              <a:gd name="T26" fmla="*/ 28 w 172"/>
              <a:gd name="T27" fmla="*/ 226 h 226"/>
              <a:gd name="T28" fmla="*/ 28 w 172"/>
              <a:gd name="T29" fmla="*/ 223 h 226"/>
              <a:gd name="T30" fmla="*/ 34 w 172"/>
              <a:gd name="T31" fmla="*/ 217 h 226"/>
              <a:gd name="T32" fmla="*/ 64 w 172"/>
              <a:gd name="T33" fmla="*/ 217 h 226"/>
              <a:gd name="T34" fmla="*/ 64 w 172"/>
              <a:gd name="T35" fmla="*/ 225 h 226"/>
              <a:gd name="T36" fmla="*/ 73 w 172"/>
              <a:gd name="T37" fmla="*/ 225 h 226"/>
              <a:gd name="T38" fmla="*/ 73 w 172"/>
              <a:gd name="T39" fmla="*/ 217 h 226"/>
              <a:gd name="T40" fmla="*/ 103 w 172"/>
              <a:gd name="T41" fmla="*/ 217 h 226"/>
              <a:gd name="T42" fmla="*/ 109 w 172"/>
              <a:gd name="T43" fmla="*/ 223 h 226"/>
              <a:gd name="T44" fmla="*/ 109 w 172"/>
              <a:gd name="T45" fmla="*/ 226 h 226"/>
              <a:gd name="T46" fmla="*/ 120 w 172"/>
              <a:gd name="T47" fmla="*/ 226 h 226"/>
              <a:gd name="T48" fmla="*/ 120 w 172"/>
              <a:gd name="T49" fmla="*/ 223 h 226"/>
              <a:gd name="T50" fmla="*/ 103 w 172"/>
              <a:gd name="T51" fmla="*/ 206 h 226"/>
              <a:gd name="T52" fmla="*/ 78 w 172"/>
              <a:gd name="T53" fmla="*/ 206 h 226"/>
              <a:gd name="T54" fmla="*/ 78 w 172"/>
              <a:gd name="T55" fmla="*/ 160 h 226"/>
              <a:gd name="T56" fmla="*/ 91 w 172"/>
              <a:gd name="T57" fmla="*/ 160 h 226"/>
              <a:gd name="T58" fmla="*/ 130 w 172"/>
              <a:gd name="T59" fmla="*/ 144 h 226"/>
              <a:gd name="T60" fmla="*/ 145 w 172"/>
              <a:gd name="T61" fmla="*/ 116 h 226"/>
              <a:gd name="T62" fmla="*/ 170 w 172"/>
              <a:gd name="T63" fmla="*/ 16 h 226"/>
              <a:gd name="T64" fmla="*/ 161 w 172"/>
              <a:gd name="T65" fmla="*/ 2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226">
                <a:moveTo>
                  <a:pt x="161" y="2"/>
                </a:moveTo>
                <a:cubicBezTo>
                  <a:pt x="155" y="0"/>
                  <a:pt x="149" y="4"/>
                  <a:pt x="147" y="10"/>
                </a:cubicBezTo>
                <a:cubicBezTo>
                  <a:pt x="122" y="110"/>
                  <a:pt x="122" y="110"/>
                  <a:pt x="122" y="110"/>
                </a:cubicBezTo>
                <a:cubicBezTo>
                  <a:pt x="120" y="117"/>
                  <a:pt x="117" y="123"/>
                  <a:pt x="112" y="128"/>
                </a:cubicBezTo>
                <a:cubicBezTo>
                  <a:pt x="107" y="133"/>
                  <a:pt x="100" y="136"/>
                  <a:pt x="91" y="136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5" y="136"/>
                  <a:pt x="0" y="142"/>
                  <a:pt x="0" y="148"/>
                </a:cubicBezTo>
                <a:cubicBezTo>
                  <a:pt x="0" y="155"/>
                  <a:pt x="5" y="160"/>
                  <a:pt x="12" y="160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34" y="206"/>
                  <a:pt x="34" y="206"/>
                  <a:pt x="34" y="206"/>
                </a:cubicBezTo>
                <a:cubicBezTo>
                  <a:pt x="25" y="206"/>
                  <a:pt x="18" y="214"/>
                  <a:pt x="18" y="223"/>
                </a:cubicBezTo>
                <a:cubicBezTo>
                  <a:pt x="18" y="226"/>
                  <a:pt x="18" y="226"/>
                  <a:pt x="18" y="226"/>
                </a:cubicBezTo>
                <a:cubicBezTo>
                  <a:pt x="28" y="226"/>
                  <a:pt x="28" y="226"/>
                  <a:pt x="28" y="226"/>
                </a:cubicBezTo>
                <a:cubicBezTo>
                  <a:pt x="28" y="223"/>
                  <a:pt x="28" y="223"/>
                  <a:pt x="28" y="223"/>
                </a:cubicBezTo>
                <a:cubicBezTo>
                  <a:pt x="28" y="220"/>
                  <a:pt x="31" y="217"/>
                  <a:pt x="34" y="217"/>
                </a:cubicBezTo>
                <a:cubicBezTo>
                  <a:pt x="64" y="217"/>
                  <a:pt x="64" y="217"/>
                  <a:pt x="64" y="217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73" y="225"/>
                  <a:pt x="73" y="225"/>
                  <a:pt x="73" y="225"/>
                </a:cubicBezTo>
                <a:cubicBezTo>
                  <a:pt x="73" y="217"/>
                  <a:pt x="73" y="217"/>
                  <a:pt x="73" y="217"/>
                </a:cubicBezTo>
                <a:cubicBezTo>
                  <a:pt x="103" y="217"/>
                  <a:pt x="103" y="217"/>
                  <a:pt x="103" y="217"/>
                </a:cubicBezTo>
                <a:cubicBezTo>
                  <a:pt x="106" y="217"/>
                  <a:pt x="109" y="220"/>
                  <a:pt x="109" y="223"/>
                </a:cubicBezTo>
                <a:cubicBezTo>
                  <a:pt x="109" y="226"/>
                  <a:pt x="109" y="226"/>
                  <a:pt x="109" y="226"/>
                </a:cubicBezTo>
                <a:cubicBezTo>
                  <a:pt x="120" y="226"/>
                  <a:pt x="120" y="226"/>
                  <a:pt x="120" y="226"/>
                </a:cubicBezTo>
                <a:cubicBezTo>
                  <a:pt x="120" y="223"/>
                  <a:pt x="120" y="223"/>
                  <a:pt x="120" y="223"/>
                </a:cubicBezTo>
                <a:cubicBezTo>
                  <a:pt x="120" y="214"/>
                  <a:pt x="112" y="206"/>
                  <a:pt x="103" y="206"/>
                </a:cubicBezTo>
                <a:cubicBezTo>
                  <a:pt x="78" y="206"/>
                  <a:pt x="78" y="206"/>
                  <a:pt x="78" y="206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106" y="160"/>
                  <a:pt x="120" y="154"/>
                  <a:pt x="130" y="144"/>
                </a:cubicBezTo>
                <a:cubicBezTo>
                  <a:pt x="137" y="136"/>
                  <a:pt x="142" y="127"/>
                  <a:pt x="145" y="116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72" y="10"/>
                  <a:pt x="168" y="3"/>
                  <a:pt x="161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6" name="Freeform 383"/>
          <p:cNvSpPr>
            <a:spLocks/>
          </p:cNvSpPr>
          <p:nvPr/>
        </p:nvSpPr>
        <p:spPr bwMode="auto">
          <a:xfrm>
            <a:off x="9848104" y="2905759"/>
            <a:ext cx="355601" cy="1228729"/>
          </a:xfrm>
          <a:custGeom>
            <a:avLst/>
            <a:gdLst>
              <a:gd name="T0" fmla="*/ 115 w 121"/>
              <a:gd name="T1" fmla="*/ 101 h 417"/>
              <a:gd name="T2" fmla="*/ 82 w 121"/>
              <a:gd name="T3" fmla="*/ 27 h 417"/>
              <a:gd name="T4" fmla="*/ 78 w 121"/>
              <a:gd name="T5" fmla="*/ 22 h 417"/>
              <a:gd name="T6" fmla="*/ 31 w 121"/>
              <a:gd name="T7" fmla="*/ 6 h 417"/>
              <a:gd name="T8" fmla="*/ 1 w 121"/>
              <a:gd name="T9" fmla="*/ 65 h 417"/>
              <a:gd name="T10" fmla="*/ 7 w 121"/>
              <a:gd name="T11" fmla="*/ 201 h 417"/>
              <a:gd name="T12" fmla="*/ 28 w 121"/>
              <a:gd name="T13" fmla="*/ 397 h 417"/>
              <a:gd name="T14" fmla="*/ 47 w 121"/>
              <a:gd name="T15" fmla="*/ 417 h 417"/>
              <a:gd name="T16" fmla="*/ 67 w 121"/>
              <a:gd name="T17" fmla="*/ 397 h 417"/>
              <a:gd name="T18" fmla="*/ 78 w 121"/>
              <a:gd name="T19" fmla="*/ 206 h 417"/>
              <a:gd name="T20" fmla="*/ 83 w 121"/>
              <a:gd name="T21" fmla="*/ 128 h 417"/>
              <a:gd name="T22" fmla="*/ 106 w 121"/>
              <a:gd name="T23" fmla="*/ 130 h 417"/>
              <a:gd name="T24" fmla="*/ 115 w 121"/>
              <a:gd name="T25" fmla="*/ 101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1" h="417">
                <a:moveTo>
                  <a:pt x="115" y="101"/>
                </a:moveTo>
                <a:cubicBezTo>
                  <a:pt x="82" y="27"/>
                  <a:pt x="82" y="27"/>
                  <a:pt x="82" y="27"/>
                </a:cubicBezTo>
                <a:cubicBezTo>
                  <a:pt x="81" y="25"/>
                  <a:pt x="80" y="23"/>
                  <a:pt x="78" y="22"/>
                </a:cubicBezTo>
                <a:cubicBezTo>
                  <a:pt x="68" y="8"/>
                  <a:pt x="51" y="0"/>
                  <a:pt x="31" y="6"/>
                </a:cubicBezTo>
                <a:cubicBezTo>
                  <a:pt x="11" y="13"/>
                  <a:pt x="0" y="25"/>
                  <a:pt x="1" y="65"/>
                </a:cubicBezTo>
                <a:cubicBezTo>
                  <a:pt x="7" y="201"/>
                  <a:pt x="7" y="201"/>
                  <a:pt x="7" y="201"/>
                </a:cubicBezTo>
                <a:cubicBezTo>
                  <a:pt x="28" y="397"/>
                  <a:pt x="28" y="397"/>
                  <a:pt x="28" y="397"/>
                </a:cubicBezTo>
                <a:cubicBezTo>
                  <a:pt x="28" y="408"/>
                  <a:pt x="36" y="417"/>
                  <a:pt x="47" y="417"/>
                </a:cubicBezTo>
                <a:cubicBezTo>
                  <a:pt x="58" y="417"/>
                  <a:pt x="67" y="408"/>
                  <a:pt x="67" y="397"/>
                </a:cubicBezTo>
                <a:cubicBezTo>
                  <a:pt x="78" y="206"/>
                  <a:pt x="78" y="206"/>
                  <a:pt x="78" y="206"/>
                </a:cubicBezTo>
                <a:cubicBezTo>
                  <a:pt x="79" y="196"/>
                  <a:pt x="81" y="162"/>
                  <a:pt x="83" y="128"/>
                </a:cubicBezTo>
                <a:cubicBezTo>
                  <a:pt x="89" y="133"/>
                  <a:pt x="98" y="134"/>
                  <a:pt x="106" y="130"/>
                </a:cubicBezTo>
                <a:cubicBezTo>
                  <a:pt x="116" y="125"/>
                  <a:pt x="121" y="112"/>
                  <a:pt x="115" y="101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7" name="Freeform 384"/>
          <p:cNvSpPr>
            <a:spLocks/>
          </p:cNvSpPr>
          <p:nvPr/>
        </p:nvSpPr>
        <p:spPr bwMode="auto">
          <a:xfrm>
            <a:off x="9856042" y="2604133"/>
            <a:ext cx="254000" cy="250826"/>
          </a:xfrm>
          <a:custGeom>
            <a:avLst/>
            <a:gdLst>
              <a:gd name="T0" fmla="*/ 52 w 86"/>
              <a:gd name="T1" fmla="*/ 81 h 85"/>
              <a:gd name="T2" fmla="*/ 82 w 86"/>
              <a:gd name="T3" fmla="*/ 34 h 85"/>
              <a:gd name="T4" fmla="*/ 35 w 86"/>
              <a:gd name="T5" fmla="*/ 4 h 85"/>
              <a:gd name="T6" fmla="*/ 5 w 86"/>
              <a:gd name="T7" fmla="*/ 51 h 85"/>
              <a:gd name="T8" fmla="*/ 52 w 86"/>
              <a:gd name="T9" fmla="*/ 8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5">
                <a:moveTo>
                  <a:pt x="52" y="81"/>
                </a:moveTo>
                <a:cubicBezTo>
                  <a:pt x="73" y="76"/>
                  <a:pt x="86" y="55"/>
                  <a:pt x="82" y="34"/>
                </a:cubicBezTo>
                <a:cubicBezTo>
                  <a:pt x="77" y="13"/>
                  <a:pt x="56" y="0"/>
                  <a:pt x="35" y="4"/>
                </a:cubicBezTo>
                <a:cubicBezTo>
                  <a:pt x="14" y="9"/>
                  <a:pt x="0" y="30"/>
                  <a:pt x="5" y="51"/>
                </a:cubicBezTo>
                <a:cubicBezTo>
                  <a:pt x="10" y="72"/>
                  <a:pt x="31" y="85"/>
                  <a:pt x="52" y="81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8" name="Freeform 385"/>
          <p:cNvSpPr>
            <a:spLocks/>
          </p:cNvSpPr>
          <p:nvPr/>
        </p:nvSpPr>
        <p:spPr bwMode="auto">
          <a:xfrm>
            <a:off x="8860678" y="4955228"/>
            <a:ext cx="409576" cy="319089"/>
          </a:xfrm>
          <a:custGeom>
            <a:avLst/>
            <a:gdLst>
              <a:gd name="T0" fmla="*/ 258 w 258"/>
              <a:gd name="T1" fmla="*/ 201 h 201"/>
              <a:gd name="T2" fmla="*/ 65 w 258"/>
              <a:gd name="T3" fmla="*/ 201 h 201"/>
              <a:gd name="T4" fmla="*/ 0 w 258"/>
              <a:gd name="T5" fmla="*/ 11 h 201"/>
              <a:gd name="T6" fmla="*/ 34 w 258"/>
              <a:gd name="T7" fmla="*/ 0 h 201"/>
              <a:gd name="T8" fmla="*/ 89 w 258"/>
              <a:gd name="T9" fmla="*/ 165 h 201"/>
              <a:gd name="T10" fmla="*/ 258 w 258"/>
              <a:gd name="T11" fmla="*/ 165 h 201"/>
              <a:gd name="T12" fmla="*/ 258 w 258"/>
              <a:gd name="T13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201">
                <a:moveTo>
                  <a:pt x="258" y="201"/>
                </a:moveTo>
                <a:lnTo>
                  <a:pt x="65" y="201"/>
                </a:lnTo>
                <a:lnTo>
                  <a:pt x="0" y="11"/>
                </a:lnTo>
                <a:lnTo>
                  <a:pt x="34" y="0"/>
                </a:lnTo>
                <a:lnTo>
                  <a:pt x="89" y="165"/>
                </a:lnTo>
                <a:lnTo>
                  <a:pt x="258" y="165"/>
                </a:lnTo>
                <a:lnTo>
                  <a:pt x="258" y="20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9" name="Freeform 386"/>
          <p:cNvSpPr>
            <a:spLocks/>
          </p:cNvSpPr>
          <p:nvPr/>
        </p:nvSpPr>
        <p:spPr bwMode="auto">
          <a:xfrm>
            <a:off x="9338516" y="4769490"/>
            <a:ext cx="261938" cy="263526"/>
          </a:xfrm>
          <a:custGeom>
            <a:avLst/>
            <a:gdLst>
              <a:gd name="T0" fmla="*/ 26 w 89"/>
              <a:gd name="T1" fmla="*/ 78 h 89"/>
              <a:gd name="T2" fmla="*/ 79 w 89"/>
              <a:gd name="T3" fmla="*/ 63 h 89"/>
              <a:gd name="T4" fmla="*/ 64 w 89"/>
              <a:gd name="T5" fmla="*/ 10 h 89"/>
              <a:gd name="T6" fmla="*/ 11 w 89"/>
              <a:gd name="T7" fmla="*/ 25 h 89"/>
              <a:gd name="T8" fmla="*/ 26 w 89"/>
              <a:gd name="T9" fmla="*/ 7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26" y="78"/>
                </a:moveTo>
                <a:cubicBezTo>
                  <a:pt x="45" y="89"/>
                  <a:pt x="68" y="82"/>
                  <a:pt x="79" y="63"/>
                </a:cubicBezTo>
                <a:cubicBezTo>
                  <a:pt x="89" y="44"/>
                  <a:pt x="83" y="21"/>
                  <a:pt x="64" y="10"/>
                </a:cubicBezTo>
                <a:cubicBezTo>
                  <a:pt x="45" y="0"/>
                  <a:pt x="22" y="6"/>
                  <a:pt x="11" y="25"/>
                </a:cubicBezTo>
                <a:cubicBezTo>
                  <a:pt x="0" y="44"/>
                  <a:pt x="7" y="67"/>
                  <a:pt x="26" y="7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0" name="Freeform 387"/>
          <p:cNvSpPr>
            <a:spLocks/>
          </p:cNvSpPr>
          <p:nvPr/>
        </p:nvSpPr>
        <p:spPr bwMode="auto">
          <a:xfrm>
            <a:off x="9362329" y="4993329"/>
            <a:ext cx="603251" cy="842965"/>
          </a:xfrm>
          <a:custGeom>
            <a:avLst/>
            <a:gdLst>
              <a:gd name="T0" fmla="*/ 52 w 205"/>
              <a:gd name="T1" fmla="*/ 96 h 286"/>
              <a:gd name="T2" fmla="*/ 82 w 205"/>
              <a:gd name="T3" fmla="*/ 76 h 286"/>
              <a:gd name="T4" fmla="*/ 111 w 205"/>
              <a:gd name="T5" fmla="*/ 120 h 286"/>
              <a:gd name="T6" fmla="*/ 60 w 205"/>
              <a:gd name="T7" fmla="*/ 124 h 286"/>
              <a:gd name="T8" fmla="*/ 29 w 205"/>
              <a:gd name="T9" fmla="*/ 171 h 286"/>
              <a:gd name="T10" fmla="*/ 58 w 205"/>
              <a:gd name="T11" fmla="*/ 268 h 286"/>
              <a:gd name="T12" fmla="*/ 82 w 205"/>
              <a:gd name="T13" fmla="*/ 283 h 286"/>
              <a:gd name="T14" fmla="*/ 97 w 205"/>
              <a:gd name="T15" fmla="*/ 261 h 286"/>
              <a:gd name="T16" fmla="*/ 83 w 205"/>
              <a:gd name="T17" fmla="*/ 179 h 286"/>
              <a:gd name="T18" fmla="*/ 140 w 205"/>
              <a:gd name="T19" fmla="*/ 179 h 286"/>
              <a:gd name="T20" fmla="*/ 180 w 205"/>
              <a:gd name="T21" fmla="*/ 101 h 286"/>
              <a:gd name="T22" fmla="*/ 136 w 205"/>
              <a:gd name="T23" fmla="*/ 27 h 286"/>
              <a:gd name="T24" fmla="*/ 66 w 205"/>
              <a:gd name="T25" fmla="*/ 23 h 286"/>
              <a:gd name="T26" fmla="*/ 40 w 205"/>
              <a:gd name="T27" fmla="*/ 52 h 286"/>
              <a:gd name="T28" fmla="*/ 33 w 205"/>
              <a:gd name="T29" fmla="*/ 23 h 286"/>
              <a:gd name="T30" fmla="*/ 14 w 205"/>
              <a:gd name="T31" fmla="*/ 11 h 286"/>
              <a:gd name="T32" fmla="*/ 1 w 205"/>
              <a:gd name="T33" fmla="*/ 30 h 286"/>
              <a:gd name="T34" fmla="*/ 8 w 205"/>
              <a:gd name="T35" fmla="*/ 80 h 286"/>
              <a:gd name="T36" fmla="*/ 52 w 205"/>
              <a:gd name="T37" fmla="*/ 9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5" h="286">
                <a:moveTo>
                  <a:pt x="52" y="96"/>
                </a:moveTo>
                <a:cubicBezTo>
                  <a:pt x="82" y="76"/>
                  <a:pt x="82" y="76"/>
                  <a:pt x="82" y="76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34" y="126"/>
                  <a:pt x="23" y="145"/>
                  <a:pt x="29" y="171"/>
                </a:cubicBezTo>
                <a:cubicBezTo>
                  <a:pt x="58" y="268"/>
                  <a:pt x="58" y="268"/>
                  <a:pt x="58" y="268"/>
                </a:cubicBezTo>
                <a:cubicBezTo>
                  <a:pt x="61" y="278"/>
                  <a:pt x="71" y="286"/>
                  <a:pt x="82" y="283"/>
                </a:cubicBezTo>
                <a:cubicBezTo>
                  <a:pt x="92" y="281"/>
                  <a:pt x="99" y="272"/>
                  <a:pt x="97" y="261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140" y="179"/>
                  <a:pt x="140" y="179"/>
                  <a:pt x="140" y="179"/>
                </a:cubicBezTo>
                <a:cubicBezTo>
                  <a:pt x="170" y="182"/>
                  <a:pt x="205" y="147"/>
                  <a:pt x="180" y="101"/>
                </a:cubicBezTo>
                <a:cubicBezTo>
                  <a:pt x="179" y="100"/>
                  <a:pt x="136" y="27"/>
                  <a:pt x="136" y="27"/>
                </a:cubicBezTo>
                <a:cubicBezTo>
                  <a:pt x="120" y="1"/>
                  <a:pt x="89" y="0"/>
                  <a:pt x="66" y="23"/>
                </a:cubicBezTo>
                <a:cubicBezTo>
                  <a:pt x="40" y="52"/>
                  <a:pt x="40" y="52"/>
                  <a:pt x="40" y="52"/>
                </a:cubicBezTo>
                <a:cubicBezTo>
                  <a:pt x="33" y="23"/>
                  <a:pt x="33" y="23"/>
                  <a:pt x="33" y="23"/>
                </a:cubicBezTo>
                <a:cubicBezTo>
                  <a:pt x="31" y="15"/>
                  <a:pt x="23" y="9"/>
                  <a:pt x="14" y="11"/>
                </a:cubicBezTo>
                <a:cubicBezTo>
                  <a:pt x="5" y="13"/>
                  <a:pt x="0" y="21"/>
                  <a:pt x="1" y="30"/>
                </a:cubicBezTo>
                <a:cubicBezTo>
                  <a:pt x="8" y="80"/>
                  <a:pt x="8" y="80"/>
                  <a:pt x="8" y="80"/>
                </a:cubicBezTo>
                <a:cubicBezTo>
                  <a:pt x="12" y="103"/>
                  <a:pt x="34" y="108"/>
                  <a:pt x="52" y="9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1" name="Freeform 388"/>
          <p:cNvSpPr>
            <a:spLocks/>
          </p:cNvSpPr>
          <p:nvPr/>
        </p:nvSpPr>
        <p:spPr bwMode="auto">
          <a:xfrm>
            <a:off x="8922591" y="5309242"/>
            <a:ext cx="519113" cy="61913"/>
          </a:xfrm>
          <a:custGeom>
            <a:avLst/>
            <a:gdLst>
              <a:gd name="T0" fmla="*/ 176 w 176"/>
              <a:gd name="T1" fmla="*/ 13 h 21"/>
              <a:gd name="T2" fmla="*/ 168 w 176"/>
              <a:gd name="T3" fmla="*/ 21 h 21"/>
              <a:gd name="T4" fmla="*/ 7 w 176"/>
              <a:gd name="T5" fmla="*/ 21 h 21"/>
              <a:gd name="T6" fmla="*/ 0 w 176"/>
              <a:gd name="T7" fmla="*/ 13 h 21"/>
              <a:gd name="T8" fmla="*/ 0 w 176"/>
              <a:gd name="T9" fmla="*/ 7 h 21"/>
              <a:gd name="T10" fmla="*/ 7 w 176"/>
              <a:gd name="T11" fmla="*/ 0 h 21"/>
              <a:gd name="T12" fmla="*/ 168 w 176"/>
              <a:gd name="T13" fmla="*/ 0 h 21"/>
              <a:gd name="T14" fmla="*/ 176 w 176"/>
              <a:gd name="T15" fmla="*/ 7 h 21"/>
              <a:gd name="T16" fmla="*/ 176 w 176"/>
              <a:gd name="T17" fmla="*/ 1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6" h="21">
                <a:moveTo>
                  <a:pt x="176" y="13"/>
                </a:moveTo>
                <a:cubicBezTo>
                  <a:pt x="176" y="17"/>
                  <a:pt x="173" y="21"/>
                  <a:pt x="168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3" y="21"/>
                  <a:pt x="0" y="17"/>
                  <a:pt x="0" y="1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73" y="0"/>
                  <a:pt x="176" y="3"/>
                  <a:pt x="176" y="7"/>
                </a:cubicBezTo>
                <a:lnTo>
                  <a:pt x="176" y="1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2" name="Freeform 389"/>
          <p:cNvSpPr>
            <a:spLocks/>
          </p:cNvSpPr>
          <p:nvPr/>
        </p:nvSpPr>
        <p:spPr bwMode="auto">
          <a:xfrm>
            <a:off x="9656017" y="5556893"/>
            <a:ext cx="327025" cy="76200"/>
          </a:xfrm>
          <a:custGeom>
            <a:avLst/>
            <a:gdLst>
              <a:gd name="T0" fmla="*/ 111 w 111"/>
              <a:gd name="T1" fmla="*/ 20 h 26"/>
              <a:gd name="T2" fmla="*/ 104 w 111"/>
              <a:gd name="T3" fmla="*/ 26 h 26"/>
              <a:gd name="T4" fmla="*/ 6 w 111"/>
              <a:gd name="T5" fmla="*/ 26 h 26"/>
              <a:gd name="T6" fmla="*/ 0 w 111"/>
              <a:gd name="T7" fmla="*/ 20 h 26"/>
              <a:gd name="T8" fmla="*/ 0 w 111"/>
              <a:gd name="T9" fmla="*/ 7 h 26"/>
              <a:gd name="T10" fmla="*/ 6 w 111"/>
              <a:gd name="T11" fmla="*/ 0 h 26"/>
              <a:gd name="T12" fmla="*/ 104 w 111"/>
              <a:gd name="T13" fmla="*/ 0 h 26"/>
              <a:gd name="T14" fmla="*/ 111 w 111"/>
              <a:gd name="T15" fmla="*/ 7 h 26"/>
              <a:gd name="T16" fmla="*/ 111 w 111"/>
              <a:gd name="T17" fmla="*/ 2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6">
                <a:moveTo>
                  <a:pt x="111" y="20"/>
                </a:moveTo>
                <a:cubicBezTo>
                  <a:pt x="111" y="23"/>
                  <a:pt x="108" y="26"/>
                  <a:pt x="104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3" y="26"/>
                  <a:pt x="0" y="23"/>
                  <a:pt x="0" y="2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6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8" y="0"/>
                  <a:pt x="111" y="3"/>
                  <a:pt x="111" y="7"/>
                </a:cubicBezTo>
                <a:lnTo>
                  <a:pt x="111" y="2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3" name="Rectangle 390"/>
          <p:cNvSpPr>
            <a:spLocks noChangeArrowheads="1"/>
          </p:cNvSpPr>
          <p:nvPr/>
        </p:nvSpPr>
        <p:spPr bwMode="auto">
          <a:xfrm>
            <a:off x="9790954" y="5650556"/>
            <a:ext cx="57150" cy="25400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4" name="Freeform 391"/>
          <p:cNvSpPr>
            <a:spLocks/>
          </p:cNvSpPr>
          <p:nvPr/>
        </p:nvSpPr>
        <p:spPr bwMode="auto">
          <a:xfrm>
            <a:off x="2853558" y="4909191"/>
            <a:ext cx="223838" cy="223838"/>
          </a:xfrm>
          <a:custGeom>
            <a:avLst/>
            <a:gdLst>
              <a:gd name="T0" fmla="*/ 22 w 76"/>
              <a:gd name="T1" fmla="*/ 67 h 76"/>
              <a:gd name="T2" fmla="*/ 67 w 76"/>
              <a:gd name="T3" fmla="*/ 54 h 76"/>
              <a:gd name="T4" fmla="*/ 54 w 76"/>
              <a:gd name="T5" fmla="*/ 9 h 76"/>
              <a:gd name="T6" fmla="*/ 9 w 76"/>
              <a:gd name="T7" fmla="*/ 22 h 76"/>
              <a:gd name="T8" fmla="*/ 22 w 76"/>
              <a:gd name="T9" fmla="*/ 6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6">
                <a:moveTo>
                  <a:pt x="22" y="67"/>
                </a:moveTo>
                <a:cubicBezTo>
                  <a:pt x="38" y="76"/>
                  <a:pt x="58" y="70"/>
                  <a:pt x="67" y="54"/>
                </a:cubicBezTo>
                <a:cubicBezTo>
                  <a:pt x="76" y="38"/>
                  <a:pt x="70" y="18"/>
                  <a:pt x="54" y="9"/>
                </a:cubicBezTo>
                <a:cubicBezTo>
                  <a:pt x="38" y="0"/>
                  <a:pt x="18" y="6"/>
                  <a:pt x="9" y="22"/>
                </a:cubicBezTo>
                <a:cubicBezTo>
                  <a:pt x="0" y="38"/>
                  <a:pt x="6" y="58"/>
                  <a:pt x="22" y="6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5" name="Freeform 392"/>
          <p:cNvSpPr>
            <a:spLocks/>
          </p:cNvSpPr>
          <p:nvPr/>
        </p:nvSpPr>
        <p:spPr bwMode="auto">
          <a:xfrm>
            <a:off x="2874195" y="5099691"/>
            <a:ext cx="523876" cy="769940"/>
          </a:xfrm>
          <a:custGeom>
            <a:avLst/>
            <a:gdLst>
              <a:gd name="T0" fmla="*/ 43 w 178"/>
              <a:gd name="T1" fmla="*/ 82 h 261"/>
              <a:gd name="T2" fmla="*/ 69 w 178"/>
              <a:gd name="T3" fmla="*/ 65 h 261"/>
              <a:gd name="T4" fmla="*/ 98 w 178"/>
              <a:gd name="T5" fmla="*/ 119 h 261"/>
              <a:gd name="T6" fmla="*/ 54 w 178"/>
              <a:gd name="T7" fmla="*/ 123 h 261"/>
              <a:gd name="T8" fmla="*/ 28 w 178"/>
              <a:gd name="T9" fmla="*/ 163 h 261"/>
              <a:gd name="T10" fmla="*/ 52 w 178"/>
              <a:gd name="T11" fmla="*/ 246 h 261"/>
              <a:gd name="T12" fmla="*/ 73 w 178"/>
              <a:gd name="T13" fmla="*/ 259 h 261"/>
              <a:gd name="T14" fmla="*/ 86 w 178"/>
              <a:gd name="T15" fmla="*/ 240 h 261"/>
              <a:gd name="T16" fmla="*/ 74 w 178"/>
              <a:gd name="T17" fmla="*/ 170 h 261"/>
              <a:gd name="T18" fmla="*/ 122 w 178"/>
              <a:gd name="T19" fmla="*/ 170 h 261"/>
              <a:gd name="T20" fmla="*/ 156 w 178"/>
              <a:gd name="T21" fmla="*/ 104 h 261"/>
              <a:gd name="T22" fmla="*/ 115 w 178"/>
              <a:gd name="T23" fmla="*/ 23 h 261"/>
              <a:gd name="T24" fmla="*/ 56 w 178"/>
              <a:gd name="T25" fmla="*/ 20 h 261"/>
              <a:gd name="T26" fmla="*/ 33 w 178"/>
              <a:gd name="T27" fmla="*/ 45 h 261"/>
              <a:gd name="T28" fmla="*/ 27 w 178"/>
              <a:gd name="T29" fmla="*/ 20 h 261"/>
              <a:gd name="T30" fmla="*/ 11 w 178"/>
              <a:gd name="T31" fmla="*/ 9 h 261"/>
              <a:gd name="T32" fmla="*/ 1 w 178"/>
              <a:gd name="T33" fmla="*/ 26 h 261"/>
              <a:gd name="T34" fmla="*/ 6 w 178"/>
              <a:gd name="T35" fmla="*/ 68 h 261"/>
              <a:gd name="T36" fmla="*/ 43 w 178"/>
              <a:gd name="T37" fmla="*/ 82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8" h="261">
                <a:moveTo>
                  <a:pt x="43" y="82"/>
                </a:moveTo>
                <a:cubicBezTo>
                  <a:pt x="69" y="65"/>
                  <a:pt x="69" y="65"/>
                  <a:pt x="69" y="65"/>
                </a:cubicBezTo>
                <a:cubicBezTo>
                  <a:pt x="98" y="119"/>
                  <a:pt x="98" y="119"/>
                  <a:pt x="98" y="119"/>
                </a:cubicBezTo>
                <a:cubicBezTo>
                  <a:pt x="54" y="123"/>
                  <a:pt x="54" y="123"/>
                  <a:pt x="54" y="123"/>
                </a:cubicBezTo>
                <a:cubicBezTo>
                  <a:pt x="33" y="125"/>
                  <a:pt x="22" y="141"/>
                  <a:pt x="28" y="163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55" y="254"/>
                  <a:pt x="63" y="261"/>
                  <a:pt x="73" y="259"/>
                </a:cubicBezTo>
                <a:cubicBezTo>
                  <a:pt x="82" y="256"/>
                  <a:pt x="87" y="249"/>
                  <a:pt x="86" y="240"/>
                </a:cubicBezTo>
                <a:cubicBezTo>
                  <a:pt x="74" y="170"/>
                  <a:pt x="74" y="170"/>
                  <a:pt x="74" y="170"/>
                </a:cubicBezTo>
                <a:cubicBezTo>
                  <a:pt x="122" y="170"/>
                  <a:pt x="122" y="170"/>
                  <a:pt x="122" y="170"/>
                </a:cubicBezTo>
                <a:cubicBezTo>
                  <a:pt x="148" y="172"/>
                  <a:pt x="178" y="143"/>
                  <a:pt x="156" y="104"/>
                </a:cubicBezTo>
                <a:cubicBezTo>
                  <a:pt x="156" y="103"/>
                  <a:pt x="115" y="23"/>
                  <a:pt x="115" y="23"/>
                </a:cubicBezTo>
                <a:cubicBezTo>
                  <a:pt x="102" y="1"/>
                  <a:pt x="75" y="0"/>
                  <a:pt x="56" y="20"/>
                </a:cubicBezTo>
                <a:cubicBezTo>
                  <a:pt x="33" y="45"/>
                  <a:pt x="33" y="45"/>
                  <a:pt x="33" y="45"/>
                </a:cubicBezTo>
                <a:cubicBezTo>
                  <a:pt x="27" y="20"/>
                  <a:pt x="27" y="20"/>
                  <a:pt x="27" y="20"/>
                </a:cubicBezTo>
                <a:cubicBezTo>
                  <a:pt x="26" y="13"/>
                  <a:pt x="19" y="8"/>
                  <a:pt x="11" y="9"/>
                </a:cubicBezTo>
                <a:cubicBezTo>
                  <a:pt x="4" y="11"/>
                  <a:pt x="0" y="18"/>
                  <a:pt x="1" y="26"/>
                </a:cubicBezTo>
                <a:cubicBezTo>
                  <a:pt x="6" y="68"/>
                  <a:pt x="6" y="68"/>
                  <a:pt x="6" y="68"/>
                </a:cubicBezTo>
                <a:cubicBezTo>
                  <a:pt x="9" y="88"/>
                  <a:pt x="29" y="92"/>
                  <a:pt x="43" y="8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6" name="Oval 393"/>
          <p:cNvSpPr>
            <a:spLocks noChangeArrowheads="1"/>
          </p:cNvSpPr>
          <p:nvPr/>
        </p:nvSpPr>
        <p:spPr bwMode="auto">
          <a:xfrm>
            <a:off x="3174233" y="5863281"/>
            <a:ext cx="38100" cy="4127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7" name="Oval 394"/>
          <p:cNvSpPr>
            <a:spLocks noChangeArrowheads="1"/>
          </p:cNvSpPr>
          <p:nvPr/>
        </p:nvSpPr>
        <p:spPr bwMode="auto">
          <a:xfrm>
            <a:off x="3404421" y="5863281"/>
            <a:ext cx="38100" cy="4127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8" name="Oval 395"/>
          <p:cNvSpPr>
            <a:spLocks noChangeArrowheads="1"/>
          </p:cNvSpPr>
          <p:nvPr/>
        </p:nvSpPr>
        <p:spPr bwMode="auto">
          <a:xfrm>
            <a:off x="3288533" y="5863281"/>
            <a:ext cx="38100" cy="4127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9" name="Freeform 396"/>
          <p:cNvSpPr>
            <a:spLocks/>
          </p:cNvSpPr>
          <p:nvPr/>
        </p:nvSpPr>
        <p:spPr bwMode="auto">
          <a:xfrm>
            <a:off x="3136133" y="5291780"/>
            <a:ext cx="430213" cy="565152"/>
          </a:xfrm>
          <a:custGeom>
            <a:avLst/>
            <a:gdLst>
              <a:gd name="T0" fmla="*/ 137 w 146"/>
              <a:gd name="T1" fmla="*/ 2 h 192"/>
              <a:gd name="T2" fmla="*/ 125 w 146"/>
              <a:gd name="T3" fmla="*/ 9 h 192"/>
              <a:gd name="T4" fmla="*/ 103 w 146"/>
              <a:gd name="T5" fmla="*/ 93 h 192"/>
              <a:gd name="T6" fmla="*/ 95 w 146"/>
              <a:gd name="T7" fmla="*/ 109 h 192"/>
              <a:gd name="T8" fmla="*/ 77 w 146"/>
              <a:gd name="T9" fmla="*/ 116 h 192"/>
              <a:gd name="T10" fmla="*/ 10 w 146"/>
              <a:gd name="T11" fmla="*/ 116 h 192"/>
              <a:gd name="T12" fmla="*/ 0 w 146"/>
              <a:gd name="T13" fmla="*/ 126 h 192"/>
              <a:gd name="T14" fmla="*/ 10 w 146"/>
              <a:gd name="T15" fmla="*/ 136 h 192"/>
              <a:gd name="T16" fmla="*/ 50 w 146"/>
              <a:gd name="T17" fmla="*/ 136 h 192"/>
              <a:gd name="T18" fmla="*/ 50 w 146"/>
              <a:gd name="T19" fmla="*/ 176 h 192"/>
              <a:gd name="T20" fmla="*/ 29 w 146"/>
              <a:gd name="T21" fmla="*/ 176 h 192"/>
              <a:gd name="T22" fmla="*/ 15 w 146"/>
              <a:gd name="T23" fmla="*/ 190 h 192"/>
              <a:gd name="T24" fmla="*/ 15 w 146"/>
              <a:gd name="T25" fmla="*/ 192 h 192"/>
              <a:gd name="T26" fmla="*/ 24 w 146"/>
              <a:gd name="T27" fmla="*/ 192 h 192"/>
              <a:gd name="T28" fmla="*/ 24 w 146"/>
              <a:gd name="T29" fmla="*/ 190 h 192"/>
              <a:gd name="T30" fmla="*/ 29 w 146"/>
              <a:gd name="T31" fmla="*/ 185 h 192"/>
              <a:gd name="T32" fmla="*/ 54 w 146"/>
              <a:gd name="T33" fmla="*/ 185 h 192"/>
              <a:gd name="T34" fmla="*/ 54 w 146"/>
              <a:gd name="T35" fmla="*/ 192 h 192"/>
              <a:gd name="T36" fmla="*/ 62 w 146"/>
              <a:gd name="T37" fmla="*/ 192 h 192"/>
              <a:gd name="T38" fmla="*/ 62 w 146"/>
              <a:gd name="T39" fmla="*/ 185 h 192"/>
              <a:gd name="T40" fmla="*/ 87 w 146"/>
              <a:gd name="T41" fmla="*/ 185 h 192"/>
              <a:gd name="T42" fmla="*/ 93 w 146"/>
              <a:gd name="T43" fmla="*/ 190 h 192"/>
              <a:gd name="T44" fmla="*/ 93 w 146"/>
              <a:gd name="T45" fmla="*/ 192 h 192"/>
              <a:gd name="T46" fmla="*/ 102 w 146"/>
              <a:gd name="T47" fmla="*/ 192 h 192"/>
              <a:gd name="T48" fmla="*/ 102 w 146"/>
              <a:gd name="T49" fmla="*/ 190 h 192"/>
              <a:gd name="T50" fmla="*/ 87 w 146"/>
              <a:gd name="T51" fmla="*/ 176 h 192"/>
              <a:gd name="T52" fmla="*/ 66 w 146"/>
              <a:gd name="T53" fmla="*/ 176 h 192"/>
              <a:gd name="T54" fmla="*/ 66 w 146"/>
              <a:gd name="T55" fmla="*/ 136 h 192"/>
              <a:gd name="T56" fmla="*/ 77 w 146"/>
              <a:gd name="T57" fmla="*/ 136 h 192"/>
              <a:gd name="T58" fmla="*/ 110 w 146"/>
              <a:gd name="T59" fmla="*/ 122 h 192"/>
              <a:gd name="T60" fmla="*/ 123 w 146"/>
              <a:gd name="T61" fmla="*/ 98 h 192"/>
              <a:gd name="T62" fmla="*/ 144 w 146"/>
              <a:gd name="T63" fmla="*/ 14 h 192"/>
              <a:gd name="T64" fmla="*/ 137 w 146"/>
              <a:gd name="T65" fmla="*/ 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6" h="192">
                <a:moveTo>
                  <a:pt x="137" y="2"/>
                </a:moveTo>
                <a:cubicBezTo>
                  <a:pt x="132" y="0"/>
                  <a:pt x="126" y="3"/>
                  <a:pt x="125" y="9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2" y="100"/>
                  <a:pt x="99" y="104"/>
                  <a:pt x="95" y="109"/>
                </a:cubicBezTo>
                <a:cubicBezTo>
                  <a:pt x="91" y="113"/>
                  <a:pt x="84" y="116"/>
                  <a:pt x="77" y="116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4" y="116"/>
                  <a:pt x="0" y="121"/>
                  <a:pt x="0" y="126"/>
                </a:cubicBezTo>
                <a:cubicBezTo>
                  <a:pt x="0" y="132"/>
                  <a:pt x="4" y="136"/>
                  <a:pt x="10" y="136"/>
                </a:cubicBezTo>
                <a:cubicBezTo>
                  <a:pt x="50" y="136"/>
                  <a:pt x="50" y="136"/>
                  <a:pt x="50" y="136"/>
                </a:cubicBezTo>
                <a:cubicBezTo>
                  <a:pt x="50" y="176"/>
                  <a:pt x="50" y="176"/>
                  <a:pt x="50" y="176"/>
                </a:cubicBezTo>
                <a:cubicBezTo>
                  <a:pt x="29" y="176"/>
                  <a:pt x="29" y="176"/>
                  <a:pt x="29" y="176"/>
                </a:cubicBezTo>
                <a:cubicBezTo>
                  <a:pt x="21" y="176"/>
                  <a:pt x="15" y="182"/>
                  <a:pt x="15" y="190"/>
                </a:cubicBezTo>
                <a:cubicBezTo>
                  <a:pt x="15" y="192"/>
                  <a:pt x="15" y="192"/>
                  <a:pt x="15" y="192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24" y="187"/>
                  <a:pt x="26" y="185"/>
                  <a:pt x="29" y="185"/>
                </a:cubicBezTo>
                <a:cubicBezTo>
                  <a:pt x="54" y="185"/>
                  <a:pt x="54" y="185"/>
                  <a:pt x="54" y="185"/>
                </a:cubicBezTo>
                <a:cubicBezTo>
                  <a:pt x="54" y="192"/>
                  <a:pt x="54" y="192"/>
                  <a:pt x="54" y="192"/>
                </a:cubicBezTo>
                <a:cubicBezTo>
                  <a:pt x="62" y="192"/>
                  <a:pt x="62" y="192"/>
                  <a:pt x="62" y="192"/>
                </a:cubicBezTo>
                <a:cubicBezTo>
                  <a:pt x="62" y="185"/>
                  <a:pt x="62" y="185"/>
                  <a:pt x="62" y="185"/>
                </a:cubicBezTo>
                <a:cubicBezTo>
                  <a:pt x="87" y="185"/>
                  <a:pt x="87" y="185"/>
                  <a:pt x="87" y="185"/>
                </a:cubicBezTo>
                <a:cubicBezTo>
                  <a:pt x="90" y="185"/>
                  <a:pt x="93" y="187"/>
                  <a:pt x="93" y="190"/>
                </a:cubicBezTo>
                <a:cubicBezTo>
                  <a:pt x="93" y="192"/>
                  <a:pt x="93" y="192"/>
                  <a:pt x="93" y="192"/>
                </a:cubicBezTo>
                <a:cubicBezTo>
                  <a:pt x="102" y="192"/>
                  <a:pt x="102" y="192"/>
                  <a:pt x="102" y="192"/>
                </a:cubicBezTo>
                <a:cubicBezTo>
                  <a:pt x="102" y="190"/>
                  <a:pt x="102" y="190"/>
                  <a:pt x="102" y="190"/>
                </a:cubicBezTo>
                <a:cubicBezTo>
                  <a:pt x="102" y="182"/>
                  <a:pt x="95" y="176"/>
                  <a:pt x="87" y="176"/>
                </a:cubicBezTo>
                <a:cubicBezTo>
                  <a:pt x="66" y="176"/>
                  <a:pt x="66" y="176"/>
                  <a:pt x="66" y="176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0" y="136"/>
                  <a:pt x="102" y="131"/>
                  <a:pt x="110" y="122"/>
                </a:cubicBezTo>
                <a:cubicBezTo>
                  <a:pt x="116" y="116"/>
                  <a:pt x="120" y="108"/>
                  <a:pt x="123" y="98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46" y="8"/>
                  <a:pt x="143" y="3"/>
                  <a:pt x="137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0" name="Oval 397"/>
          <p:cNvSpPr>
            <a:spLocks noChangeArrowheads="1"/>
          </p:cNvSpPr>
          <p:nvPr/>
        </p:nvSpPr>
        <p:spPr bwMode="auto">
          <a:xfrm>
            <a:off x="2010594" y="5863281"/>
            <a:ext cx="38100" cy="4127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1" name="Oval 398"/>
          <p:cNvSpPr>
            <a:spLocks noChangeArrowheads="1"/>
          </p:cNvSpPr>
          <p:nvPr/>
        </p:nvSpPr>
        <p:spPr bwMode="auto">
          <a:xfrm>
            <a:off x="1777231" y="5863281"/>
            <a:ext cx="41275" cy="4127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2" name="Oval 399"/>
          <p:cNvSpPr>
            <a:spLocks noChangeArrowheads="1"/>
          </p:cNvSpPr>
          <p:nvPr/>
        </p:nvSpPr>
        <p:spPr bwMode="auto">
          <a:xfrm>
            <a:off x="1896294" y="5863281"/>
            <a:ext cx="38100" cy="4127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3" name="Freeform 400"/>
          <p:cNvSpPr>
            <a:spLocks/>
          </p:cNvSpPr>
          <p:nvPr/>
        </p:nvSpPr>
        <p:spPr bwMode="auto">
          <a:xfrm>
            <a:off x="1656581" y="5291780"/>
            <a:ext cx="430213" cy="565152"/>
          </a:xfrm>
          <a:custGeom>
            <a:avLst/>
            <a:gdLst>
              <a:gd name="T0" fmla="*/ 9 w 146"/>
              <a:gd name="T1" fmla="*/ 2 h 192"/>
              <a:gd name="T2" fmla="*/ 21 w 146"/>
              <a:gd name="T3" fmla="*/ 9 h 192"/>
              <a:gd name="T4" fmla="*/ 42 w 146"/>
              <a:gd name="T5" fmla="*/ 93 h 192"/>
              <a:gd name="T6" fmla="*/ 50 w 146"/>
              <a:gd name="T7" fmla="*/ 109 h 192"/>
              <a:gd name="T8" fmla="*/ 69 w 146"/>
              <a:gd name="T9" fmla="*/ 116 h 192"/>
              <a:gd name="T10" fmla="*/ 136 w 146"/>
              <a:gd name="T11" fmla="*/ 116 h 192"/>
              <a:gd name="T12" fmla="*/ 146 w 146"/>
              <a:gd name="T13" fmla="*/ 126 h 192"/>
              <a:gd name="T14" fmla="*/ 136 w 146"/>
              <a:gd name="T15" fmla="*/ 136 h 192"/>
              <a:gd name="T16" fmla="*/ 95 w 146"/>
              <a:gd name="T17" fmla="*/ 136 h 192"/>
              <a:gd name="T18" fmla="*/ 95 w 146"/>
              <a:gd name="T19" fmla="*/ 176 h 192"/>
              <a:gd name="T20" fmla="*/ 117 w 146"/>
              <a:gd name="T21" fmla="*/ 176 h 192"/>
              <a:gd name="T22" fmla="*/ 131 w 146"/>
              <a:gd name="T23" fmla="*/ 190 h 192"/>
              <a:gd name="T24" fmla="*/ 131 w 146"/>
              <a:gd name="T25" fmla="*/ 192 h 192"/>
              <a:gd name="T26" fmla="*/ 122 w 146"/>
              <a:gd name="T27" fmla="*/ 192 h 192"/>
              <a:gd name="T28" fmla="*/ 122 w 146"/>
              <a:gd name="T29" fmla="*/ 190 h 192"/>
              <a:gd name="T30" fmla="*/ 117 w 146"/>
              <a:gd name="T31" fmla="*/ 185 h 192"/>
              <a:gd name="T32" fmla="*/ 91 w 146"/>
              <a:gd name="T33" fmla="*/ 185 h 192"/>
              <a:gd name="T34" fmla="*/ 91 w 146"/>
              <a:gd name="T35" fmla="*/ 192 h 192"/>
              <a:gd name="T36" fmla="*/ 84 w 146"/>
              <a:gd name="T37" fmla="*/ 192 h 192"/>
              <a:gd name="T38" fmla="*/ 84 w 146"/>
              <a:gd name="T39" fmla="*/ 185 h 192"/>
              <a:gd name="T40" fmla="*/ 58 w 146"/>
              <a:gd name="T41" fmla="*/ 185 h 192"/>
              <a:gd name="T42" fmla="*/ 53 w 146"/>
              <a:gd name="T43" fmla="*/ 190 h 192"/>
              <a:gd name="T44" fmla="*/ 53 w 146"/>
              <a:gd name="T45" fmla="*/ 192 h 192"/>
              <a:gd name="T46" fmla="*/ 44 w 146"/>
              <a:gd name="T47" fmla="*/ 192 h 192"/>
              <a:gd name="T48" fmla="*/ 44 w 146"/>
              <a:gd name="T49" fmla="*/ 190 h 192"/>
              <a:gd name="T50" fmla="*/ 58 w 146"/>
              <a:gd name="T51" fmla="*/ 176 h 192"/>
              <a:gd name="T52" fmla="*/ 80 w 146"/>
              <a:gd name="T53" fmla="*/ 176 h 192"/>
              <a:gd name="T54" fmla="*/ 80 w 146"/>
              <a:gd name="T55" fmla="*/ 136 h 192"/>
              <a:gd name="T56" fmla="*/ 69 w 146"/>
              <a:gd name="T57" fmla="*/ 136 h 192"/>
              <a:gd name="T58" fmla="*/ 36 w 146"/>
              <a:gd name="T59" fmla="*/ 122 h 192"/>
              <a:gd name="T60" fmla="*/ 23 w 146"/>
              <a:gd name="T61" fmla="*/ 98 h 192"/>
              <a:gd name="T62" fmla="*/ 1 w 146"/>
              <a:gd name="T63" fmla="*/ 14 h 192"/>
              <a:gd name="T64" fmla="*/ 9 w 146"/>
              <a:gd name="T65" fmla="*/ 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6" h="192">
                <a:moveTo>
                  <a:pt x="9" y="2"/>
                </a:moveTo>
                <a:cubicBezTo>
                  <a:pt x="14" y="0"/>
                  <a:pt x="19" y="3"/>
                  <a:pt x="21" y="9"/>
                </a:cubicBezTo>
                <a:cubicBezTo>
                  <a:pt x="42" y="93"/>
                  <a:pt x="42" y="93"/>
                  <a:pt x="42" y="93"/>
                </a:cubicBezTo>
                <a:cubicBezTo>
                  <a:pt x="44" y="100"/>
                  <a:pt x="47" y="104"/>
                  <a:pt x="50" y="109"/>
                </a:cubicBezTo>
                <a:cubicBezTo>
                  <a:pt x="55" y="113"/>
                  <a:pt x="61" y="116"/>
                  <a:pt x="69" y="116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41" y="116"/>
                  <a:pt x="146" y="121"/>
                  <a:pt x="146" y="126"/>
                </a:cubicBezTo>
                <a:cubicBezTo>
                  <a:pt x="146" y="132"/>
                  <a:pt x="141" y="136"/>
                  <a:pt x="136" y="136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117" y="176"/>
                  <a:pt x="117" y="176"/>
                  <a:pt x="117" y="176"/>
                </a:cubicBezTo>
                <a:cubicBezTo>
                  <a:pt x="124" y="176"/>
                  <a:pt x="131" y="182"/>
                  <a:pt x="131" y="190"/>
                </a:cubicBezTo>
                <a:cubicBezTo>
                  <a:pt x="131" y="192"/>
                  <a:pt x="131" y="192"/>
                  <a:pt x="131" y="192"/>
                </a:cubicBezTo>
                <a:cubicBezTo>
                  <a:pt x="122" y="192"/>
                  <a:pt x="122" y="192"/>
                  <a:pt x="122" y="192"/>
                </a:cubicBezTo>
                <a:cubicBezTo>
                  <a:pt x="122" y="190"/>
                  <a:pt x="122" y="190"/>
                  <a:pt x="122" y="190"/>
                </a:cubicBezTo>
                <a:cubicBezTo>
                  <a:pt x="122" y="187"/>
                  <a:pt x="120" y="185"/>
                  <a:pt x="117" y="185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91" y="192"/>
                  <a:pt x="91" y="192"/>
                  <a:pt x="91" y="192"/>
                </a:cubicBezTo>
                <a:cubicBezTo>
                  <a:pt x="84" y="192"/>
                  <a:pt x="84" y="192"/>
                  <a:pt x="84" y="192"/>
                </a:cubicBezTo>
                <a:cubicBezTo>
                  <a:pt x="84" y="185"/>
                  <a:pt x="84" y="185"/>
                  <a:pt x="84" y="185"/>
                </a:cubicBezTo>
                <a:cubicBezTo>
                  <a:pt x="58" y="185"/>
                  <a:pt x="58" y="185"/>
                  <a:pt x="58" y="185"/>
                </a:cubicBezTo>
                <a:cubicBezTo>
                  <a:pt x="55" y="185"/>
                  <a:pt x="53" y="187"/>
                  <a:pt x="53" y="190"/>
                </a:cubicBezTo>
                <a:cubicBezTo>
                  <a:pt x="53" y="192"/>
                  <a:pt x="53" y="192"/>
                  <a:pt x="53" y="192"/>
                </a:cubicBezTo>
                <a:cubicBezTo>
                  <a:pt x="44" y="192"/>
                  <a:pt x="44" y="192"/>
                  <a:pt x="44" y="192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182"/>
                  <a:pt x="50" y="176"/>
                  <a:pt x="58" y="176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69" y="136"/>
                  <a:pt x="69" y="136"/>
                  <a:pt x="69" y="136"/>
                </a:cubicBezTo>
                <a:cubicBezTo>
                  <a:pt x="56" y="136"/>
                  <a:pt x="44" y="131"/>
                  <a:pt x="36" y="122"/>
                </a:cubicBezTo>
                <a:cubicBezTo>
                  <a:pt x="29" y="116"/>
                  <a:pt x="25" y="108"/>
                  <a:pt x="23" y="98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8"/>
                  <a:pt x="3" y="3"/>
                  <a:pt x="9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4" name="Freeform 401"/>
          <p:cNvSpPr>
            <a:spLocks/>
          </p:cNvSpPr>
          <p:nvPr/>
        </p:nvSpPr>
        <p:spPr bwMode="auto">
          <a:xfrm>
            <a:off x="2431282" y="5471168"/>
            <a:ext cx="120650" cy="395289"/>
          </a:xfrm>
          <a:custGeom>
            <a:avLst/>
            <a:gdLst>
              <a:gd name="T0" fmla="*/ 20 w 41"/>
              <a:gd name="T1" fmla="*/ 0 h 134"/>
              <a:gd name="T2" fmla="*/ 0 w 41"/>
              <a:gd name="T3" fmla="*/ 21 h 134"/>
              <a:gd name="T4" fmla="*/ 4 w 41"/>
              <a:gd name="T5" fmla="*/ 117 h 134"/>
              <a:gd name="T6" fmla="*/ 20 w 41"/>
              <a:gd name="T7" fmla="*/ 134 h 134"/>
              <a:gd name="T8" fmla="*/ 37 w 41"/>
              <a:gd name="T9" fmla="*/ 117 h 134"/>
              <a:gd name="T10" fmla="*/ 41 w 41"/>
              <a:gd name="T11" fmla="*/ 21 h 134"/>
              <a:gd name="T12" fmla="*/ 20 w 41"/>
              <a:gd name="T13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134">
                <a:moveTo>
                  <a:pt x="20" y="0"/>
                </a:moveTo>
                <a:cubicBezTo>
                  <a:pt x="9" y="0"/>
                  <a:pt x="0" y="10"/>
                  <a:pt x="0" y="21"/>
                </a:cubicBezTo>
                <a:cubicBezTo>
                  <a:pt x="4" y="117"/>
                  <a:pt x="4" y="117"/>
                  <a:pt x="4" y="117"/>
                </a:cubicBezTo>
                <a:cubicBezTo>
                  <a:pt x="4" y="126"/>
                  <a:pt x="11" y="134"/>
                  <a:pt x="20" y="134"/>
                </a:cubicBezTo>
                <a:cubicBezTo>
                  <a:pt x="30" y="134"/>
                  <a:pt x="37" y="126"/>
                  <a:pt x="37" y="117"/>
                </a:cubicBezTo>
                <a:cubicBezTo>
                  <a:pt x="41" y="21"/>
                  <a:pt x="41" y="21"/>
                  <a:pt x="41" y="21"/>
                </a:cubicBezTo>
                <a:cubicBezTo>
                  <a:pt x="41" y="10"/>
                  <a:pt x="32" y="0"/>
                  <a:pt x="2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5" name="Freeform 402"/>
          <p:cNvSpPr>
            <a:spLocks/>
          </p:cNvSpPr>
          <p:nvPr/>
        </p:nvSpPr>
        <p:spPr bwMode="auto">
          <a:xfrm>
            <a:off x="2588445" y="5471168"/>
            <a:ext cx="120650" cy="395289"/>
          </a:xfrm>
          <a:custGeom>
            <a:avLst/>
            <a:gdLst>
              <a:gd name="T0" fmla="*/ 21 w 41"/>
              <a:gd name="T1" fmla="*/ 0 h 134"/>
              <a:gd name="T2" fmla="*/ 0 w 41"/>
              <a:gd name="T3" fmla="*/ 21 h 134"/>
              <a:gd name="T4" fmla="*/ 4 w 41"/>
              <a:gd name="T5" fmla="*/ 117 h 134"/>
              <a:gd name="T6" fmla="*/ 21 w 41"/>
              <a:gd name="T7" fmla="*/ 134 h 134"/>
              <a:gd name="T8" fmla="*/ 38 w 41"/>
              <a:gd name="T9" fmla="*/ 117 h 134"/>
              <a:gd name="T10" fmla="*/ 41 w 41"/>
              <a:gd name="T11" fmla="*/ 21 h 134"/>
              <a:gd name="T12" fmla="*/ 21 w 41"/>
              <a:gd name="T13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134">
                <a:moveTo>
                  <a:pt x="21" y="0"/>
                </a:moveTo>
                <a:cubicBezTo>
                  <a:pt x="9" y="0"/>
                  <a:pt x="0" y="10"/>
                  <a:pt x="0" y="21"/>
                </a:cubicBezTo>
                <a:cubicBezTo>
                  <a:pt x="4" y="117"/>
                  <a:pt x="4" y="117"/>
                  <a:pt x="4" y="117"/>
                </a:cubicBezTo>
                <a:cubicBezTo>
                  <a:pt x="4" y="126"/>
                  <a:pt x="11" y="134"/>
                  <a:pt x="21" y="134"/>
                </a:cubicBezTo>
                <a:cubicBezTo>
                  <a:pt x="30" y="134"/>
                  <a:pt x="38" y="126"/>
                  <a:pt x="38" y="117"/>
                </a:cubicBezTo>
                <a:cubicBezTo>
                  <a:pt x="41" y="21"/>
                  <a:pt x="41" y="21"/>
                  <a:pt x="41" y="21"/>
                </a:cubicBezTo>
                <a:cubicBezTo>
                  <a:pt x="41" y="10"/>
                  <a:pt x="32" y="0"/>
                  <a:pt x="21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6" name="Oval 403"/>
          <p:cNvSpPr>
            <a:spLocks noChangeArrowheads="1"/>
          </p:cNvSpPr>
          <p:nvPr/>
        </p:nvSpPr>
        <p:spPr bwMode="auto">
          <a:xfrm>
            <a:off x="2472557" y="4829815"/>
            <a:ext cx="195263" cy="193676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7" name="Rectangle 404"/>
          <p:cNvSpPr>
            <a:spLocks noChangeArrowheads="1"/>
          </p:cNvSpPr>
          <p:nvPr/>
        </p:nvSpPr>
        <p:spPr bwMode="auto">
          <a:xfrm>
            <a:off x="2086794" y="5361630"/>
            <a:ext cx="966789" cy="3968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8" name="Freeform 405"/>
          <p:cNvSpPr>
            <a:spLocks/>
          </p:cNvSpPr>
          <p:nvPr/>
        </p:nvSpPr>
        <p:spPr bwMode="auto">
          <a:xfrm>
            <a:off x="2337619" y="5061591"/>
            <a:ext cx="465138" cy="261938"/>
          </a:xfrm>
          <a:custGeom>
            <a:avLst/>
            <a:gdLst>
              <a:gd name="T0" fmla="*/ 158 w 158"/>
              <a:gd name="T1" fmla="*/ 89 h 89"/>
              <a:gd name="T2" fmla="*/ 158 w 158"/>
              <a:gd name="T3" fmla="*/ 47 h 89"/>
              <a:gd name="T4" fmla="*/ 79 w 158"/>
              <a:gd name="T5" fmla="*/ 0 h 89"/>
              <a:gd name="T6" fmla="*/ 0 w 158"/>
              <a:gd name="T7" fmla="*/ 47 h 89"/>
              <a:gd name="T8" fmla="*/ 0 w 158"/>
              <a:gd name="T9" fmla="*/ 89 h 89"/>
              <a:gd name="T10" fmla="*/ 158 w 158"/>
              <a:gd name="T11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8" h="89">
                <a:moveTo>
                  <a:pt x="158" y="89"/>
                </a:moveTo>
                <a:cubicBezTo>
                  <a:pt x="158" y="47"/>
                  <a:pt x="158" y="47"/>
                  <a:pt x="158" y="47"/>
                </a:cubicBezTo>
                <a:cubicBezTo>
                  <a:pt x="158" y="2"/>
                  <a:pt x="103" y="0"/>
                  <a:pt x="79" y="0"/>
                </a:cubicBezTo>
                <a:cubicBezTo>
                  <a:pt x="56" y="0"/>
                  <a:pt x="0" y="2"/>
                  <a:pt x="0" y="47"/>
                </a:cubicBezTo>
                <a:cubicBezTo>
                  <a:pt x="0" y="89"/>
                  <a:pt x="0" y="89"/>
                  <a:pt x="0" y="89"/>
                </a:cubicBezTo>
                <a:lnTo>
                  <a:pt x="158" y="8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9" name="Freeform 407"/>
          <p:cNvSpPr>
            <a:spLocks/>
          </p:cNvSpPr>
          <p:nvPr/>
        </p:nvSpPr>
        <p:spPr bwMode="auto">
          <a:xfrm>
            <a:off x="1955028" y="5206041"/>
            <a:ext cx="282575" cy="93663"/>
          </a:xfrm>
          <a:custGeom>
            <a:avLst/>
            <a:gdLst>
              <a:gd name="T0" fmla="*/ 0 w 96"/>
              <a:gd name="T1" fmla="*/ 15 h 32"/>
              <a:gd name="T2" fmla="*/ 17 w 96"/>
              <a:gd name="T3" fmla="*/ 0 h 32"/>
              <a:gd name="T4" fmla="*/ 83 w 96"/>
              <a:gd name="T5" fmla="*/ 7 h 32"/>
              <a:gd name="T6" fmla="*/ 96 w 96"/>
              <a:gd name="T7" fmla="*/ 20 h 32"/>
              <a:gd name="T8" fmla="*/ 82 w 96"/>
              <a:gd name="T9" fmla="*/ 32 h 32"/>
              <a:gd name="T10" fmla="*/ 15 w 96"/>
              <a:gd name="T11" fmla="*/ 32 h 32"/>
              <a:gd name="T12" fmla="*/ 0 w 96"/>
              <a:gd name="T13" fmla="*/ 15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32">
                <a:moveTo>
                  <a:pt x="0" y="15"/>
                </a:moveTo>
                <a:cubicBezTo>
                  <a:pt x="1" y="6"/>
                  <a:pt x="8" y="0"/>
                  <a:pt x="17" y="0"/>
                </a:cubicBezTo>
                <a:cubicBezTo>
                  <a:pt x="83" y="7"/>
                  <a:pt x="83" y="7"/>
                  <a:pt x="83" y="7"/>
                </a:cubicBezTo>
                <a:cubicBezTo>
                  <a:pt x="91" y="7"/>
                  <a:pt x="96" y="13"/>
                  <a:pt x="96" y="20"/>
                </a:cubicBezTo>
                <a:cubicBezTo>
                  <a:pt x="95" y="27"/>
                  <a:pt x="90" y="32"/>
                  <a:pt x="82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7" y="31"/>
                  <a:pt x="0" y="24"/>
                  <a:pt x="0" y="1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0" name="Freeform 408"/>
          <p:cNvSpPr>
            <a:spLocks/>
          </p:cNvSpPr>
          <p:nvPr/>
        </p:nvSpPr>
        <p:spPr bwMode="auto">
          <a:xfrm>
            <a:off x="1842315" y="5067929"/>
            <a:ext cx="422275" cy="801688"/>
          </a:xfrm>
          <a:custGeom>
            <a:avLst/>
            <a:gdLst>
              <a:gd name="T0" fmla="*/ 141 w 143"/>
              <a:gd name="T1" fmla="*/ 252 h 272"/>
              <a:gd name="T2" fmla="*/ 131 w 143"/>
              <a:gd name="T3" fmla="*/ 152 h 272"/>
              <a:gd name="T4" fmla="*/ 109 w 143"/>
              <a:gd name="T5" fmla="*/ 131 h 272"/>
              <a:gd name="T6" fmla="*/ 61 w 143"/>
              <a:gd name="T7" fmla="*/ 126 h 272"/>
              <a:gd name="T8" fmla="*/ 61 w 143"/>
              <a:gd name="T9" fmla="*/ 30 h 272"/>
              <a:gd name="T10" fmla="*/ 31 w 143"/>
              <a:gd name="T11" fmla="*/ 1 h 272"/>
              <a:gd name="T12" fmla="*/ 0 w 143"/>
              <a:gd name="T13" fmla="*/ 31 h 272"/>
              <a:gd name="T14" fmla="*/ 0 w 143"/>
              <a:gd name="T15" fmla="*/ 138 h 272"/>
              <a:gd name="T16" fmla="*/ 37 w 143"/>
              <a:gd name="T17" fmla="*/ 176 h 272"/>
              <a:gd name="T18" fmla="*/ 94 w 143"/>
              <a:gd name="T19" fmla="*/ 176 h 272"/>
              <a:gd name="T20" fmla="*/ 111 w 143"/>
              <a:gd name="T21" fmla="*/ 259 h 272"/>
              <a:gd name="T22" fmla="*/ 130 w 143"/>
              <a:gd name="T23" fmla="*/ 270 h 272"/>
              <a:gd name="T24" fmla="*/ 141 w 143"/>
              <a:gd name="T25" fmla="*/ 2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" h="272">
                <a:moveTo>
                  <a:pt x="141" y="252"/>
                </a:moveTo>
                <a:cubicBezTo>
                  <a:pt x="131" y="152"/>
                  <a:pt x="131" y="152"/>
                  <a:pt x="131" y="152"/>
                </a:cubicBezTo>
                <a:cubicBezTo>
                  <a:pt x="127" y="136"/>
                  <a:pt x="118" y="133"/>
                  <a:pt x="109" y="131"/>
                </a:cubicBezTo>
                <a:cubicBezTo>
                  <a:pt x="61" y="126"/>
                  <a:pt x="61" y="126"/>
                  <a:pt x="61" y="126"/>
                </a:cubicBezTo>
                <a:cubicBezTo>
                  <a:pt x="60" y="128"/>
                  <a:pt x="61" y="30"/>
                  <a:pt x="61" y="30"/>
                </a:cubicBezTo>
                <a:cubicBezTo>
                  <a:pt x="61" y="13"/>
                  <a:pt x="47" y="0"/>
                  <a:pt x="31" y="1"/>
                </a:cubicBezTo>
                <a:cubicBezTo>
                  <a:pt x="15" y="1"/>
                  <a:pt x="0" y="15"/>
                  <a:pt x="0" y="31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60"/>
                  <a:pt x="7" y="176"/>
                  <a:pt x="37" y="176"/>
                </a:cubicBezTo>
                <a:cubicBezTo>
                  <a:pt x="94" y="176"/>
                  <a:pt x="94" y="176"/>
                  <a:pt x="94" y="176"/>
                </a:cubicBezTo>
                <a:cubicBezTo>
                  <a:pt x="111" y="259"/>
                  <a:pt x="111" y="259"/>
                  <a:pt x="111" y="259"/>
                </a:cubicBezTo>
                <a:cubicBezTo>
                  <a:pt x="113" y="267"/>
                  <a:pt x="121" y="272"/>
                  <a:pt x="130" y="270"/>
                </a:cubicBezTo>
                <a:cubicBezTo>
                  <a:pt x="138" y="268"/>
                  <a:pt x="143" y="260"/>
                  <a:pt x="141" y="25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1" name="Freeform 409"/>
          <p:cNvSpPr>
            <a:spLocks/>
          </p:cNvSpPr>
          <p:nvPr/>
        </p:nvSpPr>
        <p:spPr bwMode="auto">
          <a:xfrm>
            <a:off x="1842315" y="4829804"/>
            <a:ext cx="219075" cy="220663"/>
          </a:xfrm>
          <a:custGeom>
            <a:avLst/>
            <a:gdLst>
              <a:gd name="T0" fmla="*/ 68 w 74"/>
              <a:gd name="T1" fmla="*/ 48 h 75"/>
              <a:gd name="T2" fmla="*/ 26 w 74"/>
              <a:gd name="T3" fmla="*/ 69 h 75"/>
              <a:gd name="T4" fmla="*/ 5 w 74"/>
              <a:gd name="T5" fmla="*/ 27 h 75"/>
              <a:gd name="T6" fmla="*/ 47 w 74"/>
              <a:gd name="T7" fmla="*/ 6 h 75"/>
              <a:gd name="T8" fmla="*/ 68 w 74"/>
              <a:gd name="T9" fmla="*/ 4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5">
                <a:moveTo>
                  <a:pt x="68" y="48"/>
                </a:moveTo>
                <a:cubicBezTo>
                  <a:pt x="63" y="65"/>
                  <a:pt x="44" y="75"/>
                  <a:pt x="26" y="69"/>
                </a:cubicBezTo>
                <a:cubicBezTo>
                  <a:pt x="9" y="63"/>
                  <a:pt x="0" y="44"/>
                  <a:pt x="5" y="27"/>
                </a:cubicBezTo>
                <a:cubicBezTo>
                  <a:pt x="11" y="9"/>
                  <a:pt x="30" y="0"/>
                  <a:pt x="47" y="6"/>
                </a:cubicBezTo>
                <a:cubicBezTo>
                  <a:pt x="65" y="12"/>
                  <a:pt x="74" y="30"/>
                  <a:pt x="68" y="4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2" name="Freeform 410"/>
          <p:cNvSpPr>
            <a:spLocks/>
          </p:cNvSpPr>
          <p:nvPr/>
        </p:nvSpPr>
        <p:spPr bwMode="auto">
          <a:xfrm>
            <a:off x="5885691" y="4917116"/>
            <a:ext cx="220663" cy="220663"/>
          </a:xfrm>
          <a:custGeom>
            <a:avLst/>
            <a:gdLst>
              <a:gd name="T0" fmla="*/ 21 w 75"/>
              <a:gd name="T1" fmla="*/ 67 h 75"/>
              <a:gd name="T2" fmla="*/ 66 w 75"/>
              <a:gd name="T3" fmla="*/ 54 h 75"/>
              <a:gd name="T4" fmla="*/ 53 w 75"/>
              <a:gd name="T5" fmla="*/ 9 h 75"/>
              <a:gd name="T6" fmla="*/ 8 w 75"/>
              <a:gd name="T7" fmla="*/ 22 h 75"/>
              <a:gd name="T8" fmla="*/ 21 w 75"/>
              <a:gd name="T9" fmla="*/ 6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21" y="67"/>
                </a:moveTo>
                <a:cubicBezTo>
                  <a:pt x="37" y="75"/>
                  <a:pt x="57" y="70"/>
                  <a:pt x="66" y="54"/>
                </a:cubicBezTo>
                <a:cubicBezTo>
                  <a:pt x="75" y="38"/>
                  <a:pt x="69" y="18"/>
                  <a:pt x="53" y="9"/>
                </a:cubicBezTo>
                <a:cubicBezTo>
                  <a:pt x="37" y="0"/>
                  <a:pt x="17" y="6"/>
                  <a:pt x="8" y="22"/>
                </a:cubicBezTo>
                <a:cubicBezTo>
                  <a:pt x="0" y="38"/>
                  <a:pt x="5" y="58"/>
                  <a:pt x="21" y="6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3" name="Freeform 411"/>
          <p:cNvSpPr>
            <a:spLocks/>
          </p:cNvSpPr>
          <p:nvPr/>
        </p:nvSpPr>
        <p:spPr bwMode="auto">
          <a:xfrm>
            <a:off x="5903154" y="5109204"/>
            <a:ext cx="517525" cy="760413"/>
          </a:xfrm>
          <a:custGeom>
            <a:avLst/>
            <a:gdLst>
              <a:gd name="T0" fmla="*/ 43 w 176"/>
              <a:gd name="T1" fmla="*/ 81 h 258"/>
              <a:gd name="T2" fmla="*/ 69 w 176"/>
              <a:gd name="T3" fmla="*/ 64 h 258"/>
              <a:gd name="T4" fmla="*/ 97 w 176"/>
              <a:gd name="T5" fmla="*/ 118 h 258"/>
              <a:gd name="T6" fmla="*/ 54 w 176"/>
              <a:gd name="T7" fmla="*/ 121 h 258"/>
              <a:gd name="T8" fmla="*/ 28 w 176"/>
              <a:gd name="T9" fmla="*/ 161 h 258"/>
              <a:gd name="T10" fmla="*/ 52 w 176"/>
              <a:gd name="T11" fmla="*/ 243 h 258"/>
              <a:gd name="T12" fmla="*/ 72 w 176"/>
              <a:gd name="T13" fmla="*/ 256 h 258"/>
              <a:gd name="T14" fmla="*/ 85 w 176"/>
              <a:gd name="T15" fmla="*/ 237 h 258"/>
              <a:gd name="T16" fmla="*/ 74 w 176"/>
              <a:gd name="T17" fmla="*/ 168 h 258"/>
              <a:gd name="T18" fmla="*/ 122 w 176"/>
              <a:gd name="T19" fmla="*/ 168 h 258"/>
              <a:gd name="T20" fmla="*/ 155 w 176"/>
              <a:gd name="T21" fmla="*/ 102 h 258"/>
              <a:gd name="T22" fmla="*/ 115 w 176"/>
              <a:gd name="T23" fmla="*/ 23 h 258"/>
              <a:gd name="T24" fmla="*/ 56 w 176"/>
              <a:gd name="T25" fmla="*/ 20 h 258"/>
              <a:gd name="T26" fmla="*/ 33 w 176"/>
              <a:gd name="T27" fmla="*/ 44 h 258"/>
              <a:gd name="T28" fmla="*/ 28 w 176"/>
              <a:gd name="T29" fmla="*/ 20 h 258"/>
              <a:gd name="T30" fmla="*/ 12 w 176"/>
              <a:gd name="T31" fmla="*/ 9 h 258"/>
              <a:gd name="T32" fmla="*/ 1 w 176"/>
              <a:gd name="T33" fmla="*/ 25 h 258"/>
              <a:gd name="T34" fmla="*/ 7 w 176"/>
              <a:gd name="T35" fmla="*/ 67 h 258"/>
              <a:gd name="T36" fmla="*/ 43 w 176"/>
              <a:gd name="T37" fmla="*/ 81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258">
                <a:moveTo>
                  <a:pt x="43" y="81"/>
                </a:moveTo>
                <a:cubicBezTo>
                  <a:pt x="69" y="64"/>
                  <a:pt x="69" y="64"/>
                  <a:pt x="69" y="64"/>
                </a:cubicBezTo>
                <a:cubicBezTo>
                  <a:pt x="97" y="118"/>
                  <a:pt x="97" y="118"/>
                  <a:pt x="97" y="118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33" y="123"/>
                  <a:pt x="23" y="139"/>
                  <a:pt x="28" y="161"/>
                </a:cubicBezTo>
                <a:cubicBezTo>
                  <a:pt x="52" y="243"/>
                  <a:pt x="52" y="243"/>
                  <a:pt x="52" y="243"/>
                </a:cubicBezTo>
                <a:cubicBezTo>
                  <a:pt x="55" y="252"/>
                  <a:pt x="63" y="258"/>
                  <a:pt x="72" y="256"/>
                </a:cubicBezTo>
                <a:cubicBezTo>
                  <a:pt x="81" y="254"/>
                  <a:pt x="87" y="246"/>
                  <a:pt x="85" y="237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122" y="168"/>
                  <a:pt x="122" y="168"/>
                  <a:pt x="122" y="168"/>
                </a:cubicBezTo>
                <a:cubicBezTo>
                  <a:pt x="147" y="170"/>
                  <a:pt x="176" y="141"/>
                  <a:pt x="155" y="102"/>
                </a:cubicBezTo>
                <a:cubicBezTo>
                  <a:pt x="155" y="102"/>
                  <a:pt x="115" y="23"/>
                  <a:pt x="115" y="23"/>
                </a:cubicBezTo>
                <a:cubicBezTo>
                  <a:pt x="101" y="1"/>
                  <a:pt x="75" y="0"/>
                  <a:pt x="56" y="20"/>
                </a:cubicBezTo>
                <a:cubicBezTo>
                  <a:pt x="33" y="44"/>
                  <a:pt x="33" y="44"/>
                  <a:pt x="33" y="44"/>
                </a:cubicBezTo>
                <a:cubicBezTo>
                  <a:pt x="28" y="20"/>
                  <a:pt x="28" y="20"/>
                  <a:pt x="28" y="20"/>
                </a:cubicBezTo>
                <a:cubicBezTo>
                  <a:pt x="26" y="12"/>
                  <a:pt x="19" y="8"/>
                  <a:pt x="12" y="9"/>
                </a:cubicBezTo>
                <a:cubicBezTo>
                  <a:pt x="4" y="11"/>
                  <a:pt x="0" y="18"/>
                  <a:pt x="1" y="25"/>
                </a:cubicBezTo>
                <a:cubicBezTo>
                  <a:pt x="7" y="67"/>
                  <a:pt x="7" y="67"/>
                  <a:pt x="7" y="67"/>
                </a:cubicBezTo>
                <a:cubicBezTo>
                  <a:pt x="10" y="87"/>
                  <a:pt x="29" y="91"/>
                  <a:pt x="43" y="81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4" name="Oval 412"/>
          <p:cNvSpPr>
            <a:spLocks noChangeArrowheads="1"/>
          </p:cNvSpPr>
          <p:nvPr/>
        </p:nvSpPr>
        <p:spPr bwMode="auto">
          <a:xfrm>
            <a:off x="6212716" y="5866441"/>
            <a:ext cx="41275" cy="381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5" name="Oval 413"/>
          <p:cNvSpPr>
            <a:spLocks noChangeArrowheads="1"/>
          </p:cNvSpPr>
          <p:nvPr/>
        </p:nvSpPr>
        <p:spPr bwMode="auto">
          <a:xfrm>
            <a:off x="6441316" y="5866441"/>
            <a:ext cx="38100" cy="381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6" name="Oval 414"/>
          <p:cNvSpPr>
            <a:spLocks noChangeArrowheads="1"/>
          </p:cNvSpPr>
          <p:nvPr/>
        </p:nvSpPr>
        <p:spPr bwMode="auto">
          <a:xfrm>
            <a:off x="6327016" y="5866441"/>
            <a:ext cx="38100" cy="381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7" name="Freeform 415"/>
          <p:cNvSpPr>
            <a:spLocks/>
          </p:cNvSpPr>
          <p:nvPr/>
        </p:nvSpPr>
        <p:spPr bwMode="auto">
          <a:xfrm>
            <a:off x="6176204" y="5298116"/>
            <a:ext cx="423863" cy="558800"/>
          </a:xfrm>
          <a:custGeom>
            <a:avLst/>
            <a:gdLst>
              <a:gd name="T0" fmla="*/ 136 w 144"/>
              <a:gd name="T1" fmla="*/ 2 h 190"/>
              <a:gd name="T2" fmla="*/ 124 w 144"/>
              <a:gd name="T3" fmla="*/ 9 h 190"/>
              <a:gd name="T4" fmla="*/ 102 w 144"/>
              <a:gd name="T5" fmla="*/ 92 h 190"/>
              <a:gd name="T6" fmla="*/ 94 w 144"/>
              <a:gd name="T7" fmla="*/ 108 h 190"/>
              <a:gd name="T8" fmla="*/ 76 w 144"/>
              <a:gd name="T9" fmla="*/ 115 h 190"/>
              <a:gd name="T10" fmla="*/ 10 w 144"/>
              <a:gd name="T11" fmla="*/ 115 h 190"/>
              <a:gd name="T12" fmla="*/ 0 w 144"/>
              <a:gd name="T13" fmla="*/ 125 h 190"/>
              <a:gd name="T14" fmla="*/ 10 w 144"/>
              <a:gd name="T15" fmla="*/ 135 h 190"/>
              <a:gd name="T16" fmla="*/ 50 w 144"/>
              <a:gd name="T17" fmla="*/ 135 h 190"/>
              <a:gd name="T18" fmla="*/ 50 w 144"/>
              <a:gd name="T19" fmla="*/ 174 h 190"/>
              <a:gd name="T20" fmla="*/ 29 w 144"/>
              <a:gd name="T21" fmla="*/ 174 h 190"/>
              <a:gd name="T22" fmla="*/ 15 w 144"/>
              <a:gd name="T23" fmla="*/ 188 h 190"/>
              <a:gd name="T24" fmla="*/ 15 w 144"/>
              <a:gd name="T25" fmla="*/ 190 h 190"/>
              <a:gd name="T26" fmla="*/ 24 w 144"/>
              <a:gd name="T27" fmla="*/ 190 h 190"/>
              <a:gd name="T28" fmla="*/ 24 w 144"/>
              <a:gd name="T29" fmla="*/ 188 h 190"/>
              <a:gd name="T30" fmla="*/ 29 w 144"/>
              <a:gd name="T31" fmla="*/ 183 h 190"/>
              <a:gd name="T32" fmla="*/ 54 w 144"/>
              <a:gd name="T33" fmla="*/ 183 h 190"/>
              <a:gd name="T34" fmla="*/ 54 w 144"/>
              <a:gd name="T35" fmla="*/ 190 h 190"/>
              <a:gd name="T36" fmla="*/ 61 w 144"/>
              <a:gd name="T37" fmla="*/ 190 h 190"/>
              <a:gd name="T38" fmla="*/ 61 w 144"/>
              <a:gd name="T39" fmla="*/ 183 h 190"/>
              <a:gd name="T40" fmla="*/ 87 w 144"/>
              <a:gd name="T41" fmla="*/ 183 h 190"/>
              <a:gd name="T42" fmla="*/ 92 w 144"/>
              <a:gd name="T43" fmla="*/ 188 h 190"/>
              <a:gd name="T44" fmla="*/ 92 w 144"/>
              <a:gd name="T45" fmla="*/ 190 h 190"/>
              <a:gd name="T46" fmla="*/ 101 w 144"/>
              <a:gd name="T47" fmla="*/ 190 h 190"/>
              <a:gd name="T48" fmla="*/ 101 w 144"/>
              <a:gd name="T49" fmla="*/ 188 h 190"/>
              <a:gd name="T50" fmla="*/ 87 w 144"/>
              <a:gd name="T51" fmla="*/ 174 h 190"/>
              <a:gd name="T52" fmla="*/ 66 w 144"/>
              <a:gd name="T53" fmla="*/ 174 h 190"/>
              <a:gd name="T54" fmla="*/ 66 w 144"/>
              <a:gd name="T55" fmla="*/ 135 h 190"/>
              <a:gd name="T56" fmla="*/ 76 w 144"/>
              <a:gd name="T57" fmla="*/ 135 h 190"/>
              <a:gd name="T58" fmla="*/ 109 w 144"/>
              <a:gd name="T59" fmla="*/ 121 h 190"/>
              <a:gd name="T60" fmla="*/ 122 w 144"/>
              <a:gd name="T61" fmla="*/ 97 h 190"/>
              <a:gd name="T62" fmla="*/ 143 w 144"/>
              <a:gd name="T63" fmla="*/ 14 h 190"/>
              <a:gd name="T64" fmla="*/ 136 w 144"/>
              <a:gd name="T65" fmla="*/ 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90">
                <a:moveTo>
                  <a:pt x="136" y="2"/>
                </a:moveTo>
                <a:cubicBezTo>
                  <a:pt x="131" y="0"/>
                  <a:pt x="125" y="3"/>
                  <a:pt x="124" y="9"/>
                </a:cubicBezTo>
                <a:cubicBezTo>
                  <a:pt x="102" y="92"/>
                  <a:pt x="102" y="92"/>
                  <a:pt x="102" y="92"/>
                </a:cubicBezTo>
                <a:cubicBezTo>
                  <a:pt x="101" y="99"/>
                  <a:pt x="98" y="104"/>
                  <a:pt x="94" y="108"/>
                </a:cubicBezTo>
                <a:cubicBezTo>
                  <a:pt x="90" y="112"/>
                  <a:pt x="84" y="115"/>
                  <a:pt x="76" y="115"/>
                </a:cubicBezTo>
                <a:cubicBezTo>
                  <a:pt x="10" y="115"/>
                  <a:pt x="10" y="115"/>
                  <a:pt x="10" y="115"/>
                </a:cubicBezTo>
                <a:cubicBezTo>
                  <a:pt x="4" y="115"/>
                  <a:pt x="0" y="119"/>
                  <a:pt x="0" y="125"/>
                </a:cubicBezTo>
                <a:cubicBezTo>
                  <a:pt x="0" y="131"/>
                  <a:pt x="4" y="135"/>
                  <a:pt x="10" y="135"/>
                </a:cubicBezTo>
                <a:cubicBezTo>
                  <a:pt x="50" y="135"/>
                  <a:pt x="50" y="135"/>
                  <a:pt x="50" y="135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29" y="174"/>
                  <a:pt x="29" y="174"/>
                  <a:pt x="29" y="174"/>
                </a:cubicBezTo>
                <a:cubicBezTo>
                  <a:pt x="21" y="174"/>
                  <a:pt x="15" y="180"/>
                  <a:pt x="15" y="188"/>
                </a:cubicBezTo>
                <a:cubicBezTo>
                  <a:pt x="15" y="190"/>
                  <a:pt x="15" y="190"/>
                  <a:pt x="15" y="190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5"/>
                  <a:pt x="26" y="183"/>
                  <a:pt x="29" y="183"/>
                </a:cubicBezTo>
                <a:cubicBezTo>
                  <a:pt x="54" y="183"/>
                  <a:pt x="54" y="183"/>
                  <a:pt x="54" y="183"/>
                </a:cubicBezTo>
                <a:cubicBezTo>
                  <a:pt x="54" y="190"/>
                  <a:pt x="54" y="190"/>
                  <a:pt x="54" y="190"/>
                </a:cubicBezTo>
                <a:cubicBezTo>
                  <a:pt x="61" y="190"/>
                  <a:pt x="61" y="190"/>
                  <a:pt x="61" y="190"/>
                </a:cubicBezTo>
                <a:cubicBezTo>
                  <a:pt x="61" y="183"/>
                  <a:pt x="61" y="183"/>
                  <a:pt x="61" y="183"/>
                </a:cubicBezTo>
                <a:cubicBezTo>
                  <a:pt x="87" y="183"/>
                  <a:pt x="87" y="183"/>
                  <a:pt x="87" y="183"/>
                </a:cubicBezTo>
                <a:cubicBezTo>
                  <a:pt x="90" y="183"/>
                  <a:pt x="92" y="185"/>
                  <a:pt x="92" y="188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101" y="190"/>
                  <a:pt x="101" y="190"/>
                  <a:pt x="101" y="190"/>
                </a:cubicBezTo>
                <a:cubicBezTo>
                  <a:pt x="101" y="188"/>
                  <a:pt x="101" y="188"/>
                  <a:pt x="101" y="188"/>
                </a:cubicBezTo>
                <a:cubicBezTo>
                  <a:pt x="101" y="180"/>
                  <a:pt x="94" y="174"/>
                  <a:pt x="87" y="174"/>
                </a:cubicBezTo>
                <a:cubicBezTo>
                  <a:pt x="66" y="174"/>
                  <a:pt x="66" y="174"/>
                  <a:pt x="66" y="174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76" y="135"/>
                  <a:pt x="76" y="135"/>
                  <a:pt x="76" y="135"/>
                </a:cubicBezTo>
                <a:cubicBezTo>
                  <a:pt x="89" y="135"/>
                  <a:pt x="101" y="130"/>
                  <a:pt x="109" y="121"/>
                </a:cubicBezTo>
                <a:cubicBezTo>
                  <a:pt x="115" y="115"/>
                  <a:pt x="119" y="107"/>
                  <a:pt x="122" y="97"/>
                </a:cubicBezTo>
                <a:cubicBezTo>
                  <a:pt x="143" y="14"/>
                  <a:pt x="143" y="14"/>
                  <a:pt x="143" y="14"/>
                </a:cubicBezTo>
                <a:cubicBezTo>
                  <a:pt x="144" y="8"/>
                  <a:pt x="141" y="3"/>
                  <a:pt x="136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8" name="Oval 416"/>
          <p:cNvSpPr>
            <a:spLocks noChangeArrowheads="1"/>
          </p:cNvSpPr>
          <p:nvPr/>
        </p:nvSpPr>
        <p:spPr bwMode="auto">
          <a:xfrm>
            <a:off x="5049079" y="5866441"/>
            <a:ext cx="38100" cy="381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9" name="Oval 417"/>
          <p:cNvSpPr>
            <a:spLocks noChangeArrowheads="1"/>
          </p:cNvSpPr>
          <p:nvPr/>
        </p:nvSpPr>
        <p:spPr bwMode="auto">
          <a:xfrm>
            <a:off x="4822066" y="5866441"/>
            <a:ext cx="38100" cy="381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0" name="Oval 418"/>
          <p:cNvSpPr>
            <a:spLocks noChangeArrowheads="1"/>
          </p:cNvSpPr>
          <p:nvPr/>
        </p:nvSpPr>
        <p:spPr bwMode="auto">
          <a:xfrm>
            <a:off x="4933191" y="5866441"/>
            <a:ext cx="41275" cy="381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1" name="Freeform 419"/>
          <p:cNvSpPr>
            <a:spLocks/>
          </p:cNvSpPr>
          <p:nvPr/>
        </p:nvSpPr>
        <p:spPr bwMode="auto">
          <a:xfrm>
            <a:off x="4698241" y="5298116"/>
            <a:ext cx="427038" cy="558800"/>
          </a:xfrm>
          <a:custGeom>
            <a:avLst/>
            <a:gdLst>
              <a:gd name="T0" fmla="*/ 9 w 145"/>
              <a:gd name="T1" fmla="*/ 2 h 190"/>
              <a:gd name="T2" fmla="*/ 21 w 145"/>
              <a:gd name="T3" fmla="*/ 9 h 190"/>
              <a:gd name="T4" fmla="*/ 43 w 145"/>
              <a:gd name="T5" fmla="*/ 92 h 190"/>
              <a:gd name="T6" fmla="*/ 51 w 145"/>
              <a:gd name="T7" fmla="*/ 108 h 190"/>
              <a:gd name="T8" fmla="*/ 69 w 145"/>
              <a:gd name="T9" fmla="*/ 115 h 190"/>
              <a:gd name="T10" fmla="*/ 135 w 145"/>
              <a:gd name="T11" fmla="*/ 115 h 190"/>
              <a:gd name="T12" fmla="*/ 145 w 145"/>
              <a:gd name="T13" fmla="*/ 125 h 190"/>
              <a:gd name="T14" fmla="*/ 135 w 145"/>
              <a:gd name="T15" fmla="*/ 135 h 190"/>
              <a:gd name="T16" fmla="*/ 95 w 145"/>
              <a:gd name="T17" fmla="*/ 135 h 190"/>
              <a:gd name="T18" fmla="*/ 95 w 145"/>
              <a:gd name="T19" fmla="*/ 174 h 190"/>
              <a:gd name="T20" fmla="*/ 116 w 145"/>
              <a:gd name="T21" fmla="*/ 174 h 190"/>
              <a:gd name="T22" fmla="*/ 130 w 145"/>
              <a:gd name="T23" fmla="*/ 188 h 190"/>
              <a:gd name="T24" fmla="*/ 130 w 145"/>
              <a:gd name="T25" fmla="*/ 190 h 190"/>
              <a:gd name="T26" fmla="*/ 121 w 145"/>
              <a:gd name="T27" fmla="*/ 190 h 190"/>
              <a:gd name="T28" fmla="*/ 121 w 145"/>
              <a:gd name="T29" fmla="*/ 188 h 190"/>
              <a:gd name="T30" fmla="*/ 116 w 145"/>
              <a:gd name="T31" fmla="*/ 183 h 190"/>
              <a:gd name="T32" fmla="*/ 91 w 145"/>
              <a:gd name="T33" fmla="*/ 183 h 190"/>
              <a:gd name="T34" fmla="*/ 91 w 145"/>
              <a:gd name="T35" fmla="*/ 190 h 190"/>
              <a:gd name="T36" fmla="*/ 84 w 145"/>
              <a:gd name="T37" fmla="*/ 190 h 190"/>
              <a:gd name="T38" fmla="*/ 84 w 145"/>
              <a:gd name="T39" fmla="*/ 183 h 190"/>
              <a:gd name="T40" fmla="*/ 58 w 145"/>
              <a:gd name="T41" fmla="*/ 183 h 190"/>
              <a:gd name="T42" fmla="*/ 53 w 145"/>
              <a:gd name="T43" fmla="*/ 188 h 190"/>
              <a:gd name="T44" fmla="*/ 53 w 145"/>
              <a:gd name="T45" fmla="*/ 190 h 190"/>
              <a:gd name="T46" fmla="*/ 44 w 145"/>
              <a:gd name="T47" fmla="*/ 190 h 190"/>
              <a:gd name="T48" fmla="*/ 44 w 145"/>
              <a:gd name="T49" fmla="*/ 188 h 190"/>
              <a:gd name="T50" fmla="*/ 58 w 145"/>
              <a:gd name="T51" fmla="*/ 174 h 190"/>
              <a:gd name="T52" fmla="*/ 79 w 145"/>
              <a:gd name="T53" fmla="*/ 174 h 190"/>
              <a:gd name="T54" fmla="*/ 79 w 145"/>
              <a:gd name="T55" fmla="*/ 135 h 190"/>
              <a:gd name="T56" fmla="*/ 69 w 145"/>
              <a:gd name="T57" fmla="*/ 135 h 190"/>
              <a:gd name="T58" fmla="*/ 36 w 145"/>
              <a:gd name="T59" fmla="*/ 121 h 190"/>
              <a:gd name="T60" fmla="*/ 23 w 145"/>
              <a:gd name="T61" fmla="*/ 97 h 190"/>
              <a:gd name="T62" fmla="*/ 2 w 145"/>
              <a:gd name="T63" fmla="*/ 14 h 190"/>
              <a:gd name="T64" fmla="*/ 9 w 145"/>
              <a:gd name="T65" fmla="*/ 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" h="190">
                <a:moveTo>
                  <a:pt x="9" y="2"/>
                </a:moveTo>
                <a:cubicBezTo>
                  <a:pt x="14" y="0"/>
                  <a:pt x="20" y="3"/>
                  <a:pt x="21" y="9"/>
                </a:cubicBezTo>
                <a:cubicBezTo>
                  <a:pt x="43" y="92"/>
                  <a:pt x="43" y="92"/>
                  <a:pt x="43" y="92"/>
                </a:cubicBezTo>
                <a:cubicBezTo>
                  <a:pt x="44" y="99"/>
                  <a:pt x="47" y="104"/>
                  <a:pt x="51" y="108"/>
                </a:cubicBezTo>
                <a:cubicBezTo>
                  <a:pt x="55" y="112"/>
                  <a:pt x="61" y="115"/>
                  <a:pt x="69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41" y="115"/>
                  <a:pt x="145" y="119"/>
                  <a:pt x="145" y="125"/>
                </a:cubicBezTo>
                <a:cubicBezTo>
                  <a:pt x="145" y="131"/>
                  <a:pt x="141" y="135"/>
                  <a:pt x="135" y="135"/>
                </a:cubicBezTo>
                <a:cubicBezTo>
                  <a:pt x="95" y="135"/>
                  <a:pt x="95" y="135"/>
                  <a:pt x="95" y="135"/>
                </a:cubicBezTo>
                <a:cubicBezTo>
                  <a:pt x="95" y="174"/>
                  <a:pt x="95" y="174"/>
                  <a:pt x="95" y="174"/>
                </a:cubicBezTo>
                <a:cubicBezTo>
                  <a:pt x="116" y="174"/>
                  <a:pt x="116" y="174"/>
                  <a:pt x="116" y="174"/>
                </a:cubicBezTo>
                <a:cubicBezTo>
                  <a:pt x="124" y="174"/>
                  <a:pt x="130" y="180"/>
                  <a:pt x="130" y="188"/>
                </a:cubicBezTo>
                <a:cubicBezTo>
                  <a:pt x="130" y="190"/>
                  <a:pt x="130" y="190"/>
                  <a:pt x="130" y="190"/>
                </a:cubicBezTo>
                <a:cubicBezTo>
                  <a:pt x="121" y="190"/>
                  <a:pt x="121" y="190"/>
                  <a:pt x="121" y="190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121" y="185"/>
                  <a:pt x="119" y="183"/>
                  <a:pt x="116" y="183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91" y="190"/>
                  <a:pt x="91" y="190"/>
                  <a:pt x="91" y="190"/>
                </a:cubicBezTo>
                <a:cubicBezTo>
                  <a:pt x="84" y="190"/>
                  <a:pt x="84" y="190"/>
                  <a:pt x="84" y="190"/>
                </a:cubicBezTo>
                <a:cubicBezTo>
                  <a:pt x="84" y="183"/>
                  <a:pt x="84" y="183"/>
                  <a:pt x="84" y="183"/>
                </a:cubicBezTo>
                <a:cubicBezTo>
                  <a:pt x="58" y="183"/>
                  <a:pt x="58" y="183"/>
                  <a:pt x="58" y="183"/>
                </a:cubicBezTo>
                <a:cubicBezTo>
                  <a:pt x="55" y="183"/>
                  <a:pt x="53" y="185"/>
                  <a:pt x="53" y="188"/>
                </a:cubicBezTo>
                <a:cubicBezTo>
                  <a:pt x="53" y="190"/>
                  <a:pt x="53" y="190"/>
                  <a:pt x="53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188"/>
                  <a:pt x="44" y="188"/>
                  <a:pt x="44" y="188"/>
                </a:cubicBezTo>
                <a:cubicBezTo>
                  <a:pt x="44" y="180"/>
                  <a:pt x="51" y="174"/>
                  <a:pt x="58" y="174"/>
                </a:cubicBezTo>
                <a:cubicBezTo>
                  <a:pt x="79" y="174"/>
                  <a:pt x="79" y="174"/>
                  <a:pt x="79" y="174"/>
                </a:cubicBezTo>
                <a:cubicBezTo>
                  <a:pt x="79" y="135"/>
                  <a:pt x="79" y="135"/>
                  <a:pt x="79" y="135"/>
                </a:cubicBezTo>
                <a:cubicBezTo>
                  <a:pt x="69" y="135"/>
                  <a:pt x="69" y="135"/>
                  <a:pt x="69" y="135"/>
                </a:cubicBezTo>
                <a:cubicBezTo>
                  <a:pt x="56" y="135"/>
                  <a:pt x="44" y="130"/>
                  <a:pt x="36" y="121"/>
                </a:cubicBezTo>
                <a:cubicBezTo>
                  <a:pt x="30" y="115"/>
                  <a:pt x="26" y="107"/>
                  <a:pt x="23" y="97"/>
                </a:cubicBezTo>
                <a:cubicBezTo>
                  <a:pt x="2" y="14"/>
                  <a:pt x="2" y="14"/>
                  <a:pt x="2" y="14"/>
                </a:cubicBezTo>
                <a:cubicBezTo>
                  <a:pt x="0" y="8"/>
                  <a:pt x="4" y="3"/>
                  <a:pt x="9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2" name="Rectangle 420"/>
          <p:cNvSpPr>
            <a:spLocks noChangeArrowheads="1"/>
          </p:cNvSpPr>
          <p:nvPr/>
        </p:nvSpPr>
        <p:spPr bwMode="auto">
          <a:xfrm>
            <a:off x="5125279" y="5364791"/>
            <a:ext cx="957263" cy="381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3" name="Freeform 421"/>
          <p:cNvSpPr>
            <a:spLocks/>
          </p:cNvSpPr>
          <p:nvPr/>
        </p:nvSpPr>
        <p:spPr bwMode="auto">
          <a:xfrm>
            <a:off x="4995104" y="5212391"/>
            <a:ext cx="280988" cy="93663"/>
          </a:xfrm>
          <a:custGeom>
            <a:avLst/>
            <a:gdLst>
              <a:gd name="T0" fmla="*/ 0 w 95"/>
              <a:gd name="T1" fmla="*/ 15 h 32"/>
              <a:gd name="T2" fmla="*/ 17 w 95"/>
              <a:gd name="T3" fmla="*/ 1 h 32"/>
              <a:gd name="T4" fmla="*/ 82 w 95"/>
              <a:gd name="T5" fmla="*/ 7 h 32"/>
              <a:gd name="T6" fmla="*/ 94 w 95"/>
              <a:gd name="T7" fmla="*/ 20 h 32"/>
              <a:gd name="T8" fmla="*/ 81 w 95"/>
              <a:gd name="T9" fmla="*/ 32 h 32"/>
              <a:gd name="T10" fmla="*/ 15 w 95"/>
              <a:gd name="T11" fmla="*/ 32 h 32"/>
              <a:gd name="T12" fmla="*/ 0 w 95"/>
              <a:gd name="T13" fmla="*/ 15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" h="32">
                <a:moveTo>
                  <a:pt x="0" y="15"/>
                </a:moveTo>
                <a:cubicBezTo>
                  <a:pt x="1" y="7"/>
                  <a:pt x="8" y="0"/>
                  <a:pt x="17" y="1"/>
                </a:cubicBezTo>
                <a:cubicBezTo>
                  <a:pt x="82" y="7"/>
                  <a:pt x="82" y="7"/>
                  <a:pt x="82" y="7"/>
                </a:cubicBezTo>
                <a:cubicBezTo>
                  <a:pt x="89" y="7"/>
                  <a:pt x="95" y="13"/>
                  <a:pt x="94" y="20"/>
                </a:cubicBezTo>
                <a:cubicBezTo>
                  <a:pt x="94" y="28"/>
                  <a:pt x="88" y="32"/>
                  <a:pt x="81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6" y="31"/>
                  <a:pt x="0" y="24"/>
                  <a:pt x="0" y="1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4" name="Freeform 422"/>
          <p:cNvSpPr>
            <a:spLocks/>
          </p:cNvSpPr>
          <p:nvPr/>
        </p:nvSpPr>
        <p:spPr bwMode="auto">
          <a:xfrm>
            <a:off x="4883979" y="5075866"/>
            <a:ext cx="414338" cy="793750"/>
          </a:xfrm>
          <a:custGeom>
            <a:avLst/>
            <a:gdLst>
              <a:gd name="T0" fmla="*/ 140 w 141"/>
              <a:gd name="T1" fmla="*/ 249 h 269"/>
              <a:gd name="T2" fmla="*/ 129 w 141"/>
              <a:gd name="T3" fmla="*/ 150 h 269"/>
              <a:gd name="T4" fmla="*/ 108 w 141"/>
              <a:gd name="T5" fmla="*/ 130 h 269"/>
              <a:gd name="T6" fmla="*/ 61 w 141"/>
              <a:gd name="T7" fmla="*/ 125 h 269"/>
              <a:gd name="T8" fmla="*/ 61 w 141"/>
              <a:gd name="T9" fmla="*/ 29 h 269"/>
              <a:gd name="T10" fmla="*/ 31 w 141"/>
              <a:gd name="T11" fmla="*/ 1 h 269"/>
              <a:gd name="T12" fmla="*/ 0 w 141"/>
              <a:gd name="T13" fmla="*/ 31 h 269"/>
              <a:gd name="T14" fmla="*/ 0 w 141"/>
              <a:gd name="T15" fmla="*/ 137 h 269"/>
              <a:gd name="T16" fmla="*/ 37 w 141"/>
              <a:gd name="T17" fmla="*/ 174 h 269"/>
              <a:gd name="T18" fmla="*/ 93 w 141"/>
              <a:gd name="T19" fmla="*/ 174 h 269"/>
              <a:gd name="T20" fmla="*/ 110 w 141"/>
              <a:gd name="T21" fmla="*/ 256 h 269"/>
              <a:gd name="T22" fmla="*/ 128 w 141"/>
              <a:gd name="T23" fmla="*/ 267 h 269"/>
              <a:gd name="T24" fmla="*/ 140 w 141"/>
              <a:gd name="T25" fmla="*/ 24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1" h="269">
                <a:moveTo>
                  <a:pt x="140" y="249"/>
                </a:moveTo>
                <a:cubicBezTo>
                  <a:pt x="129" y="150"/>
                  <a:pt x="129" y="150"/>
                  <a:pt x="129" y="150"/>
                </a:cubicBezTo>
                <a:cubicBezTo>
                  <a:pt x="126" y="134"/>
                  <a:pt x="117" y="132"/>
                  <a:pt x="108" y="130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0" y="126"/>
                  <a:pt x="61" y="29"/>
                  <a:pt x="61" y="29"/>
                </a:cubicBezTo>
                <a:cubicBezTo>
                  <a:pt x="60" y="13"/>
                  <a:pt x="47" y="0"/>
                  <a:pt x="31" y="1"/>
                </a:cubicBezTo>
                <a:cubicBezTo>
                  <a:pt x="14" y="1"/>
                  <a:pt x="0" y="14"/>
                  <a:pt x="0" y="31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59"/>
                  <a:pt x="7" y="174"/>
                  <a:pt x="37" y="174"/>
                </a:cubicBezTo>
                <a:cubicBezTo>
                  <a:pt x="93" y="174"/>
                  <a:pt x="93" y="174"/>
                  <a:pt x="93" y="174"/>
                </a:cubicBezTo>
                <a:cubicBezTo>
                  <a:pt x="110" y="256"/>
                  <a:pt x="110" y="256"/>
                  <a:pt x="110" y="256"/>
                </a:cubicBezTo>
                <a:cubicBezTo>
                  <a:pt x="112" y="264"/>
                  <a:pt x="120" y="269"/>
                  <a:pt x="128" y="267"/>
                </a:cubicBezTo>
                <a:cubicBezTo>
                  <a:pt x="136" y="266"/>
                  <a:pt x="141" y="257"/>
                  <a:pt x="140" y="24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5" name="Freeform 423"/>
          <p:cNvSpPr>
            <a:spLocks/>
          </p:cNvSpPr>
          <p:nvPr/>
        </p:nvSpPr>
        <p:spPr bwMode="auto">
          <a:xfrm>
            <a:off x="4883979" y="4840916"/>
            <a:ext cx="214313" cy="214313"/>
          </a:xfrm>
          <a:custGeom>
            <a:avLst/>
            <a:gdLst>
              <a:gd name="T0" fmla="*/ 68 w 73"/>
              <a:gd name="T1" fmla="*/ 47 h 73"/>
              <a:gd name="T2" fmla="*/ 26 w 73"/>
              <a:gd name="T3" fmla="*/ 68 h 73"/>
              <a:gd name="T4" fmla="*/ 5 w 73"/>
              <a:gd name="T5" fmla="*/ 26 h 73"/>
              <a:gd name="T6" fmla="*/ 47 w 73"/>
              <a:gd name="T7" fmla="*/ 5 h 73"/>
              <a:gd name="T8" fmla="*/ 68 w 73"/>
              <a:gd name="T9" fmla="*/ 47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68" y="47"/>
                </a:moveTo>
                <a:cubicBezTo>
                  <a:pt x="62" y="64"/>
                  <a:pt x="43" y="73"/>
                  <a:pt x="26" y="68"/>
                </a:cubicBezTo>
                <a:cubicBezTo>
                  <a:pt x="9" y="62"/>
                  <a:pt x="0" y="43"/>
                  <a:pt x="5" y="26"/>
                </a:cubicBezTo>
                <a:cubicBezTo>
                  <a:pt x="11" y="9"/>
                  <a:pt x="30" y="0"/>
                  <a:pt x="47" y="5"/>
                </a:cubicBezTo>
                <a:cubicBezTo>
                  <a:pt x="64" y="11"/>
                  <a:pt x="73" y="30"/>
                  <a:pt x="68" y="4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6" name="Freeform 424"/>
          <p:cNvSpPr>
            <a:spLocks/>
          </p:cNvSpPr>
          <p:nvPr/>
        </p:nvSpPr>
        <p:spPr bwMode="auto">
          <a:xfrm>
            <a:off x="6865179" y="4793291"/>
            <a:ext cx="263525" cy="261938"/>
          </a:xfrm>
          <a:custGeom>
            <a:avLst/>
            <a:gdLst>
              <a:gd name="T0" fmla="*/ 26 w 89"/>
              <a:gd name="T1" fmla="*/ 79 h 89"/>
              <a:gd name="T2" fmla="*/ 79 w 89"/>
              <a:gd name="T3" fmla="*/ 64 h 89"/>
              <a:gd name="T4" fmla="*/ 64 w 89"/>
              <a:gd name="T5" fmla="*/ 11 h 89"/>
              <a:gd name="T6" fmla="*/ 11 w 89"/>
              <a:gd name="T7" fmla="*/ 26 h 89"/>
              <a:gd name="T8" fmla="*/ 26 w 89"/>
              <a:gd name="T9" fmla="*/ 7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26" y="79"/>
                </a:moveTo>
                <a:cubicBezTo>
                  <a:pt x="44" y="89"/>
                  <a:pt x="68" y="83"/>
                  <a:pt x="79" y="64"/>
                </a:cubicBezTo>
                <a:cubicBezTo>
                  <a:pt x="89" y="45"/>
                  <a:pt x="83" y="22"/>
                  <a:pt x="64" y="11"/>
                </a:cubicBezTo>
                <a:cubicBezTo>
                  <a:pt x="45" y="0"/>
                  <a:pt x="21" y="7"/>
                  <a:pt x="11" y="26"/>
                </a:cubicBezTo>
                <a:cubicBezTo>
                  <a:pt x="0" y="44"/>
                  <a:pt x="7" y="68"/>
                  <a:pt x="26" y="7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7" name="Freeform 425"/>
          <p:cNvSpPr>
            <a:spLocks/>
          </p:cNvSpPr>
          <p:nvPr/>
        </p:nvSpPr>
        <p:spPr bwMode="auto">
          <a:xfrm>
            <a:off x="6888991" y="5017129"/>
            <a:ext cx="601663" cy="846138"/>
          </a:xfrm>
          <a:custGeom>
            <a:avLst/>
            <a:gdLst>
              <a:gd name="T0" fmla="*/ 51 w 204"/>
              <a:gd name="T1" fmla="*/ 97 h 287"/>
              <a:gd name="T2" fmla="*/ 81 w 204"/>
              <a:gd name="T3" fmla="*/ 77 h 287"/>
              <a:gd name="T4" fmla="*/ 111 w 204"/>
              <a:gd name="T5" fmla="*/ 120 h 287"/>
              <a:gd name="T6" fmla="*/ 59 w 204"/>
              <a:gd name="T7" fmla="*/ 124 h 287"/>
              <a:gd name="T8" fmla="*/ 29 w 204"/>
              <a:gd name="T9" fmla="*/ 172 h 287"/>
              <a:gd name="T10" fmla="*/ 58 w 204"/>
              <a:gd name="T11" fmla="*/ 269 h 287"/>
              <a:gd name="T12" fmla="*/ 81 w 204"/>
              <a:gd name="T13" fmla="*/ 284 h 287"/>
              <a:gd name="T14" fmla="*/ 97 w 204"/>
              <a:gd name="T15" fmla="*/ 262 h 287"/>
              <a:gd name="T16" fmla="*/ 83 w 204"/>
              <a:gd name="T17" fmla="*/ 180 h 287"/>
              <a:gd name="T18" fmla="*/ 140 w 204"/>
              <a:gd name="T19" fmla="*/ 180 h 287"/>
              <a:gd name="T20" fmla="*/ 179 w 204"/>
              <a:gd name="T21" fmla="*/ 102 h 287"/>
              <a:gd name="T22" fmla="*/ 136 w 204"/>
              <a:gd name="T23" fmla="*/ 28 h 287"/>
              <a:gd name="T24" fmla="*/ 66 w 204"/>
              <a:gd name="T25" fmla="*/ 24 h 287"/>
              <a:gd name="T26" fmla="*/ 39 w 204"/>
              <a:gd name="T27" fmla="*/ 53 h 287"/>
              <a:gd name="T28" fmla="*/ 33 w 204"/>
              <a:gd name="T29" fmla="*/ 24 h 287"/>
              <a:gd name="T30" fmla="*/ 14 w 204"/>
              <a:gd name="T31" fmla="*/ 12 h 287"/>
              <a:gd name="T32" fmla="*/ 1 w 204"/>
              <a:gd name="T33" fmla="*/ 31 h 287"/>
              <a:gd name="T34" fmla="*/ 8 w 204"/>
              <a:gd name="T35" fmla="*/ 81 h 287"/>
              <a:gd name="T36" fmla="*/ 51 w 204"/>
              <a:gd name="T37" fmla="*/ 9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4" h="287">
                <a:moveTo>
                  <a:pt x="51" y="97"/>
                </a:moveTo>
                <a:cubicBezTo>
                  <a:pt x="81" y="77"/>
                  <a:pt x="81" y="77"/>
                  <a:pt x="81" y="77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34" y="127"/>
                  <a:pt x="22" y="146"/>
                  <a:pt x="29" y="172"/>
                </a:cubicBezTo>
                <a:cubicBezTo>
                  <a:pt x="58" y="269"/>
                  <a:pt x="58" y="269"/>
                  <a:pt x="58" y="269"/>
                </a:cubicBezTo>
                <a:cubicBezTo>
                  <a:pt x="61" y="279"/>
                  <a:pt x="70" y="287"/>
                  <a:pt x="81" y="284"/>
                </a:cubicBezTo>
                <a:cubicBezTo>
                  <a:pt x="92" y="282"/>
                  <a:pt x="98" y="272"/>
                  <a:pt x="97" y="262"/>
                </a:cubicBezTo>
                <a:cubicBezTo>
                  <a:pt x="83" y="180"/>
                  <a:pt x="83" y="180"/>
                  <a:pt x="83" y="180"/>
                </a:cubicBezTo>
                <a:cubicBezTo>
                  <a:pt x="140" y="180"/>
                  <a:pt x="140" y="180"/>
                  <a:pt x="140" y="180"/>
                </a:cubicBezTo>
                <a:cubicBezTo>
                  <a:pt x="170" y="183"/>
                  <a:pt x="204" y="148"/>
                  <a:pt x="179" y="102"/>
                </a:cubicBezTo>
                <a:cubicBezTo>
                  <a:pt x="179" y="101"/>
                  <a:pt x="136" y="28"/>
                  <a:pt x="136" y="28"/>
                </a:cubicBezTo>
                <a:cubicBezTo>
                  <a:pt x="120" y="2"/>
                  <a:pt x="88" y="0"/>
                  <a:pt x="66" y="24"/>
                </a:cubicBezTo>
                <a:cubicBezTo>
                  <a:pt x="39" y="53"/>
                  <a:pt x="39" y="53"/>
                  <a:pt x="39" y="53"/>
                </a:cubicBezTo>
                <a:cubicBezTo>
                  <a:pt x="33" y="24"/>
                  <a:pt x="33" y="24"/>
                  <a:pt x="33" y="24"/>
                </a:cubicBezTo>
                <a:cubicBezTo>
                  <a:pt x="31" y="15"/>
                  <a:pt x="22" y="10"/>
                  <a:pt x="14" y="12"/>
                </a:cubicBezTo>
                <a:cubicBezTo>
                  <a:pt x="5" y="13"/>
                  <a:pt x="0" y="22"/>
                  <a:pt x="1" y="31"/>
                </a:cubicBezTo>
                <a:cubicBezTo>
                  <a:pt x="8" y="81"/>
                  <a:pt x="8" y="81"/>
                  <a:pt x="8" y="81"/>
                </a:cubicBezTo>
                <a:cubicBezTo>
                  <a:pt x="11" y="104"/>
                  <a:pt x="34" y="109"/>
                  <a:pt x="51" y="9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8" name="Oval 426"/>
          <p:cNvSpPr>
            <a:spLocks noChangeArrowheads="1"/>
          </p:cNvSpPr>
          <p:nvPr/>
        </p:nvSpPr>
        <p:spPr bwMode="auto">
          <a:xfrm>
            <a:off x="7243004" y="5856916"/>
            <a:ext cx="47625" cy="476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Oval 427"/>
          <p:cNvSpPr>
            <a:spLocks noChangeArrowheads="1"/>
          </p:cNvSpPr>
          <p:nvPr/>
        </p:nvSpPr>
        <p:spPr bwMode="auto">
          <a:xfrm>
            <a:off x="7516054" y="5856916"/>
            <a:ext cx="44450" cy="476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0" name="Oval 428"/>
          <p:cNvSpPr>
            <a:spLocks noChangeArrowheads="1"/>
          </p:cNvSpPr>
          <p:nvPr/>
        </p:nvSpPr>
        <p:spPr bwMode="auto">
          <a:xfrm>
            <a:off x="7377941" y="5856916"/>
            <a:ext cx="47625" cy="476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1" name="Freeform 429"/>
          <p:cNvSpPr>
            <a:spLocks/>
          </p:cNvSpPr>
          <p:nvPr/>
        </p:nvSpPr>
        <p:spPr bwMode="auto">
          <a:xfrm>
            <a:off x="7198554" y="5185404"/>
            <a:ext cx="506413" cy="663575"/>
          </a:xfrm>
          <a:custGeom>
            <a:avLst/>
            <a:gdLst>
              <a:gd name="T0" fmla="*/ 162 w 172"/>
              <a:gd name="T1" fmla="*/ 2 h 225"/>
              <a:gd name="T2" fmla="*/ 147 w 172"/>
              <a:gd name="T3" fmla="*/ 10 h 225"/>
              <a:gd name="T4" fmla="*/ 122 w 172"/>
              <a:gd name="T5" fmla="*/ 109 h 225"/>
              <a:gd name="T6" fmla="*/ 113 w 172"/>
              <a:gd name="T7" fmla="*/ 127 h 225"/>
              <a:gd name="T8" fmla="*/ 91 w 172"/>
              <a:gd name="T9" fmla="*/ 136 h 225"/>
              <a:gd name="T10" fmla="*/ 12 w 172"/>
              <a:gd name="T11" fmla="*/ 136 h 225"/>
              <a:gd name="T12" fmla="*/ 0 w 172"/>
              <a:gd name="T13" fmla="*/ 148 h 225"/>
              <a:gd name="T14" fmla="*/ 12 w 172"/>
              <a:gd name="T15" fmla="*/ 160 h 225"/>
              <a:gd name="T16" fmla="*/ 60 w 172"/>
              <a:gd name="T17" fmla="*/ 160 h 225"/>
              <a:gd name="T18" fmla="*/ 60 w 172"/>
              <a:gd name="T19" fmla="*/ 206 h 225"/>
              <a:gd name="T20" fmla="*/ 35 w 172"/>
              <a:gd name="T21" fmla="*/ 206 h 225"/>
              <a:gd name="T22" fmla="*/ 18 w 172"/>
              <a:gd name="T23" fmla="*/ 223 h 225"/>
              <a:gd name="T24" fmla="*/ 18 w 172"/>
              <a:gd name="T25" fmla="*/ 225 h 225"/>
              <a:gd name="T26" fmla="*/ 29 w 172"/>
              <a:gd name="T27" fmla="*/ 225 h 225"/>
              <a:gd name="T28" fmla="*/ 29 w 172"/>
              <a:gd name="T29" fmla="*/ 223 h 225"/>
              <a:gd name="T30" fmla="*/ 35 w 172"/>
              <a:gd name="T31" fmla="*/ 216 h 225"/>
              <a:gd name="T32" fmla="*/ 65 w 172"/>
              <a:gd name="T33" fmla="*/ 216 h 225"/>
              <a:gd name="T34" fmla="*/ 65 w 172"/>
              <a:gd name="T35" fmla="*/ 225 h 225"/>
              <a:gd name="T36" fmla="*/ 73 w 172"/>
              <a:gd name="T37" fmla="*/ 225 h 225"/>
              <a:gd name="T38" fmla="*/ 73 w 172"/>
              <a:gd name="T39" fmla="*/ 216 h 225"/>
              <a:gd name="T40" fmla="*/ 103 w 172"/>
              <a:gd name="T41" fmla="*/ 216 h 225"/>
              <a:gd name="T42" fmla="*/ 110 w 172"/>
              <a:gd name="T43" fmla="*/ 223 h 225"/>
              <a:gd name="T44" fmla="*/ 110 w 172"/>
              <a:gd name="T45" fmla="*/ 225 h 225"/>
              <a:gd name="T46" fmla="*/ 120 w 172"/>
              <a:gd name="T47" fmla="*/ 225 h 225"/>
              <a:gd name="T48" fmla="*/ 120 w 172"/>
              <a:gd name="T49" fmla="*/ 223 h 225"/>
              <a:gd name="T50" fmla="*/ 103 w 172"/>
              <a:gd name="T51" fmla="*/ 206 h 225"/>
              <a:gd name="T52" fmla="*/ 78 w 172"/>
              <a:gd name="T53" fmla="*/ 206 h 225"/>
              <a:gd name="T54" fmla="*/ 78 w 172"/>
              <a:gd name="T55" fmla="*/ 160 h 225"/>
              <a:gd name="T56" fmla="*/ 91 w 172"/>
              <a:gd name="T57" fmla="*/ 160 h 225"/>
              <a:gd name="T58" fmla="*/ 130 w 172"/>
              <a:gd name="T59" fmla="*/ 143 h 225"/>
              <a:gd name="T60" fmla="*/ 145 w 172"/>
              <a:gd name="T61" fmla="*/ 115 h 225"/>
              <a:gd name="T62" fmla="*/ 170 w 172"/>
              <a:gd name="T63" fmla="*/ 16 h 225"/>
              <a:gd name="T64" fmla="*/ 162 w 172"/>
              <a:gd name="T65" fmla="*/ 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225">
                <a:moveTo>
                  <a:pt x="162" y="2"/>
                </a:moveTo>
                <a:cubicBezTo>
                  <a:pt x="156" y="0"/>
                  <a:pt x="149" y="4"/>
                  <a:pt x="147" y="10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120" y="117"/>
                  <a:pt x="117" y="122"/>
                  <a:pt x="113" y="127"/>
                </a:cubicBezTo>
                <a:cubicBezTo>
                  <a:pt x="108" y="133"/>
                  <a:pt x="100" y="136"/>
                  <a:pt x="91" y="136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6" y="136"/>
                  <a:pt x="0" y="141"/>
                  <a:pt x="0" y="148"/>
                </a:cubicBezTo>
                <a:cubicBezTo>
                  <a:pt x="0" y="154"/>
                  <a:pt x="6" y="160"/>
                  <a:pt x="12" y="160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35" y="206"/>
                  <a:pt x="35" y="206"/>
                  <a:pt x="35" y="206"/>
                </a:cubicBezTo>
                <a:cubicBezTo>
                  <a:pt x="26" y="206"/>
                  <a:pt x="18" y="213"/>
                  <a:pt x="18" y="223"/>
                </a:cubicBezTo>
                <a:cubicBezTo>
                  <a:pt x="18" y="225"/>
                  <a:pt x="18" y="225"/>
                  <a:pt x="18" y="225"/>
                </a:cubicBezTo>
                <a:cubicBezTo>
                  <a:pt x="29" y="225"/>
                  <a:pt x="29" y="225"/>
                  <a:pt x="29" y="225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9" y="219"/>
                  <a:pt x="31" y="216"/>
                  <a:pt x="35" y="216"/>
                </a:cubicBezTo>
                <a:cubicBezTo>
                  <a:pt x="65" y="216"/>
                  <a:pt x="65" y="216"/>
                  <a:pt x="65" y="216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73" y="225"/>
                  <a:pt x="73" y="225"/>
                  <a:pt x="73" y="225"/>
                </a:cubicBezTo>
                <a:cubicBezTo>
                  <a:pt x="73" y="216"/>
                  <a:pt x="73" y="216"/>
                  <a:pt x="73" y="216"/>
                </a:cubicBezTo>
                <a:cubicBezTo>
                  <a:pt x="103" y="216"/>
                  <a:pt x="103" y="216"/>
                  <a:pt x="103" y="216"/>
                </a:cubicBezTo>
                <a:cubicBezTo>
                  <a:pt x="107" y="216"/>
                  <a:pt x="110" y="219"/>
                  <a:pt x="110" y="223"/>
                </a:cubicBezTo>
                <a:cubicBezTo>
                  <a:pt x="110" y="225"/>
                  <a:pt x="110" y="225"/>
                  <a:pt x="110" y="225"/>
                </a:cubicBezTo>
                <a:cubicBezTo>
                  <a:pt x="120" y="225"/>
                  <a:pt x="120" y="225"/>
                  <a:pt x="120" y="225"/>
                </a:cubicBezTo>
                <a:cubicBezTo>
                  <a:pt x="120" y="223"/>
                  <a:pt x="120" y="223"/>
                  <a:pt x="120" y="223"/>
                </a:cubicBezTo>
                <a:cubicBezTo>
                  <a:pt x="120" y="213"/>
                  <a:pt x="113" y="206"/>
                  <a:pt x="103" y="206"/>
                </a:cubicBezTo>
                <a:cubicBezTo>
                  <a:pt x="78" y="206"/>
                  <a:pt x="78" y="206"/>
                  <a:pt x="78" y="206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106" y="160"/>
                  <a:pt x="121" y="154"/>
                  <a:pt x="130" y="143"/>
                </a:cubicBezTo>
                <a:cubicBezTo>
                  <a:pt x="137" y="136"/>
                  <a:pt x="142" y="127"/>
                  <a:pt x="145" y="115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72" y="10"/>
                  <a:pt x="168" y="3"/>
                  <a:pt x="162" y="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66774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Oval 359"/>
          <p:cNvSpPr>
            <a:spLocks noChangeArrowheads="1"/>
          </p:cNvSpPr>
          <p:nvPr/>
        </p:nvSpPr>
        <p:spPr bwMode="auto">
          <a:xfrm>
            <a:off x="2313359" y="2666751"/>
            <a:ext cx="230188" cy="22701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1" name="Freeform 360"/>
          <p:cNvSpPr>
            <a:spLocks/>
          </p:cNvSpPr>
          <p:nvPr/>
        </p:nvSpPr>
        <p:spPr bwMode="auto">
          <a:xfrm>
            <a:off x="1975222" y="2963614"/>
            <a:ext cx="903288" cy="1231900"/>
          </a:xfrm>
          <a:custGeom>
            <a:avLst/>
            <a:gdLst>
              <a:gd name="T0" fmla="*/ 302 w 307"/>
              <a:gd name="T1" fmla="*/ 112 h 418"/>
              <a:gd name="T2" fmla="*/ 270 w 307"/>
              <a:gd name="T3" fmla="*/ 50 h 418"/>
              <a:gd name="T4" fmla="*/ 154 w 307"/>
              <a:gd name="T5" fmla="*/ 0 h 418"/>
              <a:gd name="T6" fmla="*/ 37 w 307"/>
              <a:gd name="T7" fmla="*/ 50 h 418"/>
              <a:gd name="T8" fmla="*/ 6 w 307"/>
              <a:gd name="T9" fmla="*/ 112 h 418"/>
              <a:gd name="T10" fmla="*/ 1 w 307"/>
              <a:gd name="T11" fmla="*/ 157 h 418"/>
              <a:gd name="T12" fmla="*/ 17 w 307"/>
              <a:gd name="T13" fmla="*/ 172 h 418"/>
              <a:gd name="T14" fmla="*/ 31 w 307"/>
              <a:gd name="T15" fmla="*/ 156 h 418"/>
              <a:gd name="T16" fmla="*/ 38 w 307"/>
              <a:gd name="T17" fmla="*/ 121 h 418"/>
              <a:gd name="T18" fmla="*/ 53 w 307"/>
              <a:gd name="T19" fmla="*/ 91 h 418"/>
              <a:gd name="T20" fmla="*/ 96 w 307"/>
              <a:gd name="T21" fmla="*/ 69 h 418"/>
              <a:gd name="T22" fmla="*/ 106 w 307"/>
              <a:gd name="T23" fmla="*/ 398 h 418"/>
              <a:gd name="T24" fmla="*/ 126 w 307"/>
              <a:gd name="T25" fmla="*/ 418 h 418"/>
              <a:gd name="T26" fmla="*/ 146 w 307"/>
              <a:gd name="T27" fmla="*/ 398 h 418"/>
              <a:gd name="T28" fmla="*/ 154 w 307"/>
              <a:gd name="T29" fmla="*/ 220 h 418"/>
              <a:gd name="T30" fmla="*/ 161 w 307"/>
              <a:gd name="T31" fmla="*/ 398 h 418"/>
              <a:gd name="T32" fmla="*/ 181 w 307"/>
              <a:gd name="T33" fmla="*/ 418 h 418"/>
              <a:gd name="T34" fmla="*/ 201 w 307"/>
              <a:gd name="T35" fmla="*/ 398 h 418"/>
              <a:gd name="T36" fmla="*/ 211 w 307"/>
              <a:gd name="T37" fmla="*/ 69 h 418"/>
              <a:gd name="T38" fmla="*/ 254 w 307"/>
              <a:gd name="T39" fmla="*/ 91 h 418"/>
              <a:gd name="T40" fmla="*/ 269 w 307"/>
              <a:gd name="T41" fmla="*/ 121 h 418"/>
              <a:gd name="T42" fmla="*/ 276 w 307"/>
              <a:gd name="T43" fmla="*/ 156 h 418"/>
              <a:gd name="T44" fmla="*/ 290 w 307"/>
              <a:gd name="T45" fmla="*/ 172 h 418"/>
              <a:gd name="T46" fmla="*/ 306 w 307"/>
              <a:gd name="T47" fmla="*/ 157 h 418"/>
              <a:gd name="T48" fmla="*/ 302 w 307"/>
              <a:gd name="T49" fmla="*/ 112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7" h="418">
                <a:moveTo>
                  <a:pt x="302" y="112"/>
                </a:moveTo>
                <a:cubicBezTo>
                  <a:pt x="296" y="89"/>
                  <a:pt x="279" y="60"/>
                  <a:pt x="270" y="50"/>
                </a:cubicBezTo>
                <a:cubicBezTo>
                  <a:pt x="263" y="41"/>
                  <a:pt x="219" y="0"/>
                  <a:pt x="154" y="0"/>
                </a:cubicBezTo>
                <a:cubicBezTo>
                  <a:pt x="88" y="0"/>
                  <a:pt x="44" y="41"/>
                  <a:pt x="37" y="50"/>
                </a:cubicBezTo>
                <a:cubicBezTo>
                  <a:pt x="28" y="60"/>
                  <a:pt x="11" y="89"/>
                  <a:pt x="6" y="112"/>
                </a:cubicBezTo>
                <a:cubicBezTo>
                  <a:pt x="2" y="127"/>
                  <a:pt x="0" y="142"/>
                  <a:pt x="1" y="157"/>
                </a:cubicBezTo>
                <a:cubicBezTo>
                  <a:pt x="1" y="166"/>
                  <a:pt x="8" y="172"/>
                  <a:pt x="17" y="172"/>
                </a:cubicBezTo>
                <a:cubicBezTo>
                  <a:pt x="25" y="171"/>
                  <a:pt x="32" y="164"/>
                  <a:pt x="31" y="156"/>
                </a:cubicBezTo>
                <a:cubicBezTo>
                  <a:pt x="32" y="145"/>
                  <a:pt x="34" y="133"/>
                  <a:pt x="38" y="121"/>
                </a:cubicBezTo>
                <a:cubicBezTo>
                  <a:pt x="40" y="114"/>
                  <a:pt x="49" y="97"/>
                  <a:pt x="53" y="91"/>
                </a:cubicBezTo>
                <a:cubicBezTo>
                  <a:pt x="64" y="83"/>
                  <a:pt x="79" y="72"/>
                  <a:pt x="96" y="69"/>
                </a:cubicBezTo>
                <a:cubicBezTo>
                  <a:pt x="106" y="398"/>
                  <a:pt x="106" y="398"/>
                  <a:pt x="106" y="398"/>
                </a:cubicBezTo>
                <a:cubicBezTo>
                  <a:pt x="106" y="409"/>
                  <a:pt x="115" y="418"/>
                  <a:pt x="126" y="418"/>
                </a:cubicBezTo>
                <a:cubicBezTo>
                  <a:pt x="137" y="418"/>
                  <a:pt x="146" y="409"/>
                  <a:pt x="146" y="398"/>
                </a:cubicBezTo>
                <a:cubicBezTo>
                  <a:pt x="154" y="220"/>
                  <a:pt x="154" y="220"/>
                  <a:pt x="154" y="220"/>
                </a:cubicBezTo>
                <a:cubicBezTo>
                  <a:pt x="161" y="398"/>
                  <a:pt x="161" y="398"/>
                  <a:pt x="161" y="398"/>
                </a:cubicBezTo>
                <a:cubicBezTo>
                  <a:pt x="161" y="409"/>
                  <a:pt x="170" y="418"/>
                  <a:pt x="181" y="418"/>
                </a:cubicBezTo>
                <a:cubicBezTo>
                  <a:pt x="192" y="418"/>
                  <a:pt x="201" y="409"/>
                  <a:pt x="201" y="398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8" y="72"/>
                  <a:pt x="244" y="83"/>
                  <a:pt x="254" y="91"/>
                </a:cubicBezTo>
                <a:cubicBezTo>
                  <a:pt x="258" y="97"/>
                  <a:pt x="267" y="114"/>
                  <a:pt x="269" y="121"/>
                </a:cubicBezTo>
                <a:cubicBezTo>
                  <a:pt x="273" y="133"/>
                  <a:pt x="276" y="145"/>
                  <a:pt x="276" y="156"/>
                </a:cubicBezTo>
                <a:cubicBezTo>
                  <a:pt x="276" y="164"/>
                  <a:pt x="282" y="171"/>
                  <a:pt x="290" y="172"/>
                </a:cubicBezTo>
                <a:cubicBezTo>
                  <a:pt x="299" y="172"/>
                  <a:pt x="306" y="166"/>
                  <a:pt x="306" y="157"/>
                </a:cubicBezTo>
                <a:cubicBezTo>
                  <a:pt x="307" y="142"/>
                  <a:pt x="305" y="127"/>
                  <a:pt x="302" y="11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2" name="Freeform 361"/>
          <p:cNvSpPr>
            <a:spLocks noEditPoints="1"/>
          </p:cNvSpPr>
          <p:nvPr/>
        </p:nvSpPr>
        <p:spPr bwMode="auto">
          <a:xfrm>
            <a:off x="2714997" y="3600201"/>
            <a:ext cx="166688" cy="360363"/>
          </a:xfrm>
          <a:custGeom>
            <a:avLst/>
            <a:gdLst>
              <a:gd name="T0" fmla="*/ 81 w 105"/>
              <a:gd name="T1" fmla="*/ 21 h 227"/>
              <a:gd name="T2" fmla="*/ 85 w 105"/>
              <a:gd name="T3" fmla="*/ 206 h 227"/>
              <a:gd name="T4" fmla="*/ 20 w 105"/>
              <a:gd name="T5" fmla="*/ 206 h 227"/>
              <a:gd name="T6" fmla="*/ 24 w 105"/>
              <a:gd name="T7" fmla="*/ 21 h 227"/>
              <a:gd name="T8" fmla="*/ 81 w 105"/>
              <a:gd name="T9" fmla="*/ 21 h 227"/>
              <a:gd name="T10" fmla="*/ 100 w 105"/>
              <a:gd name="T11" fmla="*/ 0 h 227"/>
              <a:gd name="T12" fmla="*/ 5 w 105"/>
              <a:gd name="T13" fmla="*/ 0 h 227"/>
              <a:gd name="T14" fmla="*/ 0 w 105"/>
              <a:gd name="T15" fmla="*/ 227 h 227"/>
              <a:gd name="T16" fmla="*/ 105 w 105"/>
              <a:gd name="T17" fmla="*/ 227 h 227"/>
              <a:gd name="T18" fmla="*/ 100 w 105"/>
              <a:gd name="T19" fmla="*/ 0 h 227"/>
              <a:gd name="T20" fmla="*/ 100 w 105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5" h="227">
                <a:moveTo>
                  <a:pt x="81" y="21"/>
                </a:moveTo>
                <a:lnTo>
                  <a:pt x="85" y="206"/>
                </a:lnTo>
                <a:lnTo>
                  <a:pt x="20" y="206"/>
                </a:lnTo>
                <a:lnTo>
                  <a:pt x="24" y="21"/>
                </a:lnTo>
                <a:lnTo>
                  <a:pt x="81" y="21"/>
                </a:lnTo>
                <a:close/>
                <a:moveTo>
                  <a:pt x="100" y="0"/>
                </a:moveTo>
                <a:lnTo>
                  <a:pt x="5" y="0"/>
                </a:lnTo>
                <a:lnTo>
                  <a:pt x="0" y="227"/>
                </a:lnTo>
                <a:lnTo>
                  <a:pt x="105" y="227"/>
                </a:lnTo>
                <a:lnTo>
                  <a:pt x="100" y="0"/>
                </a:lnTo>
                <a:lnTo>
                  <a:pt x="10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3" name="Freeform 362"/>
          <p:cNvSpPr>
            <a:spLocks noEditPoints="1"/>
          </p:cNvSpPr>
          <p:nvPr/>
        </p:nvSpPr>
        <p:spPr bwMode="auto">
          <a:xfrm>
            <a:off x="2714997" y="3600201"/>
            <a:ext cx="166688" cy="360363"/>
          </a:xfrm>
          <a:custGeom>
            <a:avLst/>
            <a:gdLst>
              <a:gd name="T0" fmla="*/ 81 w 105"/>
              <a:gd name="T1" fmla="*/ 21 h 227"/>
              <a:gd name="T2" fmla="*/ 85 w 105"/>
              <a:gd name="T3" fmla="*/ 206 h 227"/>
              <a:gd name="T4" fmla="*/ 20 w 105"/>
              <a:gd name="T5" fmla="*/ 206 h 227"/>
              <a:gd name="T6" fmla="*/ 24 w 105"/>
              <a:gd name="T7" fmla="*/ 21 h 227"/>
              <a:gd name="T8" fmla="*/ 81 w 105"/>
              <a:gd name="T9" fmla="*/ 21 h 227"/>
              <a:gd name="T10" fmla="*/ 100 w 105"/>
              <a:gd name="T11" fmla="*/ 0 h 227"/>
              <a:gd name="T12" fmla="*/ 5 w 105"/>
              <a:gd name="T13" fmla="*/ 0 h 227"/>
              <a:gd name="T14" fmla="*/ 0 w 105"/>
              <a:gd name="T15" fmla="*/ 227 h 227"/>
              <a:gd name="T16" fmla="*/ 105 w 105"/>
              <a:gd name="T17" fmla="*/ 227 h 227"/>
              <a:gd name="T18" fmla="*/ 100 w 105"/>
              <a:gd name="T19" fmla="*/ 0 h 227"/>
              <a:gd name="T20" fmla="*/ 100 w 105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5" h="227">
                <a:moveTo>
                  <a:pt x="81" y="21"/>
                </a:moveTo>
                <a:lnTo>
                  <a:pt x="85" y="206"/>
                </a:lnTo>
                <a:lnTo>
                  <a:pt x="20" y="206"/>
                </a:lnTo>
                <a:lnTo>
                  <a:pt x="24" y="21"/>
                </a:lnTo>
                <a:lnTo>
                  <a:pt x="81" y="21"/>
                </a:lnTo>
                <a:moveTo>
                  <a:pt x="100" y="0"/>
                </a:moveTo>
                <a:lnTo>
                  <a:pt x="5" y="0"/>
                </a:lnTo>
                <a:lnTo>
                  <a:pt x="0" y="227"/>
                </a:lnTo>
                <a:lnTo>
                  <a:pt x="105" y="227"/>
                </a:lnTo>
                <a:lnTo>
                  <a:pt x="100" y="0"/>
                </a:lnTo>
                <a:lnTo>
                  <a:pt x="100" y="0"/>
                </a:lnTo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4" name="Freeform 363"/>
          <p:cNvSpPr>
            <a:spLocks/>
          </p:cNvSpPr>
          <p:nvPr/>
        </p:nvSpPr>
        <p:spPr bwMode="auto">
          <a:xfrm>
            <a:off x="2611809" y="3306514"/>
            <a:ext cx="120650" cy="285750"/>
          </a:xfrm>
          <a:custGeom>
            <a:avLst/>
            <a:gdLst>
              <a:gd name="T0" fmla="*/ 76 w 76"/>
              <a:gd name="T1" fmla="*/ 180 h 180"/>
              <a:gd name="T2" fmla="*/ 0 w 76"/>
              <a:gd name="T3" fmla="*/ 180 h 180"/>
              <a:gd name="T4" fmla="*/ 5 w 76"/>
              <a:gd name="T5" fmla="*/ 0 h 180"/>
              <a:gd name="T6" fmla="*/ 70 w 76"/>
              <a:gd name="T7" fmla="*/ 0 h 180"/>
              <a:gd name="T8" fmla="*/ 76 w 76"/>
              <a:gd name="T9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80">
                <a:moveTo>
                  <a:pt x="76" y="180"/>
                </a:moveTo>
                <a:lnTo>
                  <a:pt x="0" y="180"/>
                </a:lnTo>
                <a:lnTo>
                  <a:pt x="5" y="0"/>
                </a:lnTo>
                <a:lnTo>
                  <a:pt x="70" y="0"/>
                </a:lnTo>
                <a:lnTo>
                  <a:pt x="76" y="18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5" name="Freeform 364"/>
          <p:cNvSpPr>
            <a:spLocks/>
          </p:cNvSpPr>
          <p:nvPr/>
        </p:nvSpPr>
        <p:spPr bwMode="auto">
          <a:xfrm>
            <a:off x="2891209" y="3600201"/>
            <a:ext cx="138113" cy="298450"/>
          </a:xfrm>
          <a:custGeom>
            <a:avLst/>
            <a:gdLst>
              <a:gd name="T0" fmla="*/ 87 w 87"/>
              <a:gd name="T1" fmla="*/ 178 h 188"/>
              <a:gd name="T2" fmla="*/ 13 w 87"/>
              <a:gd name="T3" fmla="*/ 188 h 188"/>
              <a:gd name="T4" fmla="*/ 0 w 87"/>
              <a:gd name="T5" fmla="*/ 8 h 188"/>
              <a:gd name="T6" fmla="*/ 65 w 87"/>
              <a:gd name="T7" fmla="*/ 0 h 188"/>
              <a:gd name="T8" fmla="*/ 87 w 87"/>
              <a:gd name="T9" fmla="*/ 17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188">
                <a:moveTo>
                  <a:pt x="87" y="178"/>
                </a:moveTo>
                <a:lnTo>
                  <a:pt x="13" y="188"/>
                </a:lnTo>
                <a:lnTo>
                  <a:pt x="0" y="8"/>
                </a:lnTo>
                <a:lnTo>
                  <a:pt x="65" y="0"/>
                </a:lnTo>
                <a:lnTo>
                  <a:pt x="87" y="17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6" name="Freeform 365"/>
          <p:cNvSpPr>
            <a:spLocks/>
          </p:cNvSpPr>
          <p:nvPr/>
        </p:nvSpPr>
        <p:spPr bwMode="auto">
          <a:xfrm>
            <a:off x="1995859" y="3600201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6 w 104"/>
              <a:gd name="T5" fmla="*/ 0 h 197"/>
              <a:gd name="T6" fmla="*/ 98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6" y="0"/>
                </a:lnTo>
                <a:lnTo>
                  <a:pt x="98" y="0"/>
                </a:lnTo>
                <a:lnTo>
                  <a:pt x="104" y="19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7" name="Freeform 366"/>
          <p:cNvSpPr>
            <a:spLocks/>
          </p:cNvSpPr>
          <p:nvPr/>
        </p:nvSpPr>
        <p:spPr bwMode="auto">
          <a:xfrm>
            <a:off x="1800597" y="3597026"/>
            <a:ext cx="184150" cy="366713"/>
          </a:xfrm>
          <a:custGeom>
            <a:avLst/>
            <a:gdLst>
              <a:gd name="T0" fmla="*/ 104 w 116"/>
              <a:gd name="T1" fmla="*/ 231 h 231"/>
              <a:gd name="T2" fmla="*/ 0 w 116"/>
              <a:gd name="T3" fmla="*/ 225 h 231"/>
              <a:gd name="T4" fmla="*/ 21 w 116"/>
              <a:gd name="T5" fmla="*/ 0 h 231"/>
              <a:gd name="T6" fmla="*/ 116 w 116"/>
              <a:gd name="T7" fmla="*/ 6 h 231"/>
              <a:gd name="T8" fmla="*/ 104 w 116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231">
                <a:moveTo>
                  <a:pt x="104" y="231"/>
                </a:moveTo>
                <a:lnTo>
                  <a:pt x="0" y="225"/>
                </a:lnTo>
                <a:lnTo>
                  <a:pt x="21" y="0"/>
                </a:lnTo>
                <a:lnTo>
                  <a:pt x="116" y="6"/>
                </a:lnTo>
                <a:lnTo>
                  <a:pt x="104" y="23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8" name="Freeform 367"/>
          <p:cNvSpPr>
            <a:spLocks/>
          </p:cNvSpPr>
          <p:nvPr/>
        </p:nvSpPr>
        <p:spPr bwMode="auto">
          <a:xfrm>
            <a:off x="2016497" y="3420814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7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7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9" name="Freeform 368"/>
          <p:cNvSpPr>
            <a:spLocks/>
          </p:cNvSpPr>
          <p:nvPr/>
        </p:nvSpPr>
        <p:spPr bwMode="auto">
          <a:xfrm>
            <a:off x="2040309" y="3431926"/>
            <a:ext cx="111125" cy="212725"/>
          </a:xfrm>
          <a:custGeom>
            <a:avLst/>
            <a:gdLst>
              <a:gd name="T0" fmla="*/ 59 w 70"/>
              <a:gd name="T1" fmla="*/ 134 h 134"/>
              <a:gd name="T2" fmla="*/ 0 w 70"/>
              <a:gd name="T3" fmla="*/ 6 h 134"/>
              <a:gd name="T4" fmla="*/ 11 w 70"/>
              <a:gd name="T5" fmla="*/ 0 h 134"/>
              <a:gd name="T6" fmla="*/ 70 w 70"/>
              <a:gd name="T7" fmla="*/ 129 h 134"/>
              <a:gd name="T8" fmla="*/ 59 w 70"/>
              <a:gd name="T9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134">
                <a:moveTo>
                  <a:pt x="59" y="134"/>
                </a:moveTo>
                <a:lnTo>
                  <a:pt x="0" y="6"/>
                </a:lnTo>
                <a:lnTo>
                  <a:pt x="11" y="0"/>
                </a:lnTo>
                <a:lnTo>
                  <a:pt x="70" y="129"/>
                </a:lnTo>
                <a:lnTo>
                  <a:pt x="59" y="13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0" name="Freeform 369"/>
          <p:cNvSpPr>
            <a:spLocks/>
          </p:cNvSpPr>
          <p:nvPr/>
        </p:nvSpPr>
        <p:spPr bwMode="auto">
          <a:xfrm>
            <a:off x="2656259" y="3106489"/>
            <a:ext cx="31750" cy="223838"/>
          </a:xfrm>
          <a:custGeom>
            <a:avLst/>
            <a:gdLst>
              <a:gd name="T0" fmla="*/ 7 w 20"/>
              <a:gd name="T1" fmla="*/ 141 h 141"/>
              <a:gd name="T2" fmla="*/ 0 w 20"/>
              <a:gd name="T3" fmla="*/ 0 h 141"/>
              <a:gd name="T4" fmla="*/ 12 w 20"/>
              <a:gd name="T5" fmla="*/ 0 h 141"/>
              <a:gd name="T6" fmla="*/ 20 w 20"/>
              <a:gd name="T7" fmla="*/ 141 h 141"/>
              <a:gd name="T8" fmla="*/ 7 w 20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41">
                <a:moveTo>
                  <a:pt x="7" y="141"/>
                </a:moveTo>
                <a:lnTo>
                  <a:pt x="0" y="0"/>
                </a:lnTo>
                <a:lnTo>
                  <a:pt x="12" y="0"/>
                </a:lnTo>
                <a:lnTo>
                  <a:pt x="20" y="141"/>
                </a:lnTo>
                <a:lnTo>
                  <a:pt x="7" y="14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1" name="Freeform 370"/>
          <p:cNvSpPr>
            <a:spLocks/>
          </p:cNvSpPr>
          <p:nvPr/>
        </p:nvSpPr>
        <p:spPr bwMode="auto">
          <a:xfrm>
            <a:off x="2826122" y="3417639"/>
            <a:ext cx="155575" cy="200025"/>
          </a:xfrm>
          <a:custGeom>
            <a:avLst/>
            <a:gdLst>
              <a:gd name="T0" fmla="*/ 89 w 98"/>
              <a:gd name="T1" fmla="*/ 126 h 126"/>
              <a:gd name="T2" fmla="*/ 0 w 98"/>
              <a:gd name="T3" fmla="*/ 8 h 126"/>
              <a:gd name="T4" fmla="*/ 11 w 98"/>
              <a:gd name="T5" fmla="*/ 0 h 126"/>
              <a:gd name="T6" fmla="*/ 98 w 98"/>
              <a:gd name="T7" fmla="*/ 119 h 126"/>
              <a:gd name="T8" fmla="*/ 89 w 98"/>
              <a:gd name="T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26">
                <a:moveTo>
                  <a:pt x="89" y="126"/>
                </a:moveTo>
                <a:lnTo>
                  <a:pt x="0" y="8"/>
                </a:lnTo>
                <a:lnTo>
                  <a:pt x="11" y="0"/>
                </a:lnTo>
                <a:lnTo>
                  <a:pt x="98" y="119"/>
                </a:lnTo>
                <a:lnTo>
                  <a:pt x="89" y="12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2" name="Freeform 371"/>
          <p:cNvSpPr>
            <a:spLocks/>
          </p:cNvSpPr>
          <p:nvPr/>
        </p:nvSpPr>
        <p:spPr bwMode="auto">
          <a:xfrm>
            <a:off x="2826122" y="3444626"/>
            <a:ext cx="112713" cy="203200"/>
          </a:xfrm>
          <a:custGeom>
            <a:avLst/>
            <a:gdLst>
              <a:gd name="T0" fmla="*/ 59 w 71"/>
              <a:gd name="T1" fmla="*/ 128 h 128"/>
              <a:gd name="T2" fmla="*/ 0 w 71"/>
              <a:gd name="T3" fmla="*/ 5 h 128"/>
              <a:gd name="T4" fmla="*/ 11 w 71"/>
              <a:gd name="T5" fmla="*/ 0 h 128"/>
              <a:gd name="T6" fmla="*/ 71 w 71"/>
              <a:gd name="T7" fmla="*/ 122 h 128"/>
              <a:gd name="T8" fmla="*/ 59 w 71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8">
                <a:moveTo>
                  <a:pt x="59" y="128"/>
                </a:moveTo>
                <a:lnTo>
                  <a:pt x="0" y="5"/>
                </a:lnTo>
                <a:lnTo>
                  <a:pt x="11" y="0"/>
                </a:lnTo>
                <a:lnTo>
                  <a:pt x="71" y="122"/>
                </a:lnTo>
                <a:lnTo>
                  <a:pt x="59" y="12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3" name="Freeform 372"/>
          <p:cNvSpPr>
            <a:spLocks/>
          </p:cNvSpPr>
          <p:nvPr/>
        </p:nvSpPr>
        <p:spPr bwMode="auto">
          <a:xfrm>
            <a:off x="2740397" y="3420814"/>
            <a:ext cx="74613" cy="179388"/>
          </a:xfrm>
          <a:custGeom>
            <a:avLst/>
            <a:gdLst>
              <a:gd name="T0" fmla="*/ 13 w 47"/>
              <a:gd name="T1" fmla="*/ 113 h 113"/>
              <a:gd name="T2" fmla="*/ 47 w 47"/>
              <a:gd name="T3" fmla="*/ 4 h 113"/>
              <a:gd name="T4" fmla="*/ 34 w 47"/>
              <a:gd name="T5" fmla="*/ 0 h 113"/>
              <a:gd name="T6" fmla="*/ 0 w 47"/>
              <a:gd name="T7" fmla="*/ 113 h 113"/>
              <a:gd name="T8" fmla="*/ 13 w 47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113">
                <a:moveTo>
                  <a:pt x="13" y="113"/>
                </a:moveTo>
                <a:lnTo>
                  <a:pt x="47" y="4"/>
                </a:lnTo>
                <a:lnTo>
                  <a:pt x="34" y="0"/>
                </a:lnTo>
                <a:lnTo>
                  <a:pt x="0" y="113"/>
                </a:lnTo>
                <a:lnTo>
                  <a:pt x="13" y="11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4" name="Freeform 373"/>
          <p:cNvSpPr>
            <a:spLocks/>
          </p:cNvSpPr>
          <p:nvPr/>
        </p:nvSpPr>
        <p:spPr bwMode="auto">
          <a:xfrm>
            <a:off x="2826122" y="3423989"/>
            <a:ext cx="38100" cy="176213"/>
          </a:xfrm>
          <a:custGeom>
            <a:avLst/>
            <a:gdLst>
              <a:gd name="T0" fmla="*/ 24 w 24"/>
              <a:gd name="T1" fmla="*/ 111 h 111"/>
              <a:gd name="T2" fmla="*/ 11 w 24"/>
              <a:gd name="T3" fmla="*/ 0 h 111"/>
              <a:gd name="T4" fmla="*/ 0 w 24"/>
              <a:gd name="T5" fmla="*/ 2 h 111"/>
              <a:gd name="T6" fmla="*/ 11 w 24"/>
              <a:gd name="T7" fmla="*/ 111 h 111"/>
              <a:gd name="T8" fmla="*/ 24 w 24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11">
                <a:moveTo>
                  <a:pt x="24" y="111"/>
                </a:moveTo>
                <a:lnTo>
                  <a:pt x="11" y="0"/>
                </a:lnTo>
                <a:lnTo>
                  <a:pt x="0" y="2"/>
                </a:lnTo>
                <a:lnTo>
                  <a:pt x="11" y="111"/>
                </a:lnTo>
                <a:lnTo>
                  <a:pt x="24" y="11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5" name="Freeform 374"/>
          <p:cNvSpPr>
            <a:spLocks/>
          </p:cNvSpPr>
          <p:nvPr/>
        </p:nvSpPr>
        <p:spPr bwMode="auto">
          <a:xfrm>
            <a:off x="1854572" y="3427164"/>
            <a:ext cx="168275" cy="173038"/>
          </a:xfrm>
          <a:custGeom>
            <a:avLst/>
            <a:gdLst>
              <a:gd name="T0" fmla="*/ 15 w 106"/>
              <a:gd name="T1" fmla="*/ 109 h 109"/>
              <a:gd name="T2" fmla="*/ 106 w 106"/>
              <a:gd name="T3" fmla="*/ 9 h 109"/>
              <a:gd name="T4" fmla="*/ 96 w 106"/>
              <a:gd name="T5" fmla="*/ 0 h 109"/>
              <a:gd name="T6" fmla="*/ 0 w 106"/>
              <a:gd name="T7" fmla="*/ 107 h 109"/>
              <a:gd name="T8" fmla="*/ 15 w 106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9">
                <a:moveTo>
                  <a:pt x="15" y="109"/>
                </a:moveTo>
                <a:lnTo>
                  <a:pt x="106" y="9"/>
                </a:lnTo>
                <a:lnTo>
                  <a:pt x="96" y="0"/>
                </a:lnTo>
                <a:lnTo>
                  <a:pt x="0" y="107"/>
                </a:lnTo>
                <a:lnTo>
                  <a:pt x="15" y="10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6" name="Freeform 375"/>
          <p:cNvSpPr>
            <a:spLocks/>
          </p:cNvSpPr>
          <p:nvPr/>
        </p:nvSpPr>
        <p:spPr bwMode="auto">
          <a:xfrm>
            <a:off x="1964109" y="3420814"/>
            <a:ext cx="66675" cy="192088"/>
          </a:xfrm>
          <a:custGeom>
            <a:avLst/>
            <a:gdLst>
              <a:gd name="T0" fmla="*/ 13 w 42"/>
              <a:gd name="T1" fmla="*/ 117 h 121"/>
              <a:gd name="T2" fmla="*/ 13 w 42"/>
              <a:gd name="T3" fmla="*/ 121 h 121"/>
              <a:gd name="T4" fmla="*/ 42 w 42"/>
              <a:gd name="T5" fmla="*/ 4 h 121"/>
              <a:gd name="T6" fmla="*/ 29 w 42"/>
              <a:gd name="T7" fmla="*/ 0 h 121"/>
              <a:gd name="T8" fmla="*/ 0 w 42"/>
              <a:gd name="T9" fmla="*/ 115 h 121"/>
              <a:gd name="T10" fmla="*/ 13 w 42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21">
                <a:moveTo>
                  <a:pt x="13" y="117"/>
                </a:moveTo>
                <a:lnTo>
                  <a:pt x="13" y="121"/>
                </a:lnTo>
                <a:lnTo>
                  <a:pt x="42" y="4"/>
                </a:lnTo>
                <a:lnTo>
                  <a:pt x="29" y="0"/>
                </a:lnTo>
                <a:lnTo>
                  <a:pt x="0" y="115"/>
                </a:lnTo>
                <a:lnTo>
                  <a:pt x="13" y="11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7" name="Oval 376"/>
          <p:cNvSpPr>
            <a:spLocks noChangeArrowheads="1"/>
          </p:cNvSpPr>
          <p:nvPr/>
        </p:nvSpPr>
        <p:spPr bwMode="auto">
          <a:xfrm>
            <a:off x="4800859" y="2666751"/>
            <a:ext cx="230188" cy="22701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8" name="Freeform 377"/>
          <p:cNvSpPr>
            <a:spLocks/>
          </p:cNvSpPr>
          <p:nvPr/>
        </p:nvSpPr>
        <p:spPr bwMode="auto">
          <a:xfrm>
            <a:off x="4461134" y="2963614"/>
            <a:ext cx="904875" cy="1231900"/>
          </a:xfrm>
          <a:custGeom>
            <a:avLst/>
            <a:gdLst>
              <a:gd name="T0" fmla="*/ 302 w 307"/>
              <a:gd name="T1" fmla="*/ 112 h 418"/>
              <a:gd name="T2" fmla="*/ 270 w 307"/>
              <a:gd name="T3" fmla="*/ 50 h 418"/>
              <a:gd name="T4" fmla="*/ 154 w 307"/>
              <a:gd name="T5" fmla="*/ 0 h 418"/>
              <a:gd name="T6" fmla="*/ 37 w 307"/>
              <a:gd name="T7" fmla="*/ 50 h 418"/>
              <a:gd name="T8" fmla="*/ 6 w 307"/>
              <a:gd name="T9" fmla="*/ 112 h 418"/>
              <a:gd name="T10" fmla="*/ 1 w 307"/>
              <a:gd name="T11" fmla="*/ 157 h 418"/>
              <a:gd name="T12" fmla="*/ 17 w 307"/>
              <a:gd name="T13" fmla="*/ 172 h 418"/>
              <a:gd name="T14" fmla="*/ 31 w 307"/>
              <a:gd name="T15" fmla="*/ 156 h 418"/>
              <a:gd name="T16" fmla="*/ 38 w 307"/>
              <a:gd name="T17" fmla="*/ 121 h 418"/>
              <a:gd name="T18" fmla="*/ 53 w 307"/>
              <a:gd name="T19" fmla="*/ 91 h 418"/>
              <a:gd name="T20" fmla="*/ 96 w 307"/>
              <a:gd name="T21" fmla="*/ 69 h 418"/>
              <a:gd name="T22" fmla="*/ 106 w 307"/>
              <a:gd name="T23" fmla="*/ 398 h 418"/>
              <a:gd name="T24" fmla="*/ 126 w 307"/>
              <a:gd name="T25" fmla="*/ 418 h 418"/>
              <a:gd name="T26" fmla="*/ 146 w 307"/>
              <a:gd name="T27" fmla="*/ 398 h 418"/>
              <a:gd name="T28" fmla="*/ 154 w 307"/>
              <a:gd name="T29" fmla="*/ 220 h 418"/>
              <a:gd name="T30" fmla="*/ 161 w 307"/>
              <a:gd name="T31" fmla="*/ 398 h 418"/>
              <a:gd name="T32" fmla="*/ 181 w 307"/>
              <a:gd name="T33" fmla="*/ 418 h 418"/>
              <a:gd name="T34" fmla="*/ 201 w 307"/>
              <a:gd name="T35" fmla="*/ 398 h 418"/>
              <a:gd name="T36" fmla="*/ 211 w 307"/>
              <a:gd name="T37" fmla="*/ 69 h 418"/>
              <a:gd name="T38" fmla="*/ 254 w 307"/>
              <a:gd name="T39" fmla="*/ 91 h 418"/>
              <a:gd name="T40" fmla="*/ 269 w 307"/>
              <a:gd name="T41" fmla="*/ 121 h 418"/>
              <a:gd name="T42" fmla="*/ 276 w 307"/>
              <a:gd name="T43" fmla="*/ 156 h 418"/>
              <a:gd name="T44" fmla="*/ 290 w 307"/>
              <a:gd name="T45" fmla="*/ 172 h 418"/>
              <a:gd name="T46" fmla="*/ 306 w 307"/>
              <a:gd name="T47" fmla="*/ 157 h 418"/>
              <a:gd name="T48" fmla="*/ 302 w 307"/>
              <a:gd name="T49" fmla="*/ 112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7" h="418">
                <a:moveTo>
                  <a:pt x="302" y="112"/>
                </a:moveTo>
                <a:cubicBezTo>
                  <a:pt x="296" y="89"/>
                  <a:pt x="279" y="60"/>
                  <a:pt x="270" y="50"/>
                </a:cubicBezTo>
                <a:cubicBezTo>
                  <a:pt x="263" y="41"/>
                  <a:pt x="219" y="0"/>
                  <a:pt x="154" y="0"/>
                </a:cubicBezTo>
                <a:cubicBezTo>
                  <a:pt x="88" y="0"/>
                  <a:pt x="44" y="41"/>
                  <a:pt x="37" y="50"/>
                </a:cubicBezTo>
                <a:cubicBezTo>
                  <a:pt x="28" y="60"/>
                  <a:pt x="11" y="89"/>
                  <a:pt x="6" y="112"/>
                </a:cubicBezTo>
                <a:cubicBezTo>
                  <a:pt x="2" y="127"/>
                  <a:pt x="0" y="142"/>
                  <a:pt x="1" y="157"/>
                </a:cubicBezTo>
                <a:cubicBezTo>
                  <a:pt x="1" y="166"/>
                  <a:pt x="8" y="172"/>
                  <a:pt x="17" y="172"/>
                </a:cubicBezTo>
                <a:cubicBezTo>
                  <a:pt x="25" y="171"/>
                  <a:pt x="32" y="164"/>
                  <a:pt x="31" y="156"/>
                </a:cubicBezTo>
                <a:cubicBezTo>
                  <a:pt x="32" y="145"/>
                  <a:pt x="34" y="133"/>
                  <a:pt x="38" y="121"/>
                </a:cubicBezTo>
                <a:cubicBezTo>
                  <a:pt x="40" y="114"/>
                  <a:pt x="49" y="97"/>
                  <a:pt x="53" y="91"/>
                </a:cubicBezTo>
                <a:cubicBezTo>
                  <a:pt x="64" y="83"/>
                  <a:pt x="79" y="72"/>
                  <a:pt x="96" y="69"/>
                </a:cubicBezTo>
                <a:cubicBezTo>
                  <a:pt x="106" y="398"/>
                  <a:pt x="106" y="398"/>
                  <a:pt x="106" y="398"/>
                </a:cubicBezTo>
                <a:cubicBezTo>
                  <a:pt x="106" y="409"/>
                  <a:pt x="115" y="418"/>
                  <a:pt x="126" y="418"/>
                </a:cubicBezTo>
                <a:cubicBezTo>
                  <a:pt x="137" y="418"/>
                  <a:pt x="146" y="409"/>
                  <a:pt x="146" y="398"/>
                </a:cubicBezTo>
                <a:cubicBezTo>
                  <a:pt x="154" y="220"/>
                  <a:pt x="154" y="220"/>
                  <a:pt x="154" y="220"/>
                </a:cubicBezTo>
                <a:cubicBezTo>
                  <a:pt x="161" y="398"/>
                  <a:pt x="161" y="398"/>
                  <a:pt x="161" y="398"/>
                </a:cubicBezTo>
                <a:cubicBezTo>
                  <a:pt x="161" y="409"/>
                  <a:pt x="170" y="418"/>
                  <a:pt x="181" y="418"/>
                </a:cubicBezTo>
                <a:cubicBezTo>
                  <a:pt x="192" y="418"/>
                  <a:pt x="201" y="409"/>
                  <a:pt x="201" y="398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8" y="72"/>
                  <a:pt x="244" y="83"/>
                  <a:pt x="254" y="91"/>
                </a:cubicBezTo>
                <a:cubicBezTo>
                  <a:pt x="258" y="97"/>
                  <a:pt x="267" y="114"/>
                  <a:pt x="269" y="121"/>
                </a:cubicBezTo>
                <a:cubicBezTo>
                  <a:pt x="273" y="133"/>
                  <a:pt x="276" y="145"/>
                  <a:pt x="276" y="156"/>
                </a:cubicBezTo>
                <a:cubicBezTo>
                  <a:pt x="276" y="164"/>
                  <a:pt x="282" y="171"/>
                  <a:pt x="290" y="172"/>
                </a:cubicBezTo>
                <a:cubicBezTo>
                  <a:pt x="299" y="172"/>
                  <a:pt x="306" y="166"/>
                  <a:pt x="306" y="157"/>
                </a:cubicBezTo>
                <a:cubicBezTo>
                  <a:pt x="307" y="142"/>
                  <a:pt x="305" y="127"/>
                  <a:pt x="302" y="11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9" name="Freeform 378"/>
          <p:cNvSpPr>
            <a:spLocks/>
          </p:cNvSpPr>
          <p:nvPr/>
        </p:nvSpPr>
        <p:spPr bwMode="auto">
          <a:xfrm>
            <a:off x="5200909" y="3600201"/>
            <a:ext cx="168275" cy="360363"/>
          </a:xfrm>
          <a:custGeom>
            <a:avLst/>
            <a:gdLst>
              <a:gd name="T0" fmla="*/ 106 w 106"/>
              <a:gd name="T1" fmla="*/ 227 h 227"/>
              <a:gd name="T2" fmla="*/ 0 w 106"/>
              <a:gd name="T3" fmla="*/ 227 h 227"/>
              <a:gd name="T4" fmla="*/ 6 w 106"/>
              <a:gd name="T5" fmla="*/ 0 h 227"/>
              <a:gd name="T6" fmla="*/ 100 w 106"/>
              <a:gd name="T7" fmla="*/ 0 h 227"/>
              <a:gd name="T8" fmla="*/ 106 w 10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227">
                <a:moveTo>
                  <a:pt x="106" y="227"/>
                </a:moveTo>
                <a:lnTo>
                  <a:pt x="0" y="227"/>
                </a:lnTo>
                <a:lnTo>
                  <a:pt x="6" y="0"/>
                </a:lnTo>
                <a:lnTo>
                  <a:pt x="100" y="0"/>
                </a:lnTo>
                <a:lnTo>
                  <a:pt x="106" y="22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0" name="Freeform 379"/>
          <p:cNvSpPr>
            <a:spLocks/>
          </p:cNvSpPr>
          <p:nvPr/>
        </p:nvSpPr>
        <p:spPr bwMode="auto">
          <a:xfrm>
            <a:off x="5097721" y="3306514"/>
            <a:ext cx="120650" cy="285750"/>
          </a:xfrm>
          <a:custGeom>
            <a:avLst/>
            <a:gdLst>
              <a:gd name="T0" fmla="*/ 76 w 76"/>
              <a:gd name="T1" fmla="*/ 180 h 180"/>
              <a:gd name="T2" fmla="*/ 0 w 76"/>
              <a:gd name="T3" fmla="*/ 180 h 180"/>
              <a:gd name="T4" fmla="*/ 6 w 76"/>
              <a:gd name="T5" fmla="*/ 0 h 180"/>
              <a:gd name="T6" fmla="*/ 71 w 76"/>
              <a:gd name="T7" fmla="*/ 0 h 180"/>
              <a:gd name="T8" fmla="*/ 76 w 76"/>
              <a:gd name="T9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80">
                <a:moveTo>
                  <a:pt x="76" y="180"/>
                </a:moveTo>
                <a:lnTo>
                  <a:pt x="0" y="180"/>
                </a:lnTo>
                <a:lnTo>
                  <a:pt x="6" y="0"/>
                </a:lnTo>
                <a:lnTo>
                  <a:pt x="71" y="0"/>
                </a:lnTo>
                <a:lnTo>
                  <a:pt x="76" y="18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1" name="Freeform 380"/>
          <p:cNvSpPr>
            <a:spLocks/>
          </p:cNvSpPr>
          <p:nvPr/>
        </p:nvSpPr>
        <p:spPr bwMode="auto">
          <a:xfrm>
            <a:off x="5377121" y="3600201"/>
            <a:ext cx="139700" cy="298450"/>
          </a:xfrm>
          <a:custGeom>
            <a:avLst/>
            <a:gdLst>
              <a:gd name="T0" fmla="*/ 88 w 88"/>
              <a:gd name="T1" fmla="*/ 178 h 188"/>
              <a:gd name="T2" fmla="*/ 13 w 88"/>
              <a:gd name="T3" fmla="*/ 188 h 188"/>
              <a:gd name="T4" fmla="*/ 0 w 88"/>
              <a:gd name="T5" fmla="*/ 8 h 188"/>
              <a:gd name="T6" fmla="*/ 65 w 88"/>
              <a:gd name="T7" fmla="*/ 0 h 188"/>
              <a:gd name="T8" fmla="*/ 88 w 88"/>
              <a:gd name="T9" fmla="*/ 17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188">
                <a:moveTo>
                  <a:pt x="88" y="178"/>
                </a:moveTo>
                <a:lnTo>
                  <a:pt x="13" y="188"/>
                </a:lnTo>
                <a:lnTo>
                  <a:pt x="0" y="8"/>
                </a:lnTo>
                <a:lnTo>
                  <a:pt x="65" y="0"/>
                </a:lnTo>
                <a:lnTo>
                  <a:pt x="88" y="17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2" name="Freeform 381"/>
          <p:cNvSpPr>
            <a:spLocks/>
          </p:cNvSpPr>
          <p:nvPr/>
        </p:nvSpPr>
        <p:spPr bwMode="auto">
          <a:xfrm>
            <a:off x="4481771" y="3600201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6 w 104"/>
              <a:gd name="T5" fmla="*/ 0 h 197"/>
              <a:gd name="T6" fmla="*/ 99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6" y="0"/>
                </a:lnTo>
                <a:lnTo>
                  <a:pt x="99" y="0"/>
                </a:lnTo>
                <a:lnTo>
                  <a:pt x="104" y="19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3" name="Freeform 382"/>
          <p:cNvSpPr>
            <a:spLocks/>
          </p:cNvSpPr>
          <p:nvPr/>
        </p:nvSpPr>
        <p:spPr bwMode="auto">
          <a:xfrm>
            <a:off x="4288096" y="3597026"/>
            <a:ext cx="182563" cy="366713"/>
          </a:xfrm>
          <a:custGeom>
            <a:avLst/>
            <a:gdLst>
              <a:gd name="T0" fmla="*/ 104 w 115"/>
              <a:gd name="T1" fmla="*/ 231 h 231"/>
              <a:gd name="T2" fmla="*/ 0 w 115"/>
              <a:gd name="T3" fmla="*/ 225 h 231"/>
              <a:gd name="T4" fmla="*/ 20 w 115"/>
              <a:gd name="T5" fmla="*/ 0 h 231"/>
              <a:gd name="T6" fmla="*/ 115 w 115"/>
              <a:gd name="T7" fmla="*/ 6 h 231"/>
              <a:gd name="T8" fmla="*/ 104 w 115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231">
                <a:moveTo>
                  <a:pt x="104" y="231"/>
                </a:moveTo>
                <a:lnTo>
                  <a:pt x="0" y="225"/>
                </a:lnTo>
                <a:lnTo>
                  <a:pt x="20" y="0"/>
                </a:lnTo>
                <a:lnTo>
                  <a:pt x="115" y="6"/>
                </a:lnTo>
                <a:lnTo>
                  <a:pt x="104" y="23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4" name="Freeform 383"/>
          <p:cNvSpPr>
            <a:spLocks/>
          </p:cNvSpPr>
          <p:nvPr/>
        </p:nvSpPr>
        <p:spPr bwMode="auto">
          <a:xfrm>
            <a:off x="4502409" y="3420814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5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5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5" name="Freeform 384"/>
          <p:cNvSpPr>
            <a:spLocks/>
          </p:cNvSpPr>
          <p:nvPr/>
        </p:nvSpPr>
        <p:spPr bwMode="auto">
          <a:xfrm>
            <a:off x="4526221" y="3431926"/>
            <a:ext cx="112713" cy="212725"/>
          </a:xfrm>
          <a:custGeom>
            <a:avLst/>
            <a:gdLst>
              <a:gd name="T0" fmla="*/ 60 w 71"/>
              <a:gd name="T1" fmla="*/ 134 h 134"/>
              <a:gd name="T2" fmla="*/ 0 w 71"/>
              <a:gd name="T3" fmla="*/ 6 h 134"/>
              <a:gd name="T4" fmla="*/ 11 w 71"/>
              <a:gd name="T5" fmla="*/ 0 h 134"/>
              <a:gd name="T6" fmla="*/ 71 w 71"/>
              <a:gd name="T7" fmla="*/ 129 h 134"/>
              <a:gd name="T8" fmla="*/ 60 w 71"/>
              <a:gd name="T9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34">
                <a:moveTo>
                  <a:pt x="60" y="134"/>
                </a:moveTo>
                <a:lnTo>
                  <a:pt x="0" y="6"/>
                </a:lnTo>
                <a:lnTo>
                  <a:pt x="11" y="0"/>
                </a:lnTo>
                <a:lnTo>
                  <a:pt x="71" y="129"/>
                </a:lnTo>
                <a:lnTo>
                  <a:pt x="60" y="13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6" name="Freeform 385"/>
          <p:cNvSpPr>
            <a:spLocks/>
          </p:cNvSpPr>
          <p:nvPr/>
        </p:nvSpPr>
        <p:spPr bwMode="auto">
          <a:xfrm>
            <a:off x="5142171" y="3106489"/>
            <a:ext cx="31750" cy="223838"/>
          </a:xfrm>
          <a:custGeom>
            <a:avLst/>
            <a:gdLst>
              <a:gd name="T0" fmla="*/ 7 w 20"/>
              <a:gd name="T1" fmla="*/ 141 h 141"/>
              <a:gd name="T2" fmla="*/ 0 w 20"/>
              <a:gd name="T3" fmla="*/ 0 h 141"/>
              <a:gd name="T4" fmla="*/ 13 w 20"/>
              <a:gd name="T5" fmla="*/ 0 h 141"/>
              <a:gd name="T6" fmla="*/ 20 w 20"/>
              <a:gd name="T7" fmla="*/ 141 h 141"/>
              <a:gd name="T8" fmla="*/ 7 w 20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41">
                <a:moveTo>
                  <a:pt x="7" y="141"/>
                </a:moveTo>
                <a:lnTo>
                  <a:pt x="0" y="0"/>
                </a:lnTo>
                <a:lnTo>
                  <a:pt x="13" y="0"/>
                </a:lnTo>
                <a:lnTo>
                  <a:pt x="20" y="141"/>
                </a:lnTo>
                <a:lnTo>
                  <a:pt x="7" y="14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7" name="Freeform 386"/>
          <p:cNvSpPr>
            <a:spLocks/>
          </p:cNvSpPr>
          <p:nvPr/>
        </p:nvSpPr>
        <p:spPr bwMode="auto">
          <a:xfrm>
            <a:off x="5313621" y="3417639"/>
            <a:ext cx="155575" cy="200025"/>
          </a:xfrm>
          <a:custGeom>
            <a:avLst/>
            <a:gdLst>
              <a:gd name="T0" fmla="*/ 89 w 98"/>
              <a:gd name="T1" fmla="*/ 126 h 126"/>
              <a:gd name="T2" fmla="*/ 0 w 98"/>
              <a:gd name="T3" fmla="*/ 8 h 126"/>
              <a:gd name="T4" fmla="*/ 11 w 98"/>
              <a:gd name="T5" fmla="*/ 0 h 126"/>
              <a:gd name="T6" fmla="*/ 98 w 98"/>
              <a:gd name="T7" fmla="*/ 119 h 126"/>
              <a:gd name="T8" fmla="*/ 89 w 98"/>
              <a:gd name="T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26">
                <a:moveTo>
                  <a:pt x="89" y="126"/>
                </a:moveTo>
                <a:lnTo>
                  <a:pt x="0" y="8"/>
                </a:lnTo>
                <a:lnTo>
                  <a:pt x="11" y="0"/>
                </a:lnTo>
                <a:lnTo>
                  <a:pt x="98" y="119"/>
                </a:lnTo>
                <a:lnTo>
                  <a:pt x="89" y="12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8" name="Freeform 387"/>
          <p:cNvSpPr>
            <a:spLocks/>
          </p:cNvSpPr>
          <p:nvPr/>
        </p:nvSpPr>
        <p:spPr bwMode="auto">
          <a:xfrm>
            <a:off x="5313621" y="3444626"/>
            <a:ext cx="111125" cy="203200"/>
          </a:xfrm>
          <a:custGeom>
            <a:avLst/>
            <a:gdLst>
              <a:gd name="T0" fmla="*/ 59 w 70"/>
              <a:gd name="T1" fmla="*/ 128 h 128"/>
              <a:gd name="T2" fmla="*/ 0 w 70"/>
              <a:gd name="T3" fmla="*/ 5 h 128"/>
              <a:gd name="T4" fmla="*/ 11 w 70"/>
              <a:gd name="T5" fmla="*/ 0 h 128"/>
              <a:gd name="T6" fmla="*/ 70 w 70"/>
              <a:gd name="T7" fmla="*/ 122 h 128"/>
              <a:gd name="T8" fmla="*/ 59 w 70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128">
                <a:moveTo>
                  <a:pt x="59" y="128"/>
                </a:moveTo>
                <a:lnTo>
                  <a:pt x="0" y="5"/>
                </a:lnTo>
                <a:lnTo>
                  <a:pt x="11" y="0"/>
                </a:lnTo>
                <a:lnTo>
                  <a:pt x="70" y="122"/>
                </a:lnTo>
                <a:lnTo>
                  <a:pt x="59" y="12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9" name="Freeform 388"/>
          <p:cNvSpPr>
            <a:spLocks/>
          </p:cNvSpPr>
          <p:nvPr/>
        </p:nvSpPr>
        <p:spPr bwMode="auto">
          <a:xfrm>
            <a:off x="5227896" y="3420814"/>
            <a:ext cx="73025" cy="179388"/>
          </a:xfrm>
          <a:custGeom>
            <a:avLst/>
            <a:gdLst>
              <a:gd name="T0" fmla="*/ 13 w 46"/>
              <a:gd name="T1" fmla="*/ 113 h 113"/>
              <a:gd name="T2" fmla="*/ 46 w 46"/>
              <a:gd name="T3" fmla="*/ 4 h 113"/>
              <a:gd name="T4" fmla="*/ 33 w 46"/>
              <a:gd name="T5" fmla="*/ 0 h 113"/>
              <a:gd name="T6" fmla="*/ 0 w 46"/>
              <a:gd name="T7" fmla="*/ 113 h 113"/>
              <a:gd name="T8" fmla="*/ 13 w 46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13">
                <a:moveTo>
                  <a:pt x="13" y="113"/>
                </a:moveTo>
                <a:lnTo>
                  <a:pt x="46" y="4"/>
                </a:lnTo>
                <a:lnTo>
                  <a:pt x="33" y="0"/>
                </a:lnTo>
                <a:lnTo>
                  <a:pt x="0" y="113"/>
                </a:lnTo>
                <a:lnTo>
                  <a:pt x="13" y="11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0" name="Freeform 389"/>
          <p:cNvSpPr>
            <a:spLocks/>
          </p:cNvSpPr>
          <p:nvPr/>
        </p:nvSpPr>
        <p:spPr bwMode="auto">
          <a:xfrm>
            <a:off x="5313621" y="3423989"/>
            <a:ext cx="38100" cy="176213"/>
          </a:xfrm>
          <a:custGeom>
            <a:avLst/>
            <a:gdLst>
              <a:gd name="T0" fmla="*/ 24 w 24"/>
              <a:gd name="T1" fmla="*/ 111 h 111"/>
              <a:gd name="T2" fmla="*/ 11 w 24"/>
              <a:gd name="T3" fmla="*/ 0 h 111"/>
              <a:gd name="T4" fmla="*/ 0 w 24"/>
              <a:gd name="T5" fmla="*/ 2 h 111"/>
              <a:gd name="T6" fmla="*/ 11 w 24"/>
              <a:gd name="T7" fmla="*/ 111 h 111"/>
              <a:gd name="T8" fmla="*/ 24 w 24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11">
                <a:moveTo>
                  <a:pt x="24" y="111"/>
                </a:moveTo>
                <a:lnTo>
                  <a:pt x="11" y="0"/>
                </a:lnTo>
                <a:lnTo>
                  <a:pt x="0" y="2"/>
                </a:lnTo>
                <a:lnTo>
                  <a:pt x="11" y="111"/>
                </a:lnTo>
                <a:lnTo>
                  <a:pt x="24" y="11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1" name="Freeform 390"/>
          <p:cNvSpPr>
            <a:spLocks/>
          </p:cNvSpPr>
          <p:nvPr/>
        </p:nvSpPr>
        <p:spPr bwMode="auto">
          <a:xfrm>
            <a:off x="4340484" y="3427164"/>
            <a:ext cx="168275" cy="173038"/>
          </a:xfrm>
          <a:custGeom>
            <a:avLst/>
            <a:gdLst>
              <a:gd name="T0" fmla="*/ 15 w 106"/>
              <a:gd name="T1" fmla="*/ 109 h 109"/>
              <a:gd name="T2" fmla="*/ 106 w 106"/>
              <a:gd name="T3" fmla="*/ 9 h 109"/>
              <a:gd name="T4" fmla="*/ 97 w 106"/>
              <a:gd name="T5" fmla="*/ 0 h 109"/>
              <a:gd name="T6" fmla="*/ 0 w 106"/>
              <a:gd name="T7" fmla="*/ 107 h 109"/>
              <a:gd name="T8" fmla="*/ 15 w 106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9">
                <a:moveTo>
                  <a:pt x="15" y="109"/>
                </a:moveTo>
                <a:lnTo>
                  <a:pt x="106" y="9"/>
                </a:lnTo>
                <a:lnTo>
                  <a:pt x="97" y="0"/>
                </a:lnTo>
                <a:lnTo>
                  <a:pt x="0" y="107"/>
                </a:lnTo>
                <a:lnTo>
                  <a:pt x="15" y="10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2" name="Freeform 391"/>
          <p:cNvSpPr>
            <a:spLocks/>
          </p:cNvSpPr>
          <p:nvPr/>
        </p:nvSpPr>
        <p:spPr bwMode="auto">
          <a:xfrm>
            <a:off x="4450021" y="3420814"/>
            <a:ext cx="68263" cy="192088"/>
          </a:xfrm>
          <a:custGeom>
            <a:avLst/>
            <a:gdLst>
              <a:gd name="T0" fmla="*/ 13 w 43"/>
              <a:gd name="T1" fmla="*/ 117 h 121"/>
              <a:gd name="T2" fmla="*/ 13 w 43"/>
              <a:gd name="T3" fmla="*/ 121 h 121"/>
              <a:gd name="T4" fmla="*/ 43 w 43"/>
              <a:gd name="T5" fmla="*/ 4 h 121"/>
              <a:gd name="T6" fmla="*/ 30 w 43"/>
              <a:gd name="T7" fmla="*/ 0 h 121"/>
              <a:gd name="T8" fmla="*/ 0 w 43"/>
              <a:gd name="T9" fmla="*/ 115 h 121"/>
              <a:gd name="T10" fmla="*/ 13 w 43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121">
                <a:moveTo>
                  <a:pt x="13" y="117"/>
                </a:moveTo>
                <a:lnTo>
                  <a:pt x="13" y="121"/>
                </a:lnTo>
                <a:lnTo>
                  <a:pt x="43" y="4"/>
                </a:lnTo>
                <a:lnTo>
                  <a:pt x="30" y="0"/>
                </a:lnTo>
                <a:lnTo>
                  <a:pt x="0" y="115"/>
                </a:lnTo>
                <a:lnTo>
                  <a:pt x="13" y="11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3" name="Oval 392"/>
          <p:cNvSpPr>
            <a:spLocks noChangeArrowheads="1"/>
          </p:cNvSpPr>
          <p:nvPr/>
        </p:nvSpPr>
        <p:spPr bwMode="auto">
          <a:xfrm>
            <a:off x="7108057" y="2666751"/>
            <a:ext cx="230188" cy="22701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4" name="Freeform 393"/>
          <p:cNvSpPr>
            <a:spLocks/>
          </p:cNvSpPr>
          <p:nvPr/>
        </p:nvSpPr>
        <p:spPr bwMode="auto">
          <a:xfrm>
            <a:off x="6769919" y="2963614"/>
            <a:ext cx="903288" cy="1231900"/>
          </a:xfrm>
          <a:custGeom>
            <a:avLst/>
            <a:gdLst>
              <a:gd name="T0" fmla="*/ 302 w 307"/>
              <a:gd name="T1" fmla="*/ 112 h 418"/>
              <a:gd name="T2" fmla="*/ 271 w 307"/>
              <a:gd name="T3" fmla="*/ 50 h 418"/>
              <a:gd name="T4" fmla="*/ 154 w 307"/>
              <a:gd name="T5" fmla="*/ 0 h 418"/>
              <a:gd name="T6" fmla="*/ 37 w 307"/>
              <a:gd name="T7" fmla="*/ 50 h 418"/>
              <a:gd name="T8" fmla="*/ 6 w 307"/>
              <a:gd name="T9" fmla="*/ 112 h 418"/>
              <a:gd name="T10" fmla="*/ 1 w 307"/>
              <a:gd name="T11" fmla="*/ 157 h 418"/>
              <a:gd name="T12" fmla="*/ 17 w 307"/>
              <a:gd name="T13" fmla="*/ 172 h 418"/>
              <a:gd name="T14" fmla="*/ 32 w 307"/>
              <a:gd name="T15" fmla="*/ 156 h 418"/>
              <a:gd name="T16" fmla="*/ 38 w 307"/>
              <a:gd name="T17" fmla="*/ 121 h 418"/>
              <a:gd name="T18" fmla="*/ 53 w 307"/>
              <a:gd name="T19" fmla="*/ 91 h 418"/>
              <a:gd name="T20" fmla="*/ 96 w 307"/>
              <a:gd name="T21" fmla="*/ 69 h 418"/>
              <a:gd name="T22" fmla="*/ 106 w 307"/>
              <a:gd name="T23" fmla="*/ 398 h 418"/>
              <a:gd name="T24" fmla="*/ 126 w 307"/>
              <a:gd name="T25" fmla="*/ 418 h 418"/>
              <a:gd name="T26" fmla="*/ 146 w 307"/>
              <a:gd name="T27" fmla="*/ 398 h 418"/>
              <a:gd name="T28" fmla="*/ 154 w 307"/>
              <a:gd name="T29" fmla="*/ 220 h 418"/>
              <a:gd name="T30" fmla="*/ 162 w 307"/>
              <a:gd name="T31" fmla="*/ 398 h 418"/>
              <a:gd name="T32" fmla="*/ 181 w 307"/>
              <a:gd name="T33" fmla="*/ 418 h 418"/>
              <a:gd name="T34" fmla="*/ 201 w 307"/>
              <a:gd name="T35" fmla="*/ 398 h 418"/>
              <a:gd name="T36" fmla="*/ 211 w 307"/>
              <a:gd name="T37" fmla="*/ 69 h 418"/>
              <a:gd name="T38" fmla="*/ 254 w 307"/>
              <a:gd name="T39" fmla="*/ 91 h 418"/>
              <a:gd name="T40" fmla="*/ 269 w 307"/>
              <a:gd name="T41" fmla="*/ 121 h 418"/>
              <a:gd name="T42" fmla="*/ 276 w 307"/>
              <a:gd name="T43" fmla="*/ 156 h 418"/>
              <a:gd name="T44" fmla="*/ 291 w 307"/>
              <a:gd name="T45" fmla="*/ 172 h 418"/>
              <a:gd name="T46" fmla="*/ 306 w 307"/>
              <a:gd name="T47" fmla="*/ 157 h 418"/>
              <a:gd name="T48" fmla="*/ 302 w 307"/>
              <a:gd name="T49" fmla="*/ 112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7" h="418">
                <a:moveTo>
                  <a:pt x="302" y="112"/>
                </a:moveTo>
                <a:cubicBezTo>
                  <a:pt x="297" y="89"/>
                  <a:pt x="280" y="60"/>
                  <a:pt x="271" y="50"/>
                </a:cubicBezTo>
                <a:cubicBezTo>
                  <a:pt x="263" y="41"/>
                  <a:pt x="219" y="0"/>
                  <a:pt x="154" y="0"/>
                </a:cubicBezTo>
                <a:cubicBezTo>
                  <a:pt x="88" y="0"/>
                  <a:pt x="44" y="41"/>
                  <a:pt x="37" y="50"/>
                </a:cubicBezTo>
                <a:cubicBezTo>
                  <a:pt x="28" y="60"/>
                  <a:pt x="11" y="89"/>
                  <a:pt x="6" y="112"/>
                </a:cubicBezTo>
                <a:cubicBezTo>
                  <a:pt x="3" y="127"/>
                  <a:pt x="0" y="142"/>
                  <a:pt x="1" y="157"/>
                </a:cubicBezTo>
                <a:cubicBezTo>
                  <a:pt x="2" y="166"/>
                  <a:pt x="9" y="172"/>
                  <a:pt x="17" y="172"/>
                </a:cubicBezTo>
                <a:cubicBezTo>
                  <a:pt x="25" y="171"/>
                  <a:pt x="32" y="164"/>
                  <a:pt x="32" y="156"/>
                </a:cubicBezTo>
                <a:cubicBezTo>
                  <a:pt x="32" y="145"/>
                  <a:pt x="35" y="133"/>
                  <a:pt x="38" y="121"/>
                </a:cubicBezTo>
                <a:cubicBezTo>
                  <a:pt x="41" y="114"/>
                  <a:pt x="50" y="97"/>
                  <a:pt x="53" y="91"/>
                </a:cubicBezTo>
                <a:cubicBezTo>
                  <a:pt x="64" y="83"/>
                  <a:pt x="79" y="72"/>
                  <a:pt x="96" y="69"/>
                </a:cubicBezTo>
                <a:cubicBezTo>
                  <a:pt x="106" y="398"/>
                  <a:pt x="106" y="398"/>
                  <a:pt x="106" y="398"/>
                </a:cubicBezTo>
                <a:cubicBezTo>
                  <a:pt x="106" y="409"/>
                  <a:pt x="115" y="418"/>
                  <a:pt x="126" y="418"/>
                </a:cubicBezTo>
                <a:cubicBezTo>
                  <a:pt x="137" y="418"/>
                  <a:pt x="146" y="409"/>
                  <a:pt x="146" y="398"/>
                </a:cubicBezTo>
                <a:cubicBezTo>
                  <a:pt x="154" y="220"/>
                  <a:pt x="154" y="220"/>
                  <a:pt x="154" y="220"/>
                </a:cubicBezTo>
                <a:cubicBezTo>
                  <a:pt x="162" y="398"/>
                  <a:pt x="162" y="398"/>
                  <a:pt x="162" y="398"/>
                </a:cubicBezTo>
                <a:cubicBezTo>
                  <a:pt x="162" y="409"/>
                  <a:pt x="171" y="418"/>
                  <a:pt x="181" y="418"/>
                </a:cubicBezTo>
                <a:cubicBezTo>
                  <a:pt x="192" y="418"/>
                  <a:pt x="201" y="409"/>
                  <a:pt x="201" y="398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8" y="72"/>
                  <a:pt x="244" y="83"/>
                  <a:pt x="254" y="91"/>
                </a:cubicBezTo>
                <a:cubicBezTo>
                  <a:pt x="258" y="97"/>
                  <a:pt x="267" y="114"/>
                  <a:pt x="269" y="121"/>
                </a:cubicBezTo>
                <a:cubicBezTo>
                  <a:pt x="273" y="133"/>
                  <a:pt x="276" y="145"/>
                  <a:pt x="276" y="156"/>
                </a:cubicBezTo>
                <a:cubicBezTo>
                  <a:pt x="276" y="164"/>
                  <a:pt x="282" y="171"/>
                  <a:pt x="291" y="172"/>
                </a:cubicBezTo>
                <a:cubicBezTo>
                  <a:pt x="299" y="172"/>
                  <a:pt x="306" y="166"/>
                  <a:pt x="306" y="157"/>
                </a:cubicBezTo>
                <a:cubicBezTo>
                  <a:pt x="307" y="142"/>
                  <a:pt x="305" y="127"/>
                  <a:pt x="302" y="11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5" name="Freeform 394"/>
          <p:cNvSpPr>
            <a:spLocks noEditPoints="1"/>
          </p:cNvSpPr>
          <p:nvPr/>
        </p:nvSpPr>
        <p:spPr bwMode="auto">
          <a:xfrm>
            <a:off x="7511282" y="3600201"/>
            <a:ext cx="165100" cy="360363"/>
          </a:xfrm>
          <a:custGeom>
            <a:avLst/>
            <a:gdLst>
              <a:gd name="T0" fmla="*/ 80 w 104"/>
              <a:gd name="T1" fmla="*/ 21 h 227"/>
              <a:gd name="T2" fmla="*/ 84 w 104"/>
              <a:gd name="T3" fmla="*/ 206 h 227"/>
              <a:gd name="T4" fmla="*/ 19 w 104"/>
              <a:gd name="T5" fmla="*/ 206 h 227"/>
              <a:gd name="T6" fmla="*/ 25 w 104"/>
              <a:gd name="T7" fmla="*/ 21 h 227"/>
              <a:gd name="T8" fmla="*/ 80 w 104"/>
              <a:gd name="T9" fmla="*/ 21 h 227"/>
              <a:gd name="T10" fmla="*/ 99 w 104"/>
              <a:gd name="T11" fmla="*/ 0 h 227"/>
              <a:gd name="T12" fmla="*/ 6 w 104"/>
              <a:gd name="T13" fmla="*/ 0 h 227"/>
              <a:gd name="T14" fmla="*/ 0 w 104"/>
              <a:gd name="T15" fmla="*/ 227 h 227"/>
              <a:gd name="T16" fmla="*/ 104 w 104"/>
              <a:gd name="T17" fmla="*/ 227 h 227"/>
              <a:gd name="T18" fmla="*/ 99 w 104"/>
              <a:gd name="T19" fmla="*/ 0 h 227"/>
              <a:gd name="T20" fmla="*/ 99 w 104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227">
                <a:moveTo>
                  <a:pt x="80" y="21"/>
                </a:moveTo>
                <a:lnTo>
                  <a:pt x="84" y="206"/>
                </a:lnTo>
                <a:lnTo>
                  <a:pt x="19" y="206"/>
                </a:lnTo>
                <a:lnTo>
                  <a:pt x="25" y="21"/>
                </a:lnTo>
                <a:lnTo>
                  <a:pt x="80" y="21"/>
                </a:lnTo>
                <a:close/>
                <a:moveTo>
                  <a:pt x="99" y="0"/>
                </a:moveTo>
                <a:lnTo>
                  <a:pt x="6" y="0"/>
                </a:lnTo>
                <a:lnTo>
                  <a:pt x="0" y="227"/>
                </a:lnTo>
                <a:lnTo>
                  <a:pt x="104" y="227"/>
                </a:lnTo>
                <a:lnTo>
                  <a:pt x="99" y="0"/>
                </a:lnTo>
                <a:lnTo>
                  <a:pt x="99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6" name="Freeform 395"/>
          <p:cNvSpPr>
            <a:spLocks noEditPoints="1"/>
          </p:cNvSpPr>
          <p:nvPr/>
        </p:nvSpPr>
        <p:spPr bwMode="auto">
          <a:xfrm>
            <a:off x="7511282" y="3600201"/>
            <a:ext cx="165100" cy="360363"/>
          </a:xfrm>
          <a:custGeom>
            <a:avLst/>
            <a:gdLst>
              <a:gd name="T0" fmla="*/ 80 w 104"/>
              <a:gd name="T1" fmla="*/ 21 h 227"/>
              <a:gd name="T2" fmla="*/ 84 w 104"/>
              <a:gd name="T3" fmla="*/ 206 h 227"/>
              <a:gd name="T4" fmla="*/ 19 w 104"/>
              <a:gd name="T5" fmla="*/ 206 h 227"/>
              <a:gd name="T6" fmla="*/ 25 w 104"/>
              <a:gd name="T7" fmla="*/ 21 h 227"/>
              <a:gd name="T8" fmla="*/ 80 w 104"/>
              <a:gd name="T9" fmla="*/ 21 h 227"/>
              <a:gd name="T10" fmla="*/ 99 w 104"/>
              <a:gd name="T11" fmla="*/ 0 h 227"/>
              <a:gd name="T12" fmla="*/ 6 w 104"/>
              <a:gd name="T13" fmla="*/ 0 h 227"/>
              <a:gd name="T14" fmla="*/ 0 w 104"/>
              <a:gd name="T15" fmla="*/ 227 h 227"/>
              <a:gd name="T16" fmla="*/ 104 w 104"/>
              <a:gd name="T17" fmla="*/ 227 h 227"/>
              <a:gd name="T18" fmla="*/ 99 w 104"/>
              <a:gd name="T19" fmla="*/ 0 h 227"/>
              <a:gd name="T20" fmla="*/ 99 w 104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227">
                <a:moveTo>
                  <a:pt x="80" y="21"/>
                </a:moveTo>
                <a:lnTo>
                  <a:pt x="84" y="206"/>
                </a:lnTo>
                <a:lnTo>
                  <a:pt x="19" y="206"/>
                </a:lnTo>
                <a:lnTo>
                  <a:pt x="25" y="21"/>
                </a:lnTo>
                <a:lnTo>
                  <a:pt x="80" y="21"/>
                </a:lnTo>
                <a:moveTo>
                  <a:pt x="99" y="0"/>
                </a:moveTo>
                <a:lnTo>
                  <a:pt x="6" y="0"/>
                </a:lnTo>
                <a:lnTo>
                  <a:pt x="0" y="227"/>
                </a:lnTo>
                <a:lnTo>
                  <a:pt x="104" y="227"/>
                </a:lnTo>
                <a:lnTo>
                  <a:pt x="99" y="0"/>
                </a:lnTo>
                <a:lnTo>
                  <a:pt x="99" y="0"/>
                </a:lnTo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7" name="Freeform 396"/>
          <p:cNvSpPr>
            <a:spLocks/>
          </p:cNvSpPr>
          <p:nvPr/>
        </p:nvSpPr>
        <p:spPr bwMode="auto">
          <a:xfrm>
            <a:off x="7409682" y="3306514"/>
            <a:ext cx="117475" cy="285750"/>
          </a:xfrm>
          <a:custGeom>
            <a:avLst/>
            <a:gdLst>
              <a:gd name="T0" fmla="*/ 74 w 74"/>
              <a:gd name="T1" fmla="*/ 180 h 180"/>
              <a:gd name="T2" fmla="*/ 0 w 74"/>
              <a:gd name="T3" fmla="*/ 180 h 180"/>
              <a:gd name="T4" fmla="*/ 3 w 74"/>
              <a:gd name="T5" fmla="*/ 0 h 180"/>
              <a:gd name="T6" fmla="*/ 68 w 74"/>
              <a:gd name="T7" fmla="*/ 0 h 180"/>
              <a:gd name="T8" fmla="*/ 74 w 74"/>
              <a:gd name="T9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80">
                <a:moveTo>
                  <a:pt x="74" y="180"/>
                </a:moveTo>
                <a:lnTo>
                  <a:pt x="0" y="180"/>
                </a:lnTo>
                <a:lnTo>
                  <a:pt x="3" y="0"/>
                </a:lnTo>
                <a:lnTo>
                  <a:pt x="68" y="0"/>
                </a:lnTo>
                <a:lnTo>
                  <a:pt x="74" y="18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8" name="Freeform 397"/>
          <p:cNvSpPr>
            <a:spLocks/>
          </p:cNvSpPr>
          <p:nvPr/>
        </p:nvSpPr>
        <p:spPr bwMode="auto">
          <a:xfrm>
            <a:off x="6914382" y="3306514"/>
            <a:ext cx="120650" cy="211138"/>
          </a:xfrm>
          <a:custGeom>
            <a:avLst/>
            <a:gdLst>
              <a:gd name="T0" fmla="*/ 76 w 76"/>
              <a:gd name="T1" fmla="*/ 133 h 133"/>
              <a:gd name="T2" fmla="*/ 0 w 76"/>
              <a:gd name="T3" fmla="*/ 133 h 133"/>
              <a:gd name="T4" fmla="*/ 5 w 76"/>
              <a:gd name="T5" fmla="*/ 0 h 133"/>
              <a:gd name="T6" fmla="*/ 70 w 76"/>
              <a:gd name="T7" fmla="*/ 0 h 133"/>
              <a:gd name="T8" fmla="*/ 76 w 76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33">
                <a:moveTo>
                  <a:pt x="76" y="133"/>
                </a:moveTo>
                <a:lnTo>
                  <a:pt x="0" y="133"/>
                </a:lnTo>
                <a:lnTo>
                  <a:pt x="5" y="0"/>
                </a:lnTo>
                <a:lnTo>
                  <a:pt x="70" y="0"/>
                </a:lnTo>
                <a:lnTo>
                  <a:pt x="76" y="13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9" name="Freeform 398"/>
          <p:cNvSpPr>
            <a:spLocks/>
          </p:cNvSpPr>
          <p:nvPr/>
        </p:nvSpPr>
        <p:spPr bwMode="auto">
          <a:xfrm>
            <a:off x="7685907" y="3600201"/>
            <a:ext cx="141288" cy="298450"/>
          </a:xfrm>
          <a:custGeom>
            <a:avLst/>
            <a:gdLst>
              <a:gd name="T0" fmla="*/ 89 w 89"/>
              <a:gd name="T1" fmla="*/ 178 h 188"/>
              <a:gd name="T2" fmla="*/ 13 w 89"/>
              <a:gd name="T3" fmla="*/ 188 h 188"/>
              <a:gd name="T4" fmla="*/ 0 w 89"/>
              <a:gd name="T5" fmla="*/ 8 h 188"/>
              <a:gd name="T6" fmla="*/ 65 w 89"/>
              <a:gd name="T7" fmla="*/ 0 h 188"/>
              <a:gd name="T8" fmla="*/ 89 w 89"/>
              <a:gd name="T9" fmla="*/ 17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188">
                <a:moveTo>
                  <a:pt x="89" y="178"/>
                </a:moveTo>
                <a:lnTo>
                  <a:pt x="13" y="188"/>
                </a:lnTo>
                <a:lnTo>
                  <a:pt x="0" y="8"/>
                </a:lnTo>
                <a:lnTo>
                  <a:pt x="65" y="0"/>
                </a:lnTo>
                <a:lnTo>
                  <a:pt x="89" y="17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0" name="Freeform 399"/>
          <p:cNvSpPr>
            <a:spLocks/>
          </p:cNvSpPr>
          <p:nvPr/>
        </p:nvSpPr>
        <p:spPr bwMode="auto">
          <a:xfrm>
            <a:off x="6790557" y="3600201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5 w 104"/>
              <a:gd name="T5" fmla="*/ 0 h 197"/>
              <a:gd name="T6" fmla="*/ 100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5" y="0"/>
                </a:lnTo>
                <a:lnTo>
                  <a:pt x="100" y="0"/>
                </a:lnTo>
                <a:lnTo>
                  <a:pt x="104" y="19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1" name="Freeform 400"/>
          <p:cNvSpPr>
            <a:spLocks/>
          </p:cNvSpPr>
          <p:nvPr/>
        </p:nvSpPr>
        <p:spPr bwMode="auto">
          <a:xfrm>
            <a:off x="6595294" y="3597026"/>
            <a:ext cx="182563" cy="366713"/>
          </a:xfrm>
          <a:custGeom>
            <a:avLst/>
            <a:gdLst>
              <a:gd name="T0" fmla="*/ 106 w 115"/>
              <a:gd name="T1" fmla="*/ 231 h 231"/>
              <a:gd name="T2" fmla="*/ 0 w 115"/>
              <a:gd name="T3" fmla="*/ 225 h 231"/>
              <a:gd name="T4" fmla="*/ 21 w 115"/>
              <a:gd name="T5" fmla="*/ 0 h 231"/>
              <a:gd name="T6" fmla="*/ 115 w 115"/>
              <a:gd name="T7" fmla="*/ 6 h 231"/>
              <a:gd name="T8" fmla="*/ 106 w 115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231">
                <a:moveTo>
                  <a:pt x="106" y="231"/>
                </a:moveTo>
                <a:lnTo>
                  <a:pt x="0" y="225"/>
                </a:lnTo>
                <a:lnTo>
                  <a:pt x="21" y="0"/>
                </a:lnTo>
                <a:lnTo>
                  <a:pt x="115" y="6"/>
                </a:lnTo>
                <a:lnTo>
                  <a:pt x="106" y="23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2" name="Freeform 401"/>
          <p:cNvSpPr>
            <a:spLocks/>
          </p:cNvSpPr>
          <p:nvPr/>
        </p:nvSpPr>
        <p:spPr bwMode="auto">
          <a:xfrm>
            <a:off x="6814369" y="3420814"/>
            <a:ext cx="44450" cy="227013"/>
          </a:xfrm>
          <a:custGeom>
            <a:avLst/>
            <a:gdLst>
              <a:gd name="T0" fmla="*/ 11 w 28"/>
              <a:gd name="T1" fmla="*/ 143 h 143"/>
              <a:gd name="T2" fmla="*/ 0 w 28"/>
              <a:gd name="T3" fmla="*/ 141 h 143"/>
              <a:gd name="T4" fmla="*/ 15 w 28"/>
              <a:gd name="T5" fmla="*/ 0 h 143"/>
              <a:gd name="T6" fmla="*/ 28 w 28"/>
              <a:gd name="T7" fmla="*/ 2 h 143"/>
              <a:gd name="T8" fmla="*/ 11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1" y="143"/>
                </a:moveTo>
                <a:lnTo>
                  <a:pt x="0" y="141"/>
                </a:lnTo>
                <a:lnTo>
                  <a:pt x="15" y="0"/>
                </a:lnTo>
                <a:lnTo>
                  <a:pt x="28" y="2"/>
                </a:lnTo>
                <a:lnTo>
                  <a:pt x="11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3" name="Freeform 402"/>
          <p:cNvSpPr>
            <a:spLocks/>
          </p:cNvSpPr>
          <p:nvPr/>
        </p:nvSpPr>
        <p:spPr bwMode="auto">
          <a:xfrm>
            <a:off x="6835007" y="3431926"/>
            <a:ext cx="114300" cy="212725"/>
          </a:xfrm>
          <a:custGeom>
            <a:avLst/>
            <a:gdLst>
              <a:gd name="T0" fmla="*/ 59 w 72"/>
              <a:gd name="T1" fmla="*/ 134 h 134"/>
              <a:gd name="T2" fmla="*/ 0 w 72"/>
              <a:gd name="T3" fmla="*/ 6 h 134"/>
              <a:gd name="T4" fmla="*/ 11 w 72"/>
              <a:gd name="T5" fmla="*/ 0 h 134"/>
              <a:gd name="T6" fmla="*/ 72 w 72"/>
              <a:gd name="T7" fmla="*/ 129 h 134"/>
              <a:gd name="T8" fmla="*/ 59 w 72"/>
              <a:gd name="T9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134">
                <a:moveTo>
                  <a:pt x="59" y="134"/>
                </a:moveTo>
                <a:lnTo>
                  <a:pt x="0" y="6"/>
                </a:lnTo>
                <a:lnTo>
                  <a:pt x="11" y="0"/>
                </a:lnTo>
                <a:lnTo>
                  <a:pt x="72" y="129"/>
                </a:lnTo>
                <a:lnTo>
                  <a:pt x="59" y="13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4" name="Freeform 403"/>
          <p:cNvSpPr>
            <a:spLocks/>
          </p:cNvSpPr>
          <p:nvPr/>
        </p:nvSpPr>
        <p:spPr bwMode="auto">
          <a:xfrm>
            <a:off x="7449369" y="3106489"/>
            <a:ext cx="33338" cy="223838"/>
          </a:xfrm>
          <a:custGeom>
            <a:avLst/>
            <a:gdLst>
              <a:gd name="T0" fmla="*/ 8 w 21"/>
              <a:gd name="T1" fmla="*/ 141 h 141"/>
              <a:gd name="T2" fmla="*/ 0 w 21"/>
              <a:gd name="T3" fmla="*/ 0 h 141"/>
              <a:gd name="T4" fmla="*/ 13 w 21"/>
              <a:gd name="T5" fmla="*/ 0 h 141"/>
              <a:gd name="T6" fmla="*/ 21 w 21"/>
              <a:gd name="T7" fmla="*/ 141 h 141"/>
              <a:gd name="T8" fmla="*/ 8 w 21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41">
                <a:moveTo>
                  <a:pt x="8" y="141"/>
                </a:moveTo>
                <a:lnTo>
                  <a:pt x="0" y="0"/>
                </a:lnTo>
                <a:lnTo>
                  <a:pt x="13" y="0"/>
                </a:lnTo>
                <a:lnTo>
                  <a:pt x="21" y="141"/>
                </a:lnTo>
                <a:lnTo>
                  <a:pt x="8" y="14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5" name="Freeform 404"/>
          <p:cNvSpPr>
            <a:spLocks/>
          </p:cNvSpPr>
          <p:nvPr/>
        </p:nvSpPr>
        <p:spPr bwMode="auto">
          <a:xfrm>
            <a:off x="6928669" y="3114426"/>
            <a:ext cx="33338" cy="192088"/>
          </a:xfrm>
          <a:custGeom>
            <a:avLst/>
            <a:gdLst>
              <a:gd name="T0" fmla="*/ 13 w 21"/>
              <a:gd name="T1" fmla="*/ 121 h 121"/>
              <a:gd name="T2" fmla="*/ 21 w 21"/>
              <a:gd name="T3" fmla="*/ 0 h 121"/>
              <a:gd name="T4" fmla="*/ 8 w 21"/>
              <a:gd name="T5" fmla="*/ 0 h 121"/>
              <a:gd name="T6" fmla="*/ 0 w 21"/>
              <a:gd name="T7" fmla="*/ 121 h 121"/>
              <a:gd name="T8" fmla="*/ 13 w 21"/>
              <a:gd name="T9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21">
                <a:moveTo>
                  <a:pt x="13" y="121"/>
                </a:moveTo>
                <a:lnTo>
                  <a:pt x="21" y="0"/>
                </a:lnTo>
                <a:lnTo>
                  <a:pt x="8" y="0"/>
                </a:lnTo>
                <a:lnTo>
                  <a:pt x="0" y="121"/>
                </a:lnTo>
                <a:lnTo>
                  <a:pt x="13" y="12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6" name="Freeform 405"/>
          <p:cNvSpPr>
            <a:spLocks/>
          </p:cNvSpPr>
          <p:nvPr/>
        </p:nvSpPr>
        <p:spPr bwMode="auto">
          <a:xfrm>
            <a:off x="7620819" y="3417639"/>
            <a:ext cx="155575" cy="200025"/>
          </a:xfrm>
          <a:custGeom>
            <a:avLst/>
            <a:gdLst>
              <a:gd name="T0" fmla="*/ 89 w 98"/>
              <a:gd name="T1" fmla="*/ 126 h 126"/>
              <a:gd name="T2" fmla="*/ 0 w 98"/>
              <a:gd name="T3" fmla="*/ 8 h 126"/>
              <a:gd name="T4" fmla="*/ 11 w 98"/>
              <a:gd name="T5" fmla="*/ 0 h 126"/>
              <a:gd name="T6" fmla="*/ 98 w 98"/>
              <a:gd name="T7" fmla="*/ 119 h 126"/>
              <a:gd name="T8" fmla="*/ 89 w 98"/>
              <a:gd name="T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26">
                <a:moveTo>
                  <a:pt x="89" y="126"/>
                </a:moveTo>
                <a:lnTo>
                  <a:pt x="0" y="8"/>
                </a:lnTo>
                <a:lnTo>
                  <a:pt x="11" y="0"/>
                </a:lnTo>
                <a:lnTo>
                  <a:pt x="98" y="119"/>
                </a:lnTo>
                <a:lnTo>
                  <a:pt x="89" y="12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7" name="Freeform 407"/>
          <p:cNvSpPr>
            <a:spLocks/>
          </p:cNvSpPr>
          <p:nvPr/>
        </p:nvSpPr>
        <p:spPr bwMode="auto">
          <a:xfrm>
            <a:off x="7620819" y="3444626"/>
            <a:ext cx="112713" cy="203200"/>
          </a:xfrm>
          <a:custGeom>
            <a:avLst/>
            <a:gdLst>
              <a:gd name="T0" fmla="*/ 59 w 71"/>
              <a:gd name="T1" fmla="*/ 128 h 128"/>
              <a:gd name="T2" fmla="*/ 0 w 71"/>
              <a:gd name="T3" fmla="*/ 5 h 128"/>
              <a:gd name="T4" fmla="*/ 11 w 71"/>
              <a:gd name="T5" fmla="*/ 0 h 128"/>
              <a:gd name="T6" fmla="*/ 71 w 71"/>
              <a:gd name="T7" fmla="*/ 122 h 128"/>
              <a:gd name="T8" fmla="*/ 59 w 71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8">
                <a:moveTo>
                  <a:pt x="59" y="128"/>
                </a:moveTo>
                <a:lnTo>
                  <a:pt x="0" y="5"/>
                </a:lnTo>
                <a:lnTo>
                  <a:pt x="11" y="0"/>
                </a:lnTo>
                <a:lnTo>
                  <a:pt x="71" y="122"/>
                </a:lnTo>
                <a:lnTo>
                  <a:pt x="59" y="12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8" name="Freeform 408"/>
          <p:cNvSpPr>
            <a:spLocks/>
          </p:cNvSpPr>
          <p:nvPr/>
        </p:nvSpPr>
        <p:spPr bwMode="auto">
          <a:xfrm>
            <a:off x="7535094" y="3420814"/>
            <a:ext cx="74613" cy="179388"/>
          </a:xfrm>
          <a:custGeom>
            <a:avLst/>
            <a:gdLst>
              <a:gd name="T0" fmla="*/ 15 w 47"/>
              <a:gd name="T1" fmla="*/ 113 h 113"/>
              <a:gd name="T2" fmla="*/ 47 w 47"/>
              <a:gd name="T3" fmla="*/ 4 h 113"/>
              <a:gd name="T4" fmla="*/ 34 w 47"/>
              <a:gd name="T5" fmla="*/ 0 h 113"/>
              <a:gd name="T6" fmla="*/ 0 w 47"/>
              <a:gd name="T7" fmla="*/ 113 h 113"/>
              <a:gd name="T8" fmla="*/ 15 w 47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113">
                <a:moveTo>
                  <a:pt x="15" y="113"/>
                </a:moveTo>
                <a:lnTo>
                  <a:pt x="47" y="4"/>
                </a:lnTo>
                <a:lnTo>
                  <a:pt x="34" y="0"/>
                </a:lnTo>
                <a:lnTo>
                  <a:pt x="0" y="113"/>
                </a:lnTo>
                <a:lnTo>
                  <a:pt x="15" y="11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9" name="Freeform 409"/>
          <p:cNvSpPr>
            <a:spLocks/>
          </p:cNvSpPr>
          <p:nvPr/>
        </p:nvSpPr>
        <p:spPr bwMode="auto">
          <a:xfrm>
            <a:off x="7620819" y="3423989"/>
            <a:ext cx="38100" cy="176213"/>
          </a:xfrm>
          <a:custGeom>
            <a:avLst/>
            <a:gdLst>
              <a:gd name="T0" fmla="*/ 24 w 24"/>
              <a:gd name="T1" fmla="*/ 111 h 111"/>
              <a:gd name="T2" fmla="*/ 13 w 24"/>
              <a:gd name="T3" fmla="*/ 0 h 111"/>
              <a:gd name="T4" fmla="*/ 0 w 24"/>
              <a:gd name="T5" fmla="*/ 2 h 111"/>
              <a:gd name="T6" fmla="*/ 11 w 24"/>
              <a:gd name="T7" fmla="*/ 111 h 111"/>
              <a:gd name="T8" fmla="*/ 24 w 24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11">
                <a:moveTo>
                  <a:pt x="24" y="111"/>
                </a:moveTo>
                <a:lnTo>
                  <a:pt x="13" y="0"/>
                </a:lnTo>
                <a:lnTo>
                  <a:pt x="0" y="2"/>
                </a:lnTo>
                <a:lnTo>
                  <a:pt x="11" y="111"/>
                </a:lnTo>
                <a:lnTo>
                  <a:pt x="24" y="11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0" name="Freeform 410"/>
          <p:cNvSpPr>
            <a:spLocks/>
          </p:cNvSpPr>
          <p:nvPr/>
        </p:nvSpPr>
        <p:spPr bwMode="auto">
          <a:xfrm>
            <a:off x="6990582" y="3100139"/>
            <a:ext cx="30163" cy="206375"/>
          </a:xfrm>
          <a:custGeom>
            <a:avLst/>
            <a:gdLst>
              <a:gd name="T0" fmla="*/ 19 w 19"/>
              <a:gd name="T1" fmla="*/ 130 h 130"/>
              <a:gd name="T2" fmla="*/ 13 w 19"/>
              <a:gd name="T3" fmla="*/ 0 h 130"/>
              <a:gd name="T4" fmla="*/ 0 w 19"/>
              <a:gd name="T5" fmla="*/ 0 h 130"/>
              <a:gd name="T6" fmla="*/ 6 w 19"/>
              <a:gd name="T7" fmla="*/ 130 h 130"/>
              <a:gd name="T8" fmla="*/ 19 w 19"/>
              <a:gd name="T9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30">
                <a:moveTo>
                  <a:pt x="19" y="130"/>
                </a:moveTo>
                <a:lnTo>
                  <a:pt x="13" y="0"/>
                </a:lnTo>
                <a:lnTo>
                  <a:pt x="0" y="0"/>
                </a:lnTo>
                <a:lnTo>
                  <a:pt x="6" y="130"/>
                </a:lnTo>
                <a:lnTo>
                  <a:pt x="19" y="13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1" name="Freeform 411"/>
          <p:cNvSpPr>
            <a:spLocks/>
          </p:cNvSpPr>
          <p:nvPr/>
        </p:nvSpPr>
        <p:spPr bwMode="auto">
          <a:xfrm>
            <a:off x="6649269" y="3427164"/>
            <a:ext cx="169863" cy="173038"/>
          </a:xfrm>
          <a:custGeom>
            <a:avLst/>
            <a:gdLst>
              <a:gd name="T0" fmla="*/ 17 w 107"/>
              <a:gd name="T1" fmla="*/ 109 h 109"/>
              <a:gd name="T2" fmla="*/ 107 w 107"/>
              <a:gd name="T3" fmla="*/ 9 h 109"/>
              <a:gd name="T4" fmla="*/ 98 w 107"/>
              <a:gd name="T5" fmla="*/ 0 h 109"/>
              <a:gd name="T6" fmla="*/ 0 w 107"/>
              <a:gd name="T7" fmla="*/ 107 h 109"/>
              <a:gd name="T8" fmla="*/ 17 w 107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7" y="109"/>
                </a:moveTo>
                <a:lnTo>
                  <a:pt x="107" y="9"/>
                </a:lnTo>
                <a:lnTo>
                  <a:pt x="98" y="0"/>
                </a:lnTo>
                <a:lnTo>
                  <a:pt x="0" y="107"/>
                </a:lnTo>
                <a:lnTo>
                  <a:pt x="17" y="10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2" name="Freeform 412"/>
          <p:cNvSpPr>
            <a:spLocks/>
          </p:cNvSpPr>
          <p:nvPr/>
        </p:nvSpPr>
        <p:spPr bwMode="auto">
          <a:xfrm>
            <a:off x="6758807" y="3420814"/>
            <a:ext cx="66675" cy="192088"/>
          </a:xfrm>
          <a:custGeom>
            <a:avLst/>
            <a:gdLst>
              <a:gd name="T0" fmla="*/ 12 w 42"/>
              <a:gd name="T1" fmla="*/ 117 h 121"/>
              <a:gd name="T2" fmla="*/ 12 w 42"/>
              <a:gd name="T3" fmla="*/ 121 h 121"/>
              <a:gd name="T4" fmla="*/ 42 w 42"/>
              <a:gd name="T5" fmla="*/ 4 h 121"/>
              <a:gd name="T6" fmla="*/ 31 w 42"/>
              <a:gd name="T7" fmla="*/ 0 h 121"/>
              <a:gd name="T8" fmla="*/ 0 w 42"/>
              <a:gd name="T9" fmla="*/ 115 h 121"/>
              <a:gd name="T10" fmla="*/ 12 w 42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21">
                <a:moveTo>
                  <a:pt x="12" y="117"/>
                </a:moveTo>
                <a:lnTo>
                  <a:pt x="12" y="121"/>
                </a:lnTo>
                <a:lnTo>
                  <a:pt x="42" y="4"/>
                </a:lnTo>
                <a:lnTo>
                  <a:pt x="31" y="0"/>
                </a:lnTo>
                <a:lnTo>
                  <a:pt x="0" y="115"/>
                </a:lnTo>
                <a:lnTo>
                  <a:pt x="12" y="11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3" name="Oval 413"/>
          <p:cNvSpPr>
            <a:spLocks noChangeArrowheads="1"/>
          </p:cNvSpPr>
          <p:nvPr/>
        </p:nvSpPr>
        <p:spPr bwMode="auto">
          <a:xfrm>
            <a:off x="9423191" y="2666751"/>
            <a:ext cx="225425" cy="22701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4" name="Freeform 414"/>
          <p:cNvSpPr>
            <a:spLocks noEditPoints="1"/>
          </p:cNvSpPr>
          <p:nvPr/>
        </p:nvSpPr>
        <p:spPr bwMode="auto">
          <a:xfrm>
            <a:off x="9823241" y="3600201"/>
            <a:ext cx="168275" cy="360363"/>
          </a:xfrm>
          <a:custGeom>
            <a:avLst/>
            <a:gdLst>
              <a:gd name="T0" fmla="*/ 82 w 106"/>
              <a:gd name="T1" fmla="*/ 21 h 227"/>
              <a:gd name="T2" fmla="*/ 85 w 106"/>
              <a:gd name="T3" fmla="*/ 206 h 227"/>
              <a:gd name="T4" fmla="*/ 20 w 106"/>
              <a:gd name="T5" fmla="*/ 206 h 227"/>
              <a:gd name="T6" fmla="*/ 24 w 106"/>
              <a:gd name="T7" fmla="*/ 21 h 227"/>
              <a:gd name="T8" fmla="*/ 82 w 106"/>
              <a:gd name="T9" fmla="*/ 21 h 227"/>
              <a:gd name="T10" fmla="*/ 100 w 106"/>
              <a:gd name="T11" fmla="*/ 0 h 227"/>
              <a:gd name="T12" fmla="*/ 5 w 106"/>
              <a:gd name="T13" fmla="*/ 0 h 227"/>
              <a:gd name="T14" fmla="*/ 0 w 106"/>
              <a:gd name="T15" fmla="*/ 227 h 227"/>
              <a:gd name="T16" fmla="*/ 106 w 106"/>
              <a:gd name="T17" fmla="*/ 227 h 227"/>
              <a:gd name="T18" fmla="*/ 100 w 106"/>
              <a:gd name="T19" fmla="*/ 0 h 227"/>
              <a:gd name="T20" fmla="*/ 100 w 106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227">
                <a:moveTo>
                  <a:pt x="82" y="21"/>
                </a:moveTo>
                <a:lnTo>
                  <a:pt x="85" y="206"/>
                </a:lnTo>
                <a:lnTo>
                  <a:pt x="20" y="206"/>
                </a:lnTo>
                <a:lnTo>
                  <a:pt x="24" y="21"/>
                </a:lnTo>
                <a:lnTo>
                  <a:pt x="82" y="21"/>
                </a:lnTo>
                <a:close/>
                <a:moveTo>
                  <a:pt x="100" y="0"/>
                </a:moveTo>
                <a:lnTo>
                  <a:pt x="5" y="0"/>
                </a:lnTo>
                <a:lnTo>
                  <a:pt x="0" y="227"/>
                </a:lnTo>
                <a:lnTo>
                  <a:pt x="106" y="227"/>
                </a:lnTo>
                <a:lnTo>
                  <a:pt x="100" y="0"/>
                </a:lnTo>
                <a:lnTo>
                  <a:pt x="10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5" name="Freeform 415"/>
          <p:cNvSpPr>
            <a:spLocks noEditPoints="1"/>
          </p:cNvSpPr>
          <p:nvPr/>
        </p:nvSpPr>
        <p:spPr bwMode="auto">
          <a:xfrm>
            <a:off x="9823241" y="3600201"/>
            <a:ext cx="168275" cy="360363"/>
          </a:xfrm>
          <a:custGeom>
            <a:avLst/>
            <a:gdLst>
              <a:gd name="T0" fmla="*/ 82 w 106"/>
              <a:gd name="T1" fmla="*/ 21 h 227"/>
              <a:gd name="T2" fmla="*/ 85 w 106"/>
              <a:gd name="T3" fmla="*/ 206 h 227"/>
              <a:gd name="T4" fmla="*/ 20 w 106"/>
              <a:gd name="T5" fmla="*/ 206 h 227"/>
              <a:gd name="T6" fmla="*/ 24 w 106"/>
              <a:gd name="T7" fmla="*/ 21 h 227"/>
              <a:gd name="T8" fmla="*/ 82 w 106"/>
              <a:gd name="T9" fmla="*/ 21 h 227"/>
              <a:gd name="T10" fmla="*/ 100 w 106"/>
              <a:gd name="T11" fmla="*/ 0 h 227"/>
              <a:gd name="T12" fmla="*/ 5 w 106"/>
              <a:gd name="T13" fmla="*/ 0 h 227"/>
              <a:gd name="T14" fmla="*/ 0 w 106"/>
              <a:gd name="T15" fmla="*/ 227 h 227"/>
              <a:gd name="T16" fmla="*/ 106 w 106"/>
              <a:gd name="T17" fmla="*/ 227 h 227"/>
              <a:gd name="T18" fmla="*/ 100 w 106"/>
              <a:gd name="T19" fmla="*/ 0 h 227"/>
              <a:gd name="T20" fmla="*/ 100 w 106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227">
                <a:moveTo>
                  <a:pt x="82" y="21"/>
                </a:moveTo>
                <a:lnTo>
                  <a:pt x="85" y="206"/>
                </a:lnTo>
                <a:lnTo>
                  <a:pt x="20" y="206"/>
                </a:lnTo>
                <a:lnTo>
                  <a:pt x="24" y="21"/>
                </a:lnTo>
                <a:lnTo>
                  <a:pt x="82" y="21"/>
                </a:lnTo>
                <a:moveTo>
                  <a:pt x="100" y="0"/>
                </a:moveTo>
                <a:lnTo>
                  <a:pt x="5" y="0"/>
                </a:lnTo>
                <a:lnTo>
                  <a:pt x="0" y="227"/>
                </a:lnTo>
                <a:lnTo>
                  <a:pt x="106" y="227"/>
                </a:lnTo>
                <a:lnTo>
                  <a:pt x="100" y="0"/>
                </a:lnTo>
                <a:lnTo>
                  <a:pt x="100" y="0"/>
                </a:lnTo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6" name="Freeform 416"/>
          <p:cNvSpPr>
            <a:spLocks/>
          </p:cNvSpPr>
          <p:nvPr/>
        </p:nvSpPr>
        <p:spPr bwMode="auto">
          <a:xfrm>
            <a:off x="9720054" y="3249364"/>
            <a:ext cx="120650" cy="160338"/>
          </a:xfrm>
          <a:custGeom>
            <a:avLst/>
            <a:gdLst>
              <a:gd name="T0" fmla="*/ 76 w 76"/>
              <a:gd name="T1" fmla="*/ 101 h 101"/>
              <a:gd name="T2" fmla="*/ 0 w 76"/>
              <a:gd name="T3" fmla="*/ 101 h 101"/>
              <a:gd name="T4" fmla="*/ 6 w 76"/>
              <a:gd name="T5" fmla="*/ 0 h 101"/>
              <a:gd name="T6" fmla="*/ 70 w 76"/>
              <a:gd name="T7" fmla="*/ 0 h 101"/>
              <a:gd name="T8" fmla="*/ 76 w 76"/>
              <a:gd name="T9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01">
                <a:moveTo>
                  <a:pt x="76" y="101"/>
                </a:moveTo>
                <a:lnTo>
                  <a:pt x="0" y="101"/>
                </a:lnTo>
                <a:lnTo>
                  <a:pt x="6" y="0"/>
                </a:lnTo>
                <a:lnTo>
                  <a:pt x="70" y="0"/>
                </a:lnTo>
                <a:lnTo>
                  <a:pt x="76" y="10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7" name="Freeform 417"/>
          <p:cNvSpPr>
            <a:spLocks/>
          </p:cNvSpPr>
          <p:nvPr/>
        </p:nvSpPr>
        <p:spPr bwMode="auto">
          <a:xfrm>
            <a:off x="9999454" y="3600201"/>
            <a:ext cx="138113" cy="298450"/>
          </a:xfrm>
          <a:custGeom>
            <a:avLst/>
            <a:gdLst>
              <a:gd name="T0" fmla="*/ 87 w 87"/>
              <a:gd name="T1" fmla="*/ 178 h 188"/>
              <a:gd name="T2" fmla="*/ 13 w 87"/>
              <a:gd name="T3" fmla="*/ 188 h 188"/>
              <a:gd name="T4" fmla="*/ 0 w 87"/>
              <a:gd name="T5" fmla="*/ 8 h 188"/>
              <a:gd name="T6" fmla="*/ 65 w 87"/>
              <a:gd name="T7" fmla="*/ 0 h 188"/>
              <a:gd name="T8" fmla="*/ 87 w 87"/>
              <a:gd name="T9" fmla="*/ 17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188">
                <a:moveTo>
                  <a:pt x="87" y="178"/>
                </a:moveTo>
                <a:lnTo>
                  <a:pt x="13" y="188"/>
                </a:lnTo>
                <a:lnTo>
                  <a:pt x="0" y="8"/>
                </a:lnTo>
                <a:lnTo>
                  <a:pt x="65" y="0"/>
                </a:lnTo>
                <a:lnTo>
                  <a:pt x="87" y="17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8" name="Freeform 418"/>
          <p:cNvSpPr>
            <a:spLocks/>
          </p:cNvSpPr>
          <p:nvPr/>
        </p:nvSpPr>
        <p:spPr bwMode="auto">
          <a:xfrm>
            <a:off x="9104104" y="3600201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6 w 104"/>
              <a:gd name="T5" fmla="*/ 0 h 197"/>
              <a:gd name="T6" fmla="*/ 99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6" y="0"/>
                </a:lnTo>
                <a:lnTo>
                  <a:pt x="99" y="0"/>
                </a:lnTo>
                <a:lnTo>
                  <a:pt x="104" y="19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9" name="Freeform 419"/>
          <p:cNvSpPr>
            <a:spLocks/>
          </p:cNvSpPr>
          <p:nvPr/>
        </p:nvSpPr>
        <p:spPr bwMode="auto">
          <a:xfrm>
            <a:off x="8910429" y="3597026"/>
            <a:ext cx="182563" cy="366713"/>
          </a:xfrm>
          <a:custGeom>
            <a:avLst/>
            <a:gdLst>
              <a:gd name="T0" fmla="*/ 104 w 115"/>
              <a:gd name="T1" fmla="*/ 231 h 231"/>
              <a:gd name="T2" fmla="*/ 0 w 115"/>
              <a:gd name="T3" fmla="*/ 225 h 231"/>
              <a:gd name="T4" fmla="*/ 20 w 115"/>
              <a:gd name="T5" fmla="*/ 0 h 231"/>
              <a:gd name="T6" fmla="*/ 115 w 115"/>
              <a:gd name="T7" fmla="*/ 6 h 231"/>
              <a:gd name="T8" fmla="*/ 104 w 115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231">
                <a:moveTo>
                  <a:pt x="104" y="231"/>
                </a:moveTo>
                <a:lnTo>
                  <a:pt x="0" y="225"/>
                </a:lnTo>
                <a:lnTo>
                  <a:pt x="20" y="0"/>
                </a:lnTo>
                <a:lnTo>
                  <a:pt x="115" y="6"/>
                </a:lnTo>
                <a:lnTo>
                  <a:pt x="104" y="23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0" name="Freeform 420"/>
          <p:cNvSpPr>
            <a:spLocks/>
          </p:cNvSpPr>
          <p:nvPr/>
        </p:nvSpPr>
        <p:spPr bwMode="auto">
          <a:xfrm>
            <a:off x="9124741" y="3420814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5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5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1" name="Freeform 421"/>
          <p:cNvSpPr>
            <a:spLocks/>
          </p:cNvSpPr>
          <p:nvPr/>
        </p:nvSpPr>
        <p:spPr bwMode="auto">
          <a:xfrm>
            <a:off x="9148554" y="3431926"/>
            <a:ext cx="112713" cy="212725"/>
          </a:xfrm>
          <a:custGeom>
            <a:avLst/>
            <a:gdLst>
              <a:gd name="T0" fmla="*/ 59 w 71"/>
              <a:gd name="T1" fmla="*/ 134 h 134"/>
              <a:gd name="T2" fmla="*/ 0 w 71"/>
              <a:gd name="T3" fmla="*/ 6 h 134"/>
              <a:gd name="T4" fmla="*/ 11 w 71"/>
              <a:gd name="T5" fmla="*/ 0 h 134"/>
              <a:gd name="T6" fmla="*/ 71 w 71"/>
              <a:gd name="T7" fmla="*/ 129 h 134"/>
              <a:gd name="T8" fmla="*/ 59 w 71"/>
              <a:gd name="T9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34">
                <a:moveTo>
                  <a:pt x="59" y="134"/>
                </a:moveTo>
                <a:lnTo>
                  <a:pt x="0" y="6"/>
                </a:lnTo>
                <a:lnTo>
                  <a:pt x="11" y="0"/>
                </a:lnTo>
                <a:lnTo>
                  <a:pt x="71" y="129"/>
                </a:lnTo>
                <a:lnTo>
                  <a:pt x="59" y="13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2" name="Freeform 422"/>
          <p:cNvSpPr>
            <a:spLocks/>
          </p:cNvSpPr>
          <p:nvPr/>
        </p:nvSpPr>
        <p:spPr bwMode="auto">
          <a:xfrm>
            <a:off x="9764504" y="3106489"/>
            <a:ext cx="31750" cy="223838"/>
          </a:xfrm>
          <a:custGeom>
            <a:avLst/>
            <a:gdLst>
              <a:gd name="T0" fmla="*/ 7 w 20"/>
              <a:gd name="T1" fmla="*/ 141 h 141"/>
              <a:gd name="T2" fmla="*/ 0 w 20"/>
              <a:gd name="T3" fmla="*/ 0 h 141"/>
              <a:gd name="T4" fmla="*/ 13 w 20"/>
              <a:gd name="T5" fmla="*/ 0 h 141"/>
              <a:gd name="T6" fmla="*/ 20 w 20"/>
              <a:gd name="T7" fmla="*/ 141 h 141"/>
              <a:gd name="T8" fmla="*/ 7 w 20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41">
                <a:moveTo>
                  <a:pt x="7" y="141"/>
                </a:moveTo>
                <a:lnTo>
                  <a:pt x="0" y="0"/>
                </a:lnTo>
                <a:lnTo>
                  <a:pt x="13" y="0"/>
                </a:lnTo>
                <a:lnTo>
                  <a:pt x="20" y="141"/>
                </a:lnTo>
                <a:lnTo>
                  <a:pt x="7" y="14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3" name="Freeform 423"/>
          <p:cNvSpPr>
            <a:spLocks/>
          </p:cNvSpPr>
          <p:nvPr/>
        </p:nvSpPr>
        <p:spPr bwMode="auto">
          <a:xfrm>
            <a:off x="9934366" y="3417639"/>
            <a:ext cx="157163" cy="200025"/>
          </a:xfrm>
          <a:custGeom>
            <a:avLst/>
            <a:gdLst>
              <a:gd name="T0" fmla="*/ 89 w 99"/>
              <a:gd name="T1" fmla="*/ 126 h 126"/>
              <a:gd name="T2" fmla="*/ 0 w 99"/>
              <a:gd name="T3" fmla="*/ 8 h 126"/>
              <a:gd name="T4" fmla="*/ 12 w 99"/>
              <a:gd name="T5" fmla="*/ 0 h 126"/>
              <a:gd name="T6" fmla="*/ 99 w 99"/>
              <a:gd name="T7" fmla="*/ 119 h 126"/>
              <a:gd name="T8" fmla="*/ 89 w 99"/>
              <a:gd name="T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26">
                <a:moveTo>
                  <a:pt x="89" y="126"/>
                </a:moveTo>
                <a:lnTo>
                  <a:pt x="0" y="8"/>
                </a:lnTo>
                <a:lnTo>
                  <a:pt x="12" y="0"/>
                </a:lnTo>
                <a:lnTo>
                  <a:pt x="99" y="119"/>
                </a:lnTo>
                <a:lnTo>
                  <a:pt x="89" y="12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4" name="Freeform 424"/>
          <p:cNvSpPr>
            <a:spLocks/>
          </p:cNvSpPr>
          <p:nvPr/>
        </p:nvSpPr>
        <p:spPr bwMode="auto">
          <a:xfrm>
            <a:off x="9934366" y="3444626"/>
            <a:ext cx="112713" cy="203200"/>
          </a:xfrm>
          <a:custGeom>
            <a:avLst/>
            <a:gdLst>
              <a:gd name="T0" fmla="*/ 58 w 71"/>
              <a:gd name="T1" fmla="*/ 128 h 128"/>
              <a:gd name="T2" fmla="*/ 0 w 71"/>
              <a:gd name="T3" fmla="*/ 5 h 128"/>
              <a:gd name="T4" fmla="*/ 12 w 71"/>
              <a:gd name="T5" fmla="*/ 0 h 128"/>
              <a:gd name="T6" fmla="*/ 71 w 71"/>
              <a:gd name="T7" fmla="*/ 122 h 128"/>
              <a:gd name="T8" fmla="*/ 58 w 71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8">
                <a:moveTo>
                  <a:pt x="58" y="128"/>
                </a:moveTo>
                <a:lnTo>
                  <a:pt x="0" y="5"/>
                </a:lnTo>
                <a:lnTo>
                  <a:pt x="12" y="0"/>
                </a:lnTo>
                <a:lnTo>
                  <a:pt x="71" y="122"/>
                </a:lnTo>
                <a:lnTo>
                  <a:pt x="58" y="12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5" name="Freeform 425"/>
          <p:cNvSpPr>
            <a:spLocks/>
          </p:cNvSpPr>
          <p:nvPr/>
        </p:nvSpPr>
        <p:spPr bwMode="auto">
          <a:xfrm>
            <a:off x="9850229" y="3420814"/>
            <a:ext cx="73025" cy="179388"/>
          </a:xfrm>
          <a:custGeom>
            <a:avLst/>
            <a:gdLst>
              <a:gd name="T0" fmla="*/ 13 w 46"/>
              <a:gd name="T1" fmla="*/ 113 h 113"/>
              <a:gd name="T2" fmla="*/ 46 w 46"/>
              <a:gd name="T3" fmla="*/ 4 h 113"/>
              <a:gd name="T4" fmla="*/ 33 w 46"/>
              <a:gd name="T5" fmla="*/ 0 h 113"/>
              <a:gd name="T6" fmla="*/ 0 w 46"/>
              <a:gd name="T7" fmla="*/ 113 h 113"/>
              <a:gd name="T8" fmla="*/ 13 w 46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13">
                <a:moveTo>
                  <a:pt x="13" y="113"/>
                </a:moveTo>
                <a:lnTo>
                  <a:pt x="46" y="4"/>
                </a:lnTo>
                <a:lnTo>
                  <a:pt x="33" y="0"/>
                </a:lnTo>
                <a:lnTo>
                  <a:pt x="0" y="113"/>
                </a:lnTo>
                <a:lnTo>
                  <a:pt x="13" y="11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6" name="Freeform 426"/>
          <p:cNvSpPr>
            <a:spLocks/>
          </p:cNvSpPr>
          <p:nvPr/>
        </p:nvSpPr>
        <p:spPr bwMode="auto">
          <a:xfrm>
            <a:off x="9932779" y="3423989"/>
            <a:ext cx="41275" cy="176213"/>
          </a:xfrm>
          <a:custGeom>
            <a:avLst/>
            <a:gdLst>
              <a:gd name="T0" fmla="*/ 26 w 26"/>
              <a:gd name="T1" fmla="*/ 111 h 111"/>
              <a:gd name="T2" fmla="*/ 13 w 26"/>
              <a:gd name="T3" fmla="*/ 0 h 111"/>
              <a:gd name="T4" fmla="*/ 0 w 26"/>
              <a:gd name="T5" fmla="*/ 2 h 111"/>
              <a:gd name="T6" fmla="*/ 13 w 26"/>
              <a:gd name="T7" fmla="*/ 111 h 111"/>
              <a:gd name="T8" fmla="*/ 26 w 26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11">
                <a:moveTo>
                  <a:pt x="26" y="111"/>
                </a:moveTo>
                <a:lnTo>
                  <a:pt x="13" y="0"/>
                </a:lnTo>
                <a:lnTo>
                  <a:pt x="0" y="2"/>
                </a:lnTo>
                <a:lnTo>
                  <a:pt x="13" y="111"/>
                </a:lnTo>
                <a:lnTo>
                  <a:pt x="26" y="11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7" name="Freeform 427"/>
          <p:cNvSpPr>
            <a:spLocks/>
          </p:cNvSpPr>
          <p:nvPr/>
        </p:nvSpPr>
        <p:spPr bwMode="auto">
          <a:xfrm>
            <a:off x="8962816" y="3427164"/>
            <a:ext cx="168275" cy="173038"/>
          </a:xfrm>
          <a:custGeom>
            <a:avLst/>
            <a:gdLst>
              <a:gd name="T0" fmla="*/ 15 w 106"/>
              <a:gd name="T1" fmla="*/ 109 h 109"/>
              <a:gd name="T2" fmla="*/ 106 w 106"/>
              <a:gd name="T3" fmla="*/ 9 h 109"/>
              <a:gd name="T4" fmla="*/ 97 w 106"/>
              <a:gd name="T5" fmla="*/ 0 h 109"/>
              <a:gd name="T6" fmla="*/ 0 w 106"/>
              <a:gd name="T7" fmla="*/ 107 h 109"/>
              <a:gd name="T8" fmla="*/ 15 w 106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9">
                <a:moveTo>
                  <a:pt x="15" y="109"/>
                </a:moveTo>
                <a:lnTo>
                  <a:pt x="106" y="9"/>
                </a:lnTo>
                <a:lnTo>
                  <a:pt x="97" y="0"/>
                </a:lnTo>
                <a:lnTo>
                  <a:pt x="0" y="107"/>
                </a:lnTo>
                <a:lnTo>
                  <a:pt x="15" y="10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8" name="Freeform 428"/>
          <p:cNvSpPr>
            <a:spLocks/>
          </p:cNvSpPr>
          <p:nvPr/>
        </p:nvSpPr>
        <p:spPr bwMode="auto">
          <a:xfrm>
            <a:off x="9072354" y="3420814"/>
            <a:ext cx="66675" cy="192088"/>
          </a:xfrm>
          <a:custGeom>
            <a:avLst/>
            <a:gdLst>
              <a:gd name="T0" fmla="*/ 13 w 42"/>
              <a:gd name="T1" fmla="*/ 117 h 121"/>
              <a:gd name="T2" fmla="*/ 13 w 42"/>
              <a:gd name="T3" fmla="*/ 121 h 121"/>
              <a:gd name="T4" fmla="*/ 42 w 42"/>
              <a:gd name="T5" fmla="*/ 4 h 121"/>
              <a:gd name="T6" fmla="*/ 30 w 42"/>
              <a:gd name="T7" fmla="*/ 0 h 121"/>
              <a:gd name="T8" fmla="*/ 0 w 42"/>
              <a:gd name="T9" fmla="*/ 115 h 121"/>
              <a:gd name="T10" fmla="*/ 13 w 42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21">
                <a:moveTo>
                  <a:pt x="13" y="117"/>
                </a:moveTo>
                <a:lnTo>
                  <a:pt x="13" y="121"/>
                </a:lnTo>
                <a:lnTo>
                  <a:pt x="42" y="4"/>
                </a:lnTo>
                <a:lnTo>
                  <a:pt x="30" y="0"/>
                </a:lnTo>
                <a:lnTo>
                  <a:pt x="0" y="115"/>
                </a:lnTo>
                <a:lnTo>
                  <a:pt x="13" y="11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9" name="Freeform 429"/>
          <p:cNvSpPr>
            <a:spLocks/>
          </p:cNvSpPr>
          <p:nvPr/>
        </p:nvSpPr>
        <p:spPr bwMode="auto">
          <a:xfrm>
            <a:off x="9083466" y="2963614"/>
            <a:ext cx="904875" cy="1231900"/>
          </a:xfrm>
          <a:custGeom>
            <a:avLst/>
            <a:gdLst>
              <a:gd name="T0" fmla="*/ 302 w 307"/>
              <a:gd name="T1" fmla="*/ 112 h 418"/>
              <a:gd name="T2" fmla="*/ 270 w 307"/>
              <a:gd name="T3" fmla="*/ 50 h 418"/>
              <a:gd name="T4" fmla="*/ 154 w 307"/>
              <a:gd name="T5" fmla="*/ 0 h 418"/>
              <a:gd name="T6" fmla="*/ 37 w 307"/>
              <a:gd name="T7" fmla="*/ 50 h 418"/>
              <a:gd name="T8" fmla="*/ 5 w 307"/>
              <a:gd name="T9" fmla="*/ 112 h 418"/>
              <a:gd name="T10" fmla="*/ 1 w 307"/>
              <a:gd name="T11" fmla="*/ 157 h 418"/>
              <a:gd name="T12" fmla="*/ 17 w 307"/>
              <a:gd name="T13" fmla="*/ 172 h 418"/>
              <a:gd name="T14" fmla="*/ 31 w 307"/>
              <a:gd name="T15" fmla="*/ 156 h 418"/>
              <a:gd name="T16" fmla="*/ 38 w 307"/>
              <a:gd name="T17" fmla="*/ 121 h 418"/>
              <a:gd name="T18" fmla="*/ 53 w 307"/>
              <a:gd name="T19" fmla="*/ 91 h 418"/>
              <a:gd name="T20" fmla="*/ 96 w 307"/>
              <a:gd name="T21" fmla="*/ 69 h 418"/>
              <a:gd name="T22" fmla="*/ 98 w 307"/>
              <a:gd name="T23" fmla="*/ 141 h 418"/>
              <a:gd name="T24" fmla="*/ 72 w 307"/>
              <a:gd name="T25" fmla="*/ 273 h 418"/>
              <a:gd name="T26" fmla="*/ 102 w 307"/>
              <a:gd name="T27" fmla="*/ 273 h 418"/>
              <a:gd name="T28" fmla="*/ 106 w 307"/>
              <a:gd name="T29" fmla="*/ 398 h 418"/>
              <a:gd name="T30" fmla="*/ 126 w 307"/>
              <a:gd name="T31" fmla="*/ 418 h 418"/>
              <a:gd name="T32" fmla="*/ 146 w 307"/>
              <a:gd name="T33" fmla="*/ 398 h 418"/>
              <a:gd name="T34" fmla="*/ 151 w 307"/>
              <a:gd name="T35" fmla="*/ 273 h 418"/>
              <a:gd name="T36" fmla="*/ 156 w 307"/>
              <a:gd name="T37" fmla="*/ 273 h 418"/>
              <a:gd name="T38" fmla="*/ 161 w 307"/>
              <a:gd name="T39" fmla="*/ 398 h 418"/>
              <a:gd name="T40" fmla="*/ 181 w 307"/>
              <a:gd name="T41" fmla="*/ 418 h 418"/>
              <a:gd name="T42" fmla="*/ 201 w 307"/>
              <a:gd name="T43" fmla="*/ 398 h 418"/>
              <a:gd name="T44" fmla="*/ 205 w 307"/>
              <a:gd name="T45" fmla="*/ 273 h 418"/>
              <a:gd name="T46" fmla="*/ 236 w 307"/>
              <a:gd name="T47" fmla="*/ 273 h 418"/>
              <a:gd name="T48" fmla="*/ 209 w 307"/>
              <a:gd name="T49" fmla="*/ 136 h 418"/>
              <a:gd name="T50" fmla="*/ 211 w 307"/>
              <a:gd name="T51" fmla="*/ 69 h 418"/>
              <a:gd name="T52" fmla="*/ 254 w 307"/>
              <a:gd name="T53" fmla="*/ 91 h 418"/>
              <a:gd name="T54" fmla="*/ 269 w 307"/>
              <a:gd name="T55" fmla="*/ 121 h 418"/>
              <a:gd name="T56" fmla="*/ 276 w 307"/>
              <a:gd name="T57" fmla="*/ 156 h 418"/>
              <a:gd name="T58" fmla="*/ 290 w 307"/>
              <a:gd name="T59" fmla="*/ 172 h 418"/>
              <a:gd name="T60" fmla="*/ 306 w 307"/>
              <a:gd name="T61" fmla="*/ 157 h 418"/>
              <a:gd name="T62" fmla="*/ 302 w 307"/>
              <a:gd name="T63" fmla="*/ 112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7" h="418">
                <a:moveTo>
                  <a:pt x="302" y="112"/>
                </a:moveTo>
                <a:cubicBezTo>
                  <a:pt x="296" y="89"/>
                  <a:pt x="279" y="60"/>
                  <a:pt x="270" y="50"/>
                </a:cubicBezTo>
                <a:cubicBezTo>
                  <a:pt x="263" y="41"/>
                  <a:pt x="219" y="0"/>
                  <a:pt x="154" y="0"/>
                </a:cubicBezTo>
                <a:cubicBezTo>
                  <a:pt x="88" y="0"/>
                  <a:pt x="44" y="41"/>
                  <a:pt x="37" y="50"/>
                </a:cubicBezTo>
                <a:cubicBezTo>
                  <a:pt x="28" y="60"/>
                  <a:pt x="11" y="89"/>
                  <a:pt x="5" y="112"/>
                </a:cubicBezTo>
                <a:cubicBezTo>
                  <a:pt x="2" y="127"/>
                  <a:pt x="0" y="142"/>
                  <a:pt x="1" y="157"/>
                </a:cubicBezTo>
                <a:cubicBezTo>
                  <a:pt x="1" y="166"/>
                  <a:pt x="8" y="172"/>
                  <a:pt x="17" y="172"/>
                </a:cubicBezTo>
                <a:cubicBezTo>
                  <a:pt x="25" y="171"/>
                  <a:pt x="32" y="164"/>
                  <a:pt x="31" y="156"/>
                </a:cubicBezTo>
                <a:cubicBezTo>
                  <a:pt x="31" y="145"/>
                  <a:pt x="34" y="133"/>
                  <a:pt x="38" y="121"/>
                </a:cubicBezTo>
                <a:cubicBezTo>
                  <a:pt x="40" y="114"/>
                  <a:pt x="49" y="97"/>
                  <a:pt x="53" y="91"/>
                </a:cubicBezTo>
                <a:cubicBezTo>
                  <a:pt x="64" y="83"/>
                  <a:pt x="79" y="72"/>
                  <a:pt x="96" y="69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72" y="273"/>
                  <a:pt x="72" y="273"/>
                  <a:pt x="72" y="273"/>
                </a:cubicBezTo>
                <a:cubicBezTo>
                  <a:pt x="102" y="273"/>
                  <a:pt x="102" y="273"/>
                  <a:pt x="102" y="273"/>
                </a:cubicBezTo>
                <a:cubicBezTo>
                  <a:pt x="106" y="398"/>
                  <a:pt x="106" y="398"/>
                  <a:pt x="106" y="398"/>
                </a:cubicBezTo>
                <a:cubicBezTo>
                  <a:pt x="106" y="409"/>
                  <a:pt x="115" y="418"/>
                  <a:pt x="126" y="418"/>
                </a:cubicBezTo>
                <a:cubicBezTo>
                  <a:pt x="137" y="418"/>
                  <a:pt x="146" y="409"/>
                  <a:pt x="146" y="398"/>
                </a:cubicBezTo>
                <a:cubicBezTo>
                  <a:pt x="151" y="273"/>
                  <a:pt x="151" y="273"/>
                  <a:pt x="151" y="273"/>
                </a:cubicBezTo>
                <a:cubicBezTo>
                  <a:pt x="156" y="273"/>
                  <a:pt x="156" y="273"/>
                  <a:pt x="156" y="273"/>
                </a:cubicBezTo>
                <a:cubicBezTo>
                  <a:pt x="161" y="398"/>
                  <a:pt x="161" y="398"/>
                  <a:pt x="161" y="398"/>
                </a:cubicBezTo>
                <a:cubicBezTo>
                  <a:pt x="161" y="409"/>
                  <a:pt x="170" y="418"/>
                  <a:pt x="181" y="418"/>
                </a:cubicBezTo>
                <a:cubicBezTo>
                  <a:pt x="192" y="418"/>
                  <a:pt x="201" y="409"/>
                  <a:pt x="201" y="398"/>
                </a:cubicBezTo>
                <a:cubicBezTo>
                  <a:pt x="205" y="273"/>
                  <a:pt x="205" y="273"/>
                  <a:pt x="205" y="273"/>
                </a:cubicBezTo>
                <a:cubicBezTo>
                  <a:pt x="236" y="273"/>
                  <a:pt x="236" y="273"/>
                  <a:pt x="236" y="273"/>
                </a:cubicBezTo>
                <a:cubicBezTo>
                  <a:pt x="209" y="136"/>
                  <a:pt x="209" y="136"/>
                  <a:pt x="209" y="136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8" y="72"/>
                  <a:pt x="243" y="83"/>
                  <a:pt x="254" y="91"/>
                </a:cubicBezTo>
                <a:cubicBezTo>
                  <a:pt x="258" y="97"/>
                  <a:pt x="267" y="114"/>
                  <a:pt x="269" y="121"/>
                </a:cubicBezTo>
                <a:cubicBezTo>
                  <a:pt x="273" y="133"/>
                  <a:pt x="276" y="145"/>
                  <a:pt x="276" y="156"/>
                </a:cubicBezTo>
                <a:cubicBezTo>
                  <a:pt x="275" y="164"/>
                  <a:pt x="282" y="171"/>
                  <a:pt x="290" y="172"/>
                </a:cubicBezTo>
                <a:cubicBezTo>
                  <a:pt x="299" y="172"/>
                  <a:pt x="306" y="166"/>
                  <a:pt x="306" y="157"/>
                </a:cubicBezTo>
                <a:cubicBezTo>
                  <a:pt x="307" y="142"/>
                  <a:pt x="305" y="127"/>
                  <a:pt x="302" y="11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0" name="Oval 430"/>
          <p:cNvSpPr>
            <a:spLocks noChangeArrowheads="1"/>
          </p:cNvSpPr>
          <p:nvPr/>
        </p:nvSpPr>
        <p:spPr bwMode="auto">
          <a:xfrm>
            <a:off x="2372097" y="4663826"/>
            <a:ext cx="230188" cy="22701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1" name="Freeform 431"/>
          <p:cNvSpPr>
            <a:spLocks noEditPoints="1"/>
          </p:cNvSpPr>
          <p:nvPr/>
        </p:nvSpPr>
        <p:spPr bwMode="auto">
          <a:xfrm>
            <a:off x="2776909" y="5597276"/>
            <a:ext cx="166688" cy="360363"/>
          </a:xfrm>
          <a:custGeom>
            <a:avLst/>
            <a:gdLst>
              <a:gd name="T0" fmla="*/ 81 w 105"/>
              <a:gd name="T1" fmla="*/ 19 h 227"/>
              <a:gd name="T2" fmla="*/ 85 w 105"/>
              <a:gd name="T3" fmla="*/ 206 h 227"/>
              <a:gd name="T4" fmla="*/ 20 w 105"/>
              <a:gd name="T5" fmla="*/ 206 h 227"/>
              <a:gd name="T6" fmla="*/ 24 w 105"/>
              <a:gd name="T7" fmla="*/ 19 h 227"/>
              <a:gd name="T8" fmla="*/ 81 w 105"/>
              <a:gd name="T9" fmla="*/ 19 h 227"/>
              <a:gd name="T10" fmla="*/ 100 w 105"/>
              <a:gd name="T11" fmla="*/ 0 h 227"/>
              <a:gd name="T12" fmla="*/ 5 w 105"/>
              <a:gd name="T13" fmla="*/ 0 h 227"/>
              <a:gd name="T14" fmla="*/ 0 w 105"/>
              <a:gd name="T15" fmla="*/ 227 h 227"/>
              <a:gd name="T16" fmla="*/ 105 w 105"/>
              <a:gd name="T17" fmla="*/ 227 h 227"/>
              <a:gd name="T18" fmla="*/ 100 w 105"/>
              <a:gd name="T19" fmla="*/ 0 h 227"/>
              <a:gd name="T20" fmla="*/ 100 w 105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5" h="227">
                <a:moveTo>
                  <a:pt x="81" y="19"/>
                </a:moveTo>
                <a:lnTo>
                  <a:pt x="85" y="206"/>
                </a:lnTo>
                <a:lnTo>
                  <a:pt x="20" y="206"/>
                </a:lnTo>
                <a:lnTo>
                  <a:pt x="24" y="19"/>
                </a:lnTo>
                <a:lnTo>
                  <a:pt x="81" y="19"/>
                </a:lnTo>
                <a:close/>
                <a:moveTo>
                  <a:pt x="100" y="0"/>
                </a:moveTo>
                <a:lnTo>
                  <a:pt x="5" y="0"/>
                </a:lnTo>
                <a:lnTo>
                  <a:pt x="0" y="227"/>
                </a:lnTo>
                <a:lnTo>
                  <a:pt x="105" y="227"/>
                </a:lnTo>
                <a:lnTo>
                  <a:pt x="100" y="0"/>
                </a:lnTo>
                <a:lnTo>
                  <a:pt x="10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2" name="Freeform 432"/>
          <p:cNvSpPr>
            <a:spLocks noEditPoints="1"/>
          </p:cNvSpPr>
          <p:nvPr/>
        </p:nvSpPr>
        <p:spPr bwMode="auto">
          <a:xfrm>
            <a:off x="2776909" y="5597276"/>
            <a:ext cx="166688" cy="360363"/>
          </a:xfrm>
          <a:custGeom>
            <a:avLst/>
            <a:gdLst>
              <a:gd name="T0" fmla="*/ 81 w 105"/>
              <a:gd name="T1" fmla="*/ 19 h 227"/>
              <a:gd name="T2" fmla="*/ 85 w 105"/>
              <a:gd name="T3" fmla="*/ 206 h 227"/>
              <a:gd name="T4" fmla="*/ 20 w 105"/>
              <a:gd name="T5" fmla="*/ 206 h 227"/>
              <a:gd name="T6" fmla="*/ 24 w 105"/>
              <a:gd name="T7" fmla="*/ 19 h 227"/>
              <a:gd name="T8" fmla="*/ 81 w 105"/>
              <a:gd name="T9" fmla="*/ 19 h 227"/>
              <a:gd name="T10" fmla="*/ 100 w 105"/>
              <a:gd name="T11" fmla="*/ 0 h 227"/>
              <a:gd name="T12" fmla="*/ 5 w 105"/>
              <a:gd name="T13" fmla="*/ 0 h 227"/>
              <a:gd name="T14" fmla="*/ 0 w 105"/>
              <a:gd name="T15" fmla="*/ 227 h 227"/>
              <a:gd name="T16" fmla="*/ 105 w 105"/>
              <a:gd name="T17" fmla="*/ 227 h 227"/>
              <a:gd name="T18" fmla="*/ 100 w 105"/>
              <a:gd name="T19" fmla="*/ 0 h 227"/>
              <a:gd name="T20" fmla="*/ 100 w 105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5" h="227">
                <a:moveTo>
                  <a:pt x="81" y="19"/>
                </a:moveTo>
                <a:lnTo>
                  <a:pt x="85" y="206"/>
                </a:lnTo>
                <a:lnTo>
                  <a:pt x="20" y="206"/>
                </a:lnTo>
                <a:lnTo>
                  <a:pt x="24" y="19"/>
                </a:lnTo>
                <a:lnTo>
                  <a:pt x="81" y="19"/>
                </a:lnTo>
                <a:moveTo>
                  <a:pt x="100" y="0"/>
                </a:moveTo>
                <a:lnTo>
                  <a:pt x="5" y="0"/>
                </a:lnTo>
                <a:lnTo>
                  <a:pt x="0" y="227"/>
                </a:lnTo>
                <a:lnTo>
                  <a:pt x="105" y="227"/>
                </a:lnTo>
                <a:lnTo>
                  <a:pt x="100" y="0"/>
                </a:lnTo>
                <a:lnTo>
                  <a:pt x="100" y="0"/>
                </a:lnTo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3" name="Freeform 433"/>
          <p:cNvSpPr>
            <a:spLocks/>
          </p:cNvSpPr>
          <p:nvPr/>
        </p:nvSpPr>
        <p:spPr bwMode="auto">
          <a:xfrm>
            <a:off x="2181597" y="5303589"/>
            <a:ext cx="117475" cy="211138"/>
          </a:xfrm>
          <a:custGeom>
            <a:avLst/>
            <a:gdLst>
              <a:gd name="T0" fmla="*/ 74 w 74"/>
              <a:gd name="T1" fmla="*/ 133 h 133"/>
              <a:gd name="T2" fmla="*/ 0 w 74"/>
              <a:gd name="T3" fmla="*/ 133 h 133"/>
              <a:gd name="T4" fmla="*/ 5 w 74"/>
              <a:gd name="T5" fmla="*/ 0 h 133"/>
              <a:gd name="T6" fmla="*/ 68 w 74"/>
              <a:gd name="T7" fmla="*/ 0 h 133"/>
              <a:gd name="T8" fmla="*/ 74 w 74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33">
                <a:moveTo>
                  <a:pt x="74" y="133"/>
                </a:moveTo>
                <a:lnTo>
                  <a:pt x="0" y="133"/>
                </a:lnTo>
                <a:lnTo>
                  <a:pt x="5" y="0"/>
                </a:lnTo>
                <a:lnTo>
                  <a:pt x="68" y="0"/>
                </a:lnTo>
                <a:lnTo>
                  <a:pt x="74" y="13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4" name="Freeform 434"/>
          <p:cNvSpPr>
            <a:spLocks/>
          </p:cNvSpPr>
          <p:nvPr/>
        </p:nvSpPr>
        <p:spPr bwMode="auto">
          <a:xfrm>
            <a:off x="2953122" y="5597276"/>
            <a:ext cx="138113" cy="295275"/>
          </a:xfrm>
          <a:custGeom>
            <a:avLst/>
            <a:gdLst>
              <a:gd name="T0" fmla="*/ 87 w 87"/>
              <a:gd name="T1" fmla="*/ 179 h 186"/>
              <a:gd name="T2" fmla="*/ 13 w 87"/>
              <a:gd name="T3" fmla="*/ 186 h 186"/>
              <a:gd name="T4" fmla="*/ 0 w 87"/>
              <a:gd name="T5" fmla="*/ 8 h 186"/>
              <a:gd name="T6" fmla="*/ 63 w 87"/>
              <a:gd name="T7" fmla="*/ 0 h 186"/>
              <a:gd name="T8" fmla="*/ 87 w 87"/>
              <a:gd name="T9" fmla="*/ 17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186">
                <a:moveTo>
                  <a:pt x="87" y="179"/>
                </a:moveTo>
                <a:lnTo>
                  <a:pt x="13" y="186"/>
                </a:lnTo>
                <a:lnTo>
                  <a:pt x="0" y="8"/>
                </a:lnTo>
                <a:lnTo>
                  <a:pt x="63" y="0"/>
                </a:lnTo>
                <a:lnTo>
                  <a:pt x="87" y="17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5" name="Freeform 435"/>
          <p:cNvSpPr>
            <a:spLocks/>
          </p:cNvSpPr>
          <p:nvPr/>
        </p:nvSpPr>
        <p:spPr bwMode="auto">
          <a:xfrm>
            <a:off x="2057772" y="5597276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4 w 104"/>
              <a:gd name="T5" fmla="*/ 0 h 197"/>
              <a:gd name="T6" fmla="*/ 98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4" y="0"/>
                </a:lnTo>
                <a:lnTo>
                  <a:pt x="98" y="0"/>
                </a:lnTo>
                <a:lnTo>
                  <a:pt x="104" y="19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6" name="Freeform 436"/>
          <p:cNvSpPr>
            <a:spLocks/>
          </p:cNvSpPr>
          <p:nvPr/>
        </p:nvSpPr>
        <p:spPr bwMode="auto">
          <a:xfrm>
            <a:off x="1862509" y="5595689"/>
            <a:ext cx="180975" cy="365125"/>
          </a:xfrm>
          <a:custGeom>
            <a:avLst/>
            <a:gdLst>
              <a:gd name="T0" fmla="*/ 104 w 114"/>
              <a:gd name="T1" fmla="*/ 230 h 230"/>
              <a:gd name="T2" fmla="*/ 0 w 114"/>
              <a:gd name="T3" fmla="*/ 224 h 230"/>
              <a:gd name="T4" fmla="*/ 21 w 114"/>
              <a:gd name="T5" fmla="*/ 0 h 230"/>
              <a:gd name="T6" fmla="*/ 114 w 114"/>
              <a:gd name="T7" fmla="*/ 5 h 230"/>
              <a:gd name="T8" fmla="*/ 104 w 114"/>
              <a:gd name="T9" fmla="*/ 23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230">
                <a:moveTo>
                  <a:pt x="104" y="230"/>
                </a:moveTo>
                <a:lnTo>
                  <a:pt x="0" y="224"/>
                </a:lnTo>
                <a:lnTo>
                  <a:pt x="21" y="0"/>
                </a:lnTo>
                <a:lnTo>
                  <a:pt x="114" y="5"/>
                </a:lnTo>
                <a:lnTo>
                  <a:pt x="104" y="23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7" name="Freeform 437"/>
          <p:cNvSpPr>
            <a:spLocks/>
          </p:cNvSpPr>
          <p:nvPr/>
        </p:nvSpPr>
        <p:spPr bwMode="auto">
          <a:xfrm>
            <a:off x="2078409" y="5417889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5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5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8" name="Freeform 438"/>
          <p:cNvSpPr>
            <a:spLocks/>
          </p:cNvSpPr>
          <p:nvPr/>
        </p:nvSpPr>
        <p:spPr bwMode="auto">
          <a:xfrm>
            <a:off x="2102222" y="5430589"/>
            <a:ext cx="111125" cy="211138"/>
          </a:xfrm>
          <a:custGeom>
            <a:avLst/>
            <a:gdLst>
              <a:gd name="T0" fmla="*/ 59 w 70"/>
              <a:gd name="T1" fmla="*/ 133 h 133"/>
              <a:gd name="T2" fmla="*/ 0 w 70"/>
              <a:gd name="T3" fmla="*/ 5 h 133"/>
              <a:gd name="T4" fmla="*/ 11 w 70"/>
              <a:gd name="T5" fmla="*/ 0 h 133"/>
              <a:gd name="T6" fmla="*/ 70 w 70"/>
              <a:gd name="T7" fmla="*/ 128 h 133"/>
              <a:gd name="T8" fmla="*/ 59 w 70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133">
                <a:moveTo>
                  <a:pt x="59" y="133"/>
                </a:moveTo>
                <a:lnTo>
                  <a:pt x="0" y="5"/>
                </a:lnTo>
                <a:lnTo>
                  <a:pt x="11" y="0"/>
                </a:lnTo>
                <a:lnTo>
                  <a:pt x="70" y="128"/>
                </a:lnTo>
                <a:lnTo>
                  <a:pt x="59" y="13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9" name="Freeform 439"/>
          <p:cNvSpPr>
            <a:spLocks/>
          </p:cNvSpPr>
          <p:nvPr/>
        </p:nvSpPr>
        <p:spPr bwMode="auto">
          <a:xfrm>
            <a:off x="2192709" y="5111501"/>
            <a:ext cx="33338" cy="192088"/>
          </a:xfrm>
          <a:custGeom>
            <a:avLst/>
            <a:gdLst>
              <a:gd name="T0" fmla="*/ 13 w 21"/>
              <a:gd name="T1" fmla="*/ 121 h 121"/>
              <a:gd name="T2" fmla="*/ 21 w 21"/>
              <a:gd name="T3" fmla="*/ 0 h 121"/>
              <a:gd name="T4" fmla="*/ 8 w 21"/>
              <a:gd name="T5" fmla="*/ 0 h 121"/>
              <a:gd name="T6" fmla="*/ 0 w 21"/>
              <a:gd name="T7" fmla="*/ 121 h 121"/>
              <a:gd name="T8" fmla="*/ 13 w 21"/>
              <a:gd name="T9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21">
                <a:moveTo>
                  <a:pt x="13" y="121"/>
                </a:moveTo>
                <a:lnTo>
                  <a:pt x="21" y="0"/>
                </a:lnTo>
                <a:lnTo>
                  <a:pt x="8" y="0"/>
                </a:lnTo>
                <a:lnTo>
                  <a:pt x="0" y="121"/>
                </a:lnTo>
                <a:lnTo>
                  <a:pt x="13" y="12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0" name="Freeform 440"/>
          <p:cNvSpPr>
            <a:spLocks/>
          </p:cNvSpPr>
          <p:nvPr/>
        </p:nvSpPr>
        <p:spPr bwMode="auto">
          <a:xfrm>
            <a:off x="2888034" y="5414714"/>
            <a:ext cx="155575" cy="201613"/>
          </a:xfrm>
          <a:custGeom>
            <a:avLst/>
            <a:gdLst>
              <a:gd name="T0" fmla="*/ 89 w 98"/>
              <a:gd name="T1" fmla="*/ 127 h 127"/>
              <a:gd name="T2" fmla="*/ 0 w 98"/>
              <a:gd name="T3" fmla="*/ 8 h 127"/>
              <a:gd name="T4" fmla="*/ 9 w 98"/>
              <a:gd name="T5" fmla="*/ 0 h 127"/>
              <a:gd name="T6" fmla="*/ 98 w 98"/>
              <a:gd name="T7" fmla="*/ 119 h 127"/>
              <a:gd name="T8" fmla="*/ 89 w 98"/>
              <a:gd name="T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27">
                <a:moveTo>
                  <a:pt x="89" y="127"/>
                </a:moveTo>
                <a:lnTo>
                  <a:pt x="0" y="8"/>
                </a:lnTo>
                <a:lnTo>
                  <a:pt x="9" y="0"/>
                </a:lnTo>
                <a:lnTo>
                  <a:pt x="98" y="119"/>
                </a:lnTo>
                <a:lnTo>
                  <a:pt x="89" y="12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1" name="Freeform 441"/>
          <p:cNvSpPr>
            <a:spLocks/>
          </p:cNvSpPr>
          <p:nvPr/>
        </p:nvSpPr>
        <p:spPr bwMode="auto">
          <a:xfrm>
            <a:off x="2888034" y="5441701"/>
            <a:ext cx="112713" cy="203200"/>
          </a:xfrm>
          <a:custGeom>
            <a:avLst/>
            <a:gdLst>
              <a:gd name="T0" fmla="*/ 58 w 71"/>
              <a:gd name="T1" fmla="*/ 128 h 128"/>
              <a:gd name="T2" fmla="*/ 0 w 71"/>
              <a:gd name="T3" fmla="*/ 6 h 128"/>
              <a:gd name="T4" fmla="*/ 11 w 71"/>
              <a:gd name="T5" fmla="*/ 0 h 128"/>
              <a:gd name="T6" fmla="*/ 71 w 71"/>
              <a:gd name="T7" fmla="*/ 123 h 128"/>
              <a:gd name="T8" fmla="*/ 58 w 71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8">
                <a:moveTo>
                  <a:pt x="58" y="128"/>
                </a:moveTo>
                <a:lnTo>
                  <a:pt x="0" y="6"/>
                </a:lnTo>
                <a:lnTo>
                  <a:pt x="11" y="0"/>
                </a:lnTo>
                <a:lnTo>
                  <a:pt x="71" y="123"/>
                </a:lnTo>
                <a:lnTo>
                  <a:pt x="58" y="12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2" name="Freeform 442"/>
          <p:cNvSpPr>
            <a:spLocks/>
          </p:cNvSpPr>
          <p:nvPr/>
        </p:nvSpPr>
        <p:spPr bwMode="auto">
          <a:xfrm>
            <a:off x="2802309" y="5417889"/>
            <a:ext cx="71438" cy="179388"/>
          </a:xfrm>
          <a:custGeom>
            <a:avLst/>
            <a:gdLst>
              <a:gd name="T0" fmla="*/ 13 w 45"/>
              <a:gd name="T1" fmla="*/ 113 h 113"/>
              <a:gd name="T2" fmla="*/ 45 w 45"/>
              <a:gd name="T3" fmla="*/ 4 h 113"/>
              <a:gd name="T4" fmla="*/ 34 w 45"/>
              <a:gd name="T5" fmla="*/ 0 h 113"/>
              <a:gd name="T6" fmla="*/ 0 w 45"/>
              <a:gd name="T7" fmla="*/ 113 h 113"/>
              <a:gd name="T8" fmla="*/ 13 w 45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13">
                <a:moveTo>
                  <a:pt x="13" y="113"/>
                </a:moveTo>
                <a:lnTo>
                  <a:pt x="45" y="4"/>
                </a:lnTo>
                <a:lnTo>
                  <a:pt x="34" y="0"/>
                </a:lnTo>
                <a:lnTo>
                  <a:pt x="0" y="113"/>
                </a:lnTo>
                <a:lnTo>
                  <a:pt x="13" y="11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3" name="Freeform 443"/>
          <p:cNvSpPr>
            <a:spLocks/>
          </p:cNvSpPr>
          <p:nvPr/>
        </p:nvSpPr>
        <p:spPr bwMode="auto">
          <a:xfrm>
            <a:off x="2884859" y="5421064"/>
            <a:ext cx="38100" cy="176213"/>
          </a:xfrm>
          <a:custGeom>
            <a:avLst/>
            <a:gdLst>
              <a:gd name="T0" fmla="*/ 24 w 24"/>
              <a:gd name="T1" fmla="*/ 111 h 111"/>
              <a:gd name="T2" fmla="*/ 13 w 24"/>
              <a:gd name="T3" fmla="*/ 0 h 111"/>
              <a:gd name="T4" fmla="*/ 0 w 24"/>
              <a:gd name="T5" fmla="*/ 2 h 111"/>
              <a:gd name="T6" fmla="*/ 11 w 24"/>
              <a:gd name="T7" fmla="*/ 111 h 111"/>
              <a:gd name="T8" fmla="*/ 24 w 24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11">
                <a:moveTo>
                  <a:pt x="24" y="111"/>
                </a:moveTo>
                <a:lnTo>
                  <a:pt x="13" y="0"/>
                </a:lnTo>
                <a:lnTo>
                  <a:pt x="0" y="2"/>
                </a:lnTo>
                <a:lnTo>
                  <a:pt x="11" y="111"/>
                </a:lnTo>
                <a:lnTo>
                  <a:pt x="24" y="11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4" name="Freeform 444"/>
          <p:cNvSpPr>
            <a:spLocks/>
          </p:cNvSpPr>
          <p:nvPr/>
        </p:nvSpPr>
        <p:spPr bwMode="auto">
          <a:xfrm>
            <a:off x="2254622" y="5097214"/>
            <a:ext cx="33338" cy="206375"/>
          </a:xfrm>
          <a:custGeom>
            <a:avLst/>
            <a:gdLst>
              <a:gd name="T0" fmla="*/ 21 w 21"/>
              <a:gd name="T1" fmla="*/ 130 h 130"/>
              <a:gd name="T2" fmla="*/ 13 w 21"/>
              <a:gd name="T3" fmla="*/ 0 h 130"/>
              <a:gd name="T4" fmla="*/ 0 w 21"/>
              <a:gd name="T5" fmla="*/ 0 h 130"/>
              <a:gd name="T6" fmla="*/ 8 w 21"/>
              <a:gd name="T7" fmla="*/ 130 h 130"/>
              <a:gd name="T8" fmla="*/ 21 w 21"/>
              <a:gd name="T9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30">
                <a:moveTo>
                  <a:pt x="21" y="130"/>
                </a:moveTo>
                <a:lnTo>
                  <a:pt x="13" y="0"/>
                </a:lnTo>
                <a:lnTo>
                  <a:pt x="0" y="0"/>
                </a:lnTo>
                <a:lnTo>
                  <a:pt x="8" y="130"/>
                </a:lnTo>
                <a:lnTo>
                  <a:pt x="21" y="13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5" name="Freeform 445"/>
          <p:cNvSpPr>
            <a:spLocks/>
          </p:cNvSpPr>
          <p:nvPr/>
        </p:nvSpPr>
        <p:spPr bwMode="auto">
          <a:xfrm>
            <a:off x="1913309" y="5424239"/>
            <a:ext cx="171450" cy="173038"/>
          </a:xfrm>
          <a:custGeom>
            <a:avLst/>
            <a:gdLst>
              <a:gd name="T0" fmla="*/ 17 w 108"/>
              <a:gd name="T1" fmla="*/ 109 h 109"/>
              <a:gd name="T2" fmla="*/ 108 w 108"/>
              <a:gd name="T3" fmla="*/ 9 h 109"/>
              <a:gd name="T4" fmla="*/ 98 w 108"/>
              <a:gd name="T5" fmla="*/ 0 h 109"/>
              <a:gd name="T6" fmla="*/ 0 w 108"/>
              <a:gd name="T7" fmla="*/ 108 h 109"/>
              <a:gd name="T8" fmla="*/ 17 w 108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9">
                <a:moveTo>
                  <a:pt x="17" y="109"/>
                </a:moveTo>
                <a:lnTo>
                  <a:pt x="108" y="9"/>
                </a:lnTo>
                <a:lnTo>
                  <a:pt x="98" y="0"/>
                </a:lnTo>
                <a:lnTo>
                  <a:pt x="0" y="108"/>
                </a:lnTo>
                <a:lnTo>
                  <a:pt x="17" y="10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6" name="Freeform 446"/>
          <p:cNvSpPr>
            <a:spLocks/>
          </p:cNvSpPr>
          <p:nvPr/>
        </p:nvSpPr>
        <p:spPr bwMode="auto">
          <a:xfrm>
            <a:off x="2024434" y="5417889"/>
            <a:ext cx="68263" cy="192088"/>
          </a:xfrm>
          <a:custGeom>
            <a:avLst/>
            <a:gdLst>
              <a:gd name="T0" fmla="*/ 12 w 43"/>
              <a:gd name="T1" fmla="*/ 117 h 121"/>
              <a:gd name="T2" fmla="*/ 12 w 43"/>
              <a:gd name="T3" fmla="*/ 121 h 121"/>
              <a:gd name="T4" fmla="*/ 43 w 43"/>
              <a:gd name="T5" fmla="*/ 4 h 121"/>
              <a:gd name="T6" fmla="*/ 30 w 43"/>
              <a:gd name="T7" fmla="*/ 0 h 121"/>
              <a:gd name="T8" fmla="*/ 0 w 43"/>
              <a:gd name="T9" fmla="*/ 115 h 121"/>
              <a:gd name="T10" fmla="*/ 12 w 43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121">
                <a:moveTo>
                  <a:pt x="12" y="117"/>
                </a:moveTo>
                <a:lnTo>
                  <a:pt x="12" y="121"/>
                </a:lnTo>
                <a:lnTo>
                  <a:pt x="43" y="4"/>
                </a:lnTo>
                <a:lnTo>
                  <a:pt x="30" y="0"/>
                </a:lnTo>
                <a:lnTo>
                  <a:pt x="0" y="115"/>
                </a:lnTo>
                <a:lnTo>
                  <a:pt x="12" y="11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7" name="Freeform 447"/>
          <p:cNvSpPr>
            <a:spLocks/>
          </p:cNvSpPr>
          <p:nvPr/>
        </p:nvSpPr>
        <p:spPr bwMode="auto">
          <a:xfrm>
            <a:off x="2037134" y="4962276"/>
            <a:ext cx="903288" cy="1230313"/>
          </a:xfrm>
          <a:custGeom>
            <a:avLst/>
            <a:gdLst>
              <a:gd name="T0" fmla="*/ 301 w 307"/>
              <a:gd name="T1" fmla="*/ 112 h 418"/>
              <a:gd name="T2" fmla="*/ 270 w 307"/>
              <a:gd name="T3" fmla="*/ 50 h 418"/>
              <a:gd name="T4" fmla="*/ 153 w 307"/>
              <a:gd name="T5" fmla="*/ 0 h 418"/>
              <a:gd name="T6" fmla="*/ 37 w 307"/>
              <a:gd name="T7" fmla="*/ 50 h 418"/>
              <a:gd name="T8" fmla="*/ 5 w 307"/>
              <a:gd name="T9" fmla="*/ 112 h 418"/>
              <a:gd name="T10" fmla="*/ 1 w 307"/>
              <a:gd name="T11" fmla="*/ 157 h 418"/>
              <a:gd name="T12" fmla="*/ 17 w 307"/>
              <a:gd name="T13" fmla="*/ 172 h 418"/>
              <a:gd name="T14" fmla="*/ 31 w 307"/>
              <a:gd name="T15" fmla="*/ 156 h 418"/>
              <a:gd name="T16" fmla="*/ 38 w 307"/>
              <a:gd name="T17" fmla="*/ 121 h 418"/>
              <a:gd name="T18" fmla="*/ 53 w 307"/>
              <a:gd name="T19" fmla="*/ 91 h 418"/>
              <a:gd name="T20" fmla="*/ 96 w 307"/>
              <a:gd name="T21" fmla="*/ 69 h 418"/>
              <a:gd name="T22" fmla="*/ 98 w 307"/>
              <a:gd name="T23" fmla="*/ 140 h 418"/>
              <a:gd name="T24" fmla="*/ 72 w 307"/>
              <a:gd name="T25" fmla="*/ 273 h 418"/>
              <a:gd name="T26" fmla="*/ 102 w 307"/>
              <a:gd name="T27" fmla="*/ 273 h 418"/>
              <a:gd name="T28" fmla="*/ 106 w 307"/>
              <a:gd name="T29" fmla="*/ 398 h 418"/>
              <a:gd name="T30" fmla="*/ 126 w 307"/>
              <a:gd name="T31" fmla="*/ 418 h 418"/>
              <a:gd name="T32" fmla="*/ 146 w 307"/>
              <a:gd name="T33" fmla="*/ 398 h 418"/>
              <a:gd name="T34" fmla="*/ 151 w 307"/>
              <a:gd name="T35" fmla="*/ 273 h 418"/>
              <a:gd name="T36" fmla="*/ 156 w 307"/>
              <a:gd name="T37" fmla="*/ 273 h 418"/>
              <a:gd name="T38" fmla="*/ 161 w 307"/>
              <a:gd name="T39" fmla="*/ 398 h 418"/>
              <a:gd name="T40" fmla="*/ 181 w 307"/>
              <a:gd name="T41" fmla="*/ 418 h 418"/>
              <a:gd name="T42" fmla="*/ 201 w 307"/>
              <a:gd name="T43" fmla="*/ 398 h 418"/>
              <a:gd name="T44" fmla="*/ 205 w 307"/>
              <a:gd name="T45" fmla="*/ 273 h 418"/>
              <a:gd name="T46" fmla="*/ 236 w 307"/>
              <a:gd name="T47" fmla="*/ 273 h 418"/>
              <a:gd name="T48" fmla="*/ 209 w 307"/>
              <a:gd name="T49" fmla="*/ 136 h 418"/>
              <a:gd name="T50" fmla="*/ 211 w 307"/>
              <a:gd name="T51" fmla="*/ 69 h 418"/>
              <a:gd name="T52" fmla="*/ 254 w 307"/>
              <a:gd name="T53" fmla="*/ 91 h 418"/>
              <a:gd name="T54" fmla="*/ 269 w 307"/>
              <a:gd name="T55" fmla="*/ 121 h 418"/>
              <a:gd name="T56" fmla="*/ 276 w 307"/>
              <a:gd name="T57" fmla="*/ 156 h 418"/>
              <a:gd name="T58" fmla="*/ 290 w 307"/>
              <a:gd name="T59" fmla="*/ 172 h 418"/>
              <a:gd name="T60" fmla="*/ 306 w 307"/>
              <a:gd name="T61" fmla="*/ 157 h 418"/>
              <a:gd name="T62" fmla="*/ 301 w 307"/>
              <a:gd name="T63" fmla="*/ 112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7" h="418">
                <a:moveTo>
                  <a:pt x="301" y="112"/>
                </a:moveTo>
                <a:cubicBezTo>
                  <a:pt x="296" y="89"/>
                  <a:pt x="279" y="60"/>
                  <a:pt x="270" y="50"/>
                </a:cubicBezTo>
                <a:cubicBezTo>
                  <a:pt x="263" y="41"/>
                  <a:pt x="219" y="0"/>
                  <a:pt x="153" y="0"/>
                </a:cubicBezTo>
                <a:cubicBezTo>
                  <a:pt x="88" y="0"/>
                  <a:pt x="44" y="41"/>
                  <a:pt x="37" y="50"/>
                </a:cubicBezTo>
                <a:cubicBezTo>
                  <a:pt x="28" y="60"/>
                  <a:pt x="11" y="89"/>
                  <a:pt x="5" y="112"/>
                </a:cubicBezTo>
                <a:cubicBezTo>
                  <a:pt x="2" y="127"/>
                  <a:pt x="0" y="142"/>
                  <a:pt x="1" y="157"/>
                </a:cubicBezTo>
                <a:cubicBezTo>
                  <a:pt x="1" y="166"/>
                  <a:pt x="8" y="172"/>
                  <a:pt x="17" y="172"/>
                </a:cubicBezTo>
                <a:cubicBezTo>
                  <a:pt x="25" y="171"/>
                  <a:pt x="31" y="164"/>
                  <a:pt x="31" y="156"/>
                </a:cubicBezTo>
                <a:cubicBezTo>
                  <a:pt x="31" y="145"/>
                  <a:pt x="34" y="133"/>
                  <a:pt x="38" y="121"/>
                </a:cubicBezTo>
                <a:cubicBezTo>
                  <a:pt x="40" y="114"/>
                  <a:pt x="49" y="97"/>
                  <a:pt x="53" y="91"/>
                </a:cubicBezTo>
                <a:cubicBezTo>
                  <a:pt x="63" y="83"/>
                  <a:pt x="79" y="72"/>
                  <a:pt x="96" y="69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72" y="273"/>
                  <a:pt x="72" y="273"/>
                  <a:pt x="72" y="273"/>
                </a:cubicBezTo>
                <a:cubicBezTo>
                  <a:pt x="102" y="273"/>
                  <a:pt x="102" y="273"/>
                  <a:pt x="102" y="273"/>
                </a:cubicBezTo>
                <a:cubicBezTo>
                  <a:pt x="106" y="398"/>
                  <a:pt x="106" y="398"/>
                  <a:pt x="106" y="398"/>
                </a:cubicBezTo>
                <a:cubicBezTo>
                  <a:pt x="106" y="409"/>
                  <a:pt x="115" y="418"/>
                  <a:pt x="126" y="418"/>
                </a:cubicBezTo>
                <a:cubicBezTo>
                  <a:pt x="137" y="418"/>
                  <a:pt x="146" y="409"/>
                  <a:pt x="146" y="398"/>
                </a:cubicBezTo>
                <a:cubicBezTo>
                  <a:pt x="151" y="273"/>
                  <a:pt x="151" y="273"/>
                  <a:pt x="151" y="273"/>
                </a:cubicBezTo>
                <a:cubicBezTo>
                  <a:pt x="156" y="273"/>
                  <a:pt x="156" y="273"/>
                  <a:pt x="156" y="273"/>
                </a:cubicBezTo>
                <a:cubicBezTo>
                  <a:pt x="161" y="398"/>
                  <a:pt x="161" y="398"/>
                  <a:pt x="161" y="398"/>
                </a:cubicBezTo>
                <a:cubicBezTo>
                  <a:pt x="161" y="409"/>
                  <a:pt x="170" y="418"/>
                  <a:pt x="181" y="418"/>
                </a:cubicBezTo>
                <a:cubicBezTo>
                  <a:pt x="192" y="418"/>
                  <a:pt x="201" y="409"/>
                  <a:pt x="201" y="398"/>
                </a:cubicBezTo>
                <a:cubicBezTo>
                  <a:pt x="205" y="273"/>
                  <a:pt x="205" y="273"/>
                  <a:pt x="205" y="273"/>
                </a:cubicBezTo>
                <a:cubicBezTo>
                  <a:pt x="236" y="273"/>
                  <a:pt x="236" y="273"/>
                  <a:pt x="236" y="273"/>
                </a:cubicBezTo>
                <a:cubicBezTo>
                  <a:pt x="209" y="136"/>
                  <a:pt x="209" y="136"/>
                  <a:pt x="209" y="136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8" y="72"/>
                  <a:pt x="243" y="83"/>
                  <a:pt x="254" y="91"/>
                </a:cubicBezTo>
                <a:cubicBezTo>
                  <a:pt x="257" y="97"/>
                  <a:pt x="267" y="114"/>
                  <a:pt x="269" y="121"/>
                </a:cubicBezTo>
                <a:cubicBezTo>
                  <a:pt x="273" y="133"/>
                  <a:pt x="275" y="145"/>
                  <a:pt x="276" y="156"/>
                </a:cubicBezTo>
                <a:cubicBezTo>
                  <a:pt x="275" y="164"/>
                  <a:pt x="282" y="171"/>
                  <a:pt x="290" y="172"/>
                </a:cubicBezTo>
                <a:cubicBezTo>
                  <a:pt x="299" y="172"/>
                  <a:pt x="306" y="166"/>
                  <a:pt x="306" y="157"/>
                </a:cubicBezTo>
                <a:cubicBezTo>
                  <a:pt x="307" y="142"/>
                  <a:pt x="305" y="127"/>
                  <a:pt x="301" y="11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8" name="Oval 448"/>
          <p:cNvSpPr>
            <a:spLocks noChangeArrowheads="1"/>
          </p:cNvSpPr>
          <p:nvPr/>
        </p:nvSpPr>
        <p:spPr bwMode="auto">
          <a:xfrm>
            <a:off x="4765934" y="4663826"/>
            <a:ext cx="228600" cy="22701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9" name="Freeform 449"/>
          <p:cNvSpPr>
            <a:spLocks/>
          </p:cNvSpPr>
          <p:nvPr/>
        </p:nvSpPr>
        <p:spPr bwMode="auto">
          <a:xfrm>
            <a:off x="4426209" y="4962276"/>
            <a:ext cx="904875" cy="1230313"/>
          </a:xfrm>
          <a:custGeom>
            <a:avLst/>
            <a:gdLst>
              <a:gd name="T0" fmla="*/ 302 w 307"/>
              <a:gd name="T1" fmla="*/ 112 h 418"/>
              <a:gd name="T2" fmla="*/ 270 w 307"/>
              <a:gd name="T3" fmla="*/ 50 h 418"/>
              <a:gd name="T4" fmla="*/ 154 w 307"/>
              <a:gd name="T5" fmla="*/ 0 h 418"/>
              <a:gd name="T6" fmla="*/ 37 w 307"/>
              <a:gd name="T7" fmla="*/ 50 h 418"/>
              <a:gd name="T8" fmla="*/ 6 w 307"/>
              <a:gd name="T9" fmla="*/ 112 h 418"/>
              <a:gd name="T10" fmla="*/ 1 w 307"/>
              <a:gd name="T11" fmla="*/ 157 h 418"/>
              <a:gd name="T12" fmla="*/ 17 w 307"/>
              <a:gd name="T13" fmla="*/ 172 h 418"/>
              <a:gd name="T14" fmla="*/ 31 w 307"/>
              <a:gd name="T15" fmla="*/ 156 h 418"/>
              <a:gd name="T16" fmla="*/ 38 w 307"/>
              <a:gd name="T17" fmla="*/ 121 h 418"/>
              <a:gd name="T18" fmla="*/ 53 w 307"/>
              <a:gd name="T19" fmla="*/ 91 h 418"/>
              <a:gd name="T20" fmla="*/ 96 w 307"/>
              <a:gd name="T21" fmla="*/ 69 h 418"/>
              <a:gd name="T22" fmla="*/ 106 w 307"/>
              <a:gd name="T23" fmla="*/ 398 h 418"/>
              <a:gd name="T24" fmla="*/ 126 w 307"/>
              <a:gd name="T25" fmla="*/ 418 h 418"/>
              <a:gd name="T26" fmla="*/ 146 w 307"/>
              <a:gd name="T27" fmla="*/ 398 h 418"/>
              <a:gd name="T28" fmla="*/ 154 w 307"/>
              <a:gd name="T29" fmla="*/ 220 h 418"/>
              <a:gd name="T30" fmla="*/ 161 w 307"/>
              <a:gd name="T31" fmla="*/ 398 h 418"/>
              <a:gd name="T32" fmla="*/ 181 w 307"/>
              <a:gd name="T33" fmla="*/ 418 h 418"/>
              <a:gd name="T34" fmla="*/ 201 w 307"/>
              <a:gd name="T35" fmla="*/ 398 h 418"/>
              <a:gd name="T36" fmla="*/ 211 w 307"/>
              <a:gd name="T37" fmla="*/ 69 h 418"/>
              <a:gd name="T38" fmla="*/ 254 w 307"/>
              <a:gd name="T39" fmla="*/ 91 h 418"/>
              <a:gd name="T40" fmla="*/ 269 w 307"/>
              <a:gd name="T41" fmla="*/ 121 h 418"/>
              <a:gd name="T42" fmla="*/ 276 w 307"/>
              <a:gd name="T43" fmla="*/ 156 h 418"/>
              <a:gd name="T44" fmla="*/ 290 w 307"/>
              <a:gd name="T45" fmla="*/ 172 h 418"/>
              <a:gd name="T46" fmla="*/ 306 w 307"/>
              <a:gd name="T47" fmla="*/ 157 h 418"/>
              <a:gd name="T48" fmla="*/ 302 w 307"/>
              <a:gd name="T49" fmla="*/ 112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7" h="418">
                <a:moveTo>
                  <a:pt x="302" y="112"/>
                </a:moveTo>
                <a:cubicBezTo>
                  <a:pt x="296" y="89"/>
                  <a:pt x="279" y="60"/>
                  <a:pt x="270" y="50"/>
                </a:cubicBezTo>
                <a:cubicBezTo>
                  <a:pt x="263" y="41"/>
                  <a:pt x="219" y="0"/>
                  <a:pt x="154" y="0"/>
                </a:cubicBezTo>
                <a:cubicBezTo>
                  <a:pt x="88" y="0"/>
                  <a:pt x="44" y="41"/>
                  <a:pt x="37" y="50"/>
                </a:cubicBezTo>
                <a:cubicBezTo>
                  <a:pt x="28" y="60"/>
                  <a:pt x="11" y="89"/>
                  <a:pt x="6" y="112"/>
                </a:cubicBezTo>
                <a:cubicBezTo>
                  <a:pt x="2" y="127"/>
                  <a:pt x="0" y="142"/>
                  <a:pt x="1" y="157"/>
                </a:cubicBezTo>
                <a:cubicBezTo>
                  <a:pt x="1" y="166"/>
                  <a:pt x="8" y="172"/>
                  <a:pt x="17" y="172"/>
                </a:cubicBezTo>
                <a:cubicBezTo>
                  <a:pt x="25" y="171"/>
                  <a:pt x="32" y="164"/>
                  <a:pt x="31" y="156"/>
                </a:cubicBezTo>
                <a:cubicBezTo>
                  <a:pt x="32" y="145"/>
                  <a:pt x="34" y="133"/>
                  <a:pt x="38" y="121"/>
                </a:cubicBezTo>
                <a:cubicBezTo>
                  <a:pt x="40" y="114"/>
                  <a:pt x="49" y="97"/>
                  <a:pt x="53" y="91"/>
                </a:cubicBezTo>
                <a:cubicBezTo>
                  <a:pt x="64" y="83"/>
                  <a:pt x="79" y="72"/>
                  <a:pt x="96" y="69"/>
                </a:cubicBezTo>
                <a:cubicBezTo>
                  <a:pt x="106" y="398"/>
                  <a:pt x="106" y="398"/>
                  <a:pt x="106" y="398"/>
                </a:cubicBezTo>
                <a:cubicBezTo>
                  <a:pt x="106" y="409"/>
                  <a:pt x="115" y="418"/>
                  <a:pt x="126" y="418"/>
                </a:cubicBezTo>
                <a:cubicBezTo>
                  <a:pt x="137" y="418"/>
                  <a:pt x="146" y="409"/>
                  <a:pt x="146" y="398"/>
                </a:cubicBezTo>
                <a:cubicBezTo>
                  <a:pt x="154" y="220"/>
                  <a:pt x="154" y="220"/>
                  <a:pt x="154" y="220"/>
                </a:cubicBezTo>
                <a:cubicBezTo>
                  <a:pt x="161" y="398"/>
                  <a:pt x="161" y="398"/>
                  <a:pt x="161" y="398"/>
                </a:cubicBezTo>
                <a:cubicBezTo>
                  <a:pt x="161" y="409"/>
                  <a:pt x="170" y="418"/>
                  <a:pt x="181" y="418"/>
                </a:cubicBezTo>
                <a:cubicBezTo>
                  <a:pt x="192" y="418"/>
                  <a:pt x="201" y="409"/>
                  <a:pt x="201" y="398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8" y="72"/>
                  <a:pt x="244" y="83"/>
                  <a:pt x="254" y="91"/>
                </a:cubicBezTo>
                <a:cubicBezTo>
                  <a:pt x="258" y="97"/>
                  <a:pt x="267" y="114"/>
                  <a:pt x="269" y="121"/>
                </a:cubicBezTo>
                <a:cubicBezTo>
                  <a:pt x="273" y="133"/>
                  <a:pt x="276" y="145"/>
                  <a:pt x="276" y="156"/>
                </a:cubicBezTo>
                <a:cubicBezTo>
                  <a:pt x="276" y="164"/>
                  <a:pt x="282" y="171"/>
                  <a:pt x="290" y="172"/>
                </a:cubicBezTo>
                <a:cubicBezTo>
                  <a:pt x="299" y="172"/>
                  <a:pt x="306" y="166"/>
                  <a:pt x="306" y="157"/>
                </a:cubicBezTo>
                <a:cubicBezTo>
                  <a:pt x="307" y="142"/>
                  <a:pt x="305" y="127"/>
                  <a:pt x="302" y="11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0" name="Freeform 450"/>
          <p:cNvSpPr>
            <a:spLocks/>
          </p:cNvSpPr>
          <p:nvPr/>
        </p:nvSpPr>
        <p:spPr bwMode="auto">
          <a:xfrm>
            <a:off x="5165984" y="5597276"/>
            <a:ext cx="168275" cy="360363"/>
          </a:xfrm>
          <a:custGeom>
            <a:avLst/>
            <a:gdLst>
              <a:gd name="T0" fmla="*/ 106 w 106"/>
              <a:gd name="T1" fmla="*/ 227 h 227"/>
              <a:gd name="T2" fmla="*/ 0 w 106"/>
              <a:gd name="T3" fmla="*/ 227 h 227"/>
              <a:gd name="T4" fmla="*/ 5 w 106"/>
              <a:gd name="T5" fmla="*/ 0 h 227"/>
              <a:gd name="T6" fmla="*/ 100 w 106"/>
              <a:gd name="T7" fmla="*/ 0 h 227"/>
              <a:gd name="T8" fmla="*/ 106 w 10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227">
                <a:moveTo>
                  <a:pt x="106" y="227"/>
                </a:moveTo>
                <a:lnTo>
                  <a:pt x="0" y="227"/>
                </a:lnTo>
                <a:lnTo>
                  <a:pt x="5" y="0"/>
                </a:lnTo>
                <a:lnTo>
                  <a:pt x="100" y="0"/>
                </a:lnTo>
                <a:lnTo>
                  <a:pt x="106" y="22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1" name="Freeform 451"/>
          <p:cNvSpPr>
            <a:spLocks/>
          </p:cNvSpPr>
          <p:nvPr/>
        </p:nvSpPr>
        <p:spPr bwMode="auto">
          <a:xfrm>
            <a:off x="5062796" y="5303589"/>
            <a:ext cx="120650" cy="285750"/>
          </a:xfrm>
          <a:custGeom>
            <a:avLst/>
            <a:gdLst>
              <a:gd name="T0" fmla="*/ 76 w 76"/>
              <a:gd name="T1" fmla="*/ 180 h 180"/>
              <a:gd name="T2" fmla="*/ 0 w 76"/>
              <a:gd name="T3" fmla="*/ 180 h 180"/>
              <a:gd name="T4" fmla="*/ 5 w 76"/>
              <a:gd name="T5" fmla="*/ 0 h 180"/>
              <a:gd name="T6" fmla="*/ 70 w 76"/>
              <a:gd name="T7" fmla="*/ 0 h 180"/>
              <a:gd name="T8" fmla="*/ 76 w 76"/>
              <a:gd name="T9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80">
                <a:moveTo>
                  <a:pt x="76" y="180"/>
                </a:moveTo>
                <a:lnTo>
                  <a:pt x="0" y="180"/>
                </a:lnTo>
                <a:lnTo>
                  <a:pt x="5" y="0"/>
                </a:lnTo>
                <a:lnTo>
                  <a:pt x="70" y="0"/>
                </a:lnTo>
                <a:lnTo>
                  <a:pt x="76" y="18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2" name="Freeform 452"/>
          <p:cNvSpPr>
            <a:spLocks/>
          </p:cNvSpPr>
          <p:nvPr/>
        </p:nvSpPr>
        <p:spPr bwMode="auto">
          <a:xfrm>
            <a:off x="4570671" y="5303589"/>
            <a:ext cx="117475" cy="211138"/>
          </a:xfrm>
          <a:custGeom>
            <a:avLst/>
            <a:gdLst>
              <a:gd name="T0" fmla="*/ 74 w 74"/>
              <a:gd name="T1" fmla="*/ 133 h 133"/>
              <a:gd name="T2" fmla="*/ 0 w 74"/>
              <a:gd name="T3" fmla="*/ 133 h 133"/>
              <a:gd name="T4" fmla="*/ 6 w 74"/>
              <a:gd name="T5" fmla="*/ 0 h 133"/>
              <a:gd name="T6" fmla="*/ 71 w 74"/>
              <a:gd name="T7" fmla="*/ 0 h 133"/>
              <a:gd name="T8" fmla="*/ 74 w 74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33">
                <a:moveTo>
                  <a:pt x="74" y="133"/>
                </a:moveTo>
                <a:lnTo>
                  <a:pt x="0" y="133"/>
                </a:lnTo>
                <a:lnTo>
                  <a:pt x="6" y="0"/>
                </a:lnTo>
                <a:lnTo>
                  <a:pt x="71" y="0"/>
                </a:lnTo>
                <a:lnTo>
                  <a:pt x="74" y="13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3" name="Freeform 453"/>
          <p:cNvSpPr>
            <a:spLocks/>
          </p:cNvSpPr>
          <p:nvPr/>
        </p:nvSpPr>
        <p:spPr bwMode="auto">
          <a:xfrm>
            <a:off x="5342196" y="5597276"/>
            <a:ext cx="138113" cy="295275"/>
          </a:xfrm>
          <a:custGeom>
            <a:avLst/>
            <a:gdLst>
              <a:gd name="T0" fmla="*/ 87 w 87"/>
              <a:gd name="T1" fmla="*/ 179 h 186"/>
              <a:gd name="T2" fmla="*/ 13 w 87"/>
              <a:gd name="T3" fmla="*/ 186 h 186"/>
              <a:gd name="T4" fmla="*/ 0 w 87"/>
              <a:gd name="T5" fmla="*/ 8 h 186"/>
              <a:gd name="T6" fmla="*/ 65 w 87"/>
              <a:gd name="T7" fmla="*/ 0 h 186"/>
              <a:gd name="T8" fmla="*/ 87 w 87"/>
              <a:gd name="T9" fmla="*/ 17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186">
                <a:moveTo>
                  <a:pt x="87" y="179"/>
                </a:moveTo>
                <a:lnTo>
                  <a:pt x="13" y="186"/>
                </a:lnTo>
                <a:lnTo>
                  <a:pt x="0" y="8"/>
                </a:lnTo>
                <a:lnTo>
                  <a:pt x="65" y="0"/>
                </a:lnTo>
                <a:lnTo>
                  <a:pt x="87" y="17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4" name="Freeform 454"/>
          <p:cNvSpPr>
            <a:spLocks/>
          </p:cNvSpPr>
          <p:nvPr/>
        </p:nvSpPr>
        <p:spPr bwMode="auto">
          <a:xfrm>
            <a:off x="4446846" y="5597276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6 w 104"/>
              <a:gd name="T5" fmla="*/ 0 h 197"/>
              <a:gd name="T6" fmla="*/ 99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6" y="0"/>
                </a:lnTo>
                <a:lnTo>
                  <a:pt x="99" y="0"/>
                </a:lnTo>
                <a:lnTo>
                  <a:pt x="104" y="19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5" name="Freeform 455"/>
          <p:cNvSpPr>
            <a:spLocks/>
          </p:cNvSpPr>
          <p:nvPr/>
        </p:nvSpPr>
        <p:spPr bwMode="auto">
          <a:xfrm>
            <a:off x="4253171" y="5595689"/>
            <a:ext cx="182563" cy="365125"/>
          </a:xfrm>
          <a:custGeom>
            <a:avLst/>
            <a:gdLst>
              <a:gd name="T0" fmla="*/ 104 w 115"/>
              <a:gd name="T1" fmla="*/ 230 h 230"/>
              <a:gd name="T2" fmla="*/ 0 w 115"/>
              <a:gd name="T3" fmla="*/ 224 h 230"/>
              <a:gd name="T4" fmla="*/ 20 w 115"/>
              <a:gd name="T5" fmla="*/ 0 h 230"/>
              <a:gd name="T6" fmla="*/ 115 w 115"/>
              <a:gd name="T7" fmla="*/ 5 h 230"/>
              <a:gd name="T8" fmla="*/ 104 w 115"/>
              <a:gd name="T9" fmla="*/ 23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230">
                <a:moveTo>
                  <a:pt x="104" y="230"/>
                </a:moveTo>
                <a:lnTo>
                  <a:pt x="0" y="224"/>
                </a:lnTo>
                <a:lnTo>
                  <a:pt x="20" y="0"/>
                </a:lnTo>
                <a:lnTo>
                  <a:pt x="115" y="5"/>
                </a:lnTo>
                <a:lnTo>
                  <a:pt x="104" y="23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6" name="Freeform 456"/>
          <p:cNvSpPr>
            <a:spLocks/>
          </p:cNvSpPr>
          <p:nvPr/>
        </p:nvSpPr>
        <p:spPr bwMode="auto">
          <a:xfrm>
            <a:off x="4405571" y="5417889"/>
            <a:ext cx="76200" cy="223838"/>
          </a:xfrm>
          <a:custGeom>
            <a:avLst/>
            <a:gdLst>
              <a:gd name="T0" fmla="*/ 13 w 48"/>
              <a:gd name="T1" fmla="*/ 141 h 141"/>
              <a:gd name="T2" fmla="*/ 0 w 48"/>
              <a:gd name="T3" fmla="*/ 138 h 141"/>
              <a:gd name="T4" fmla="*/ 35 w 48"/>
              <a:gd name="T5" fmla="*/ 0 h 141"/>
              <a:gd name="T6" fmla="*/ 48 w 48"/>
              <a:gd name="T7" fmla="*/ 4 h 141"/>
              <a:gd name="T8" fmla="*/ 13 w 48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141">
                <a:moveTo>
                  <a:pt x="13" y="141"/>
                </a:moveTo>
                <a:lnTo>
                  <a:pt x="0" y="138"/>
                </a:lnTo>
                <a:lnTo>
                  <a:pt x="35" y="0"/>
                </a:lnTo>
                <a:lnTo>
                  <a:pt x="48" y="4"/>
                </a:lnTo>
                <a:lnTo>
                  <a:pt x="13" y="14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7" name="Freeform 457"/>
          <p:cNvSpPr>
            <a:spLocks/>
          </p:cNvSpPr>
          <p:nvPr/>
        </p:nvSpPr>
        <p:spPr bwMode="auto">
          <a:xfrm>
            <a:off x="4467484" y="5417889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5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5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8" name="Freeform 458"/>
          <p:cNvSpPr>
            <a:spLocks/>
          </p:cNvSpPr>
          <p:nvPr/>
        </p:nvSpPr>
        <p:spPr bwMode="auto">
          <a:xfrm>
            <a:off x="4491296" y="5430589"/>
            <a:ext cx="112713" cy="211138"/>
          </a:xfrm>
          <a:custGeom>
            <a:avLst/>
            <a:gdLst>
              <a:gd name="T0" fmla="*/ 59 w 71"/>
              <a:gd name="T1" fmla="*/ 133 h 133"/>
              <a:gd name="T2" fmla="*/ 0 w 71"/>
              <a:gd name="T3" fmla="*/ 5 h 133"/>
              <a:gd name="T4" fmla="*/ 11 w 71"/>
              <a:gd name="T5" fmla="*/ 0 h 133"/>
              <a:gd name="T6" fmla="*/ 71 w 71"/>
              <a:gd name="T7" fmla="*/ 128 h 133"/>
              <a:gd name="T8" fmla="*/ 59 w 71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33">
                <a:moveTo>
                  <a:pt x="59" y="133"/>
                </a:moveTo>
                <a:lnTo>
                  <a:pt x="0" y="5"/>
                </a:lnTo>
                <a:lnTo>
                  <a:pt x="11" y="0"/>
                </a:lnTo>
                <a:lnTo>
                  <a:pt x="71" y="128"/>
                </a:lnTo>
                <a:lnTo>
                  <a:pt x="59" y="13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9" name="Freeform 459"/>
          <p:cNvSpPr>
            <a:spLocks/>
          </p:cNvSpPr>
          <p:nvPr/>
        </p:nvSpPr>
        <p:spPr bwMode="auto">
          <a:xfrm>
            <a:off x="4646871" y="5097214"/>
            <a:ext cx="30163" cy="223838"/>
          </a:xfrm>
          <a:custGeom>
            <a:avLst/>
            <a:gdLst>
              <a:gd name="T0" fmla="*/ 6 w 19"/>
              <a:gd name="T1" fmla="*/ 141 h 141"/>
              <a:gd name="T2" fmla="*/ 0 w 19"/>
              <a:gd name="T3" fmla="*/ 0 h 141"/>
              <a:gd name="T4" fmla="*/ 11 w 19"/>
              <a:gd name="T5" fmla="*/ 0 h 141"/>
              <a:gd name="T6" fmla="*/ 19 w 19"/>
              <a:gd name="T7" fmla="*/ 141 h 141"/>
              <a:gd name="T8" fmla="*/ 6 w 19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41">
                <a:moveTo>
                  <a:pt x="6" y="141"/>
                </a:moveTo>
                <a:lnTo>
                  <a:pt x="0" y="0"/>
                </a:lnTo>
                <a:lnTo>
                  <a:pt x="11" y="0"/>
                </a:lnTo>
                <a:lnTo>
                  <a:pt x="19" y="141"/>
                </a:lnTo>
                <a:lnTo>
                  <a:pt x="6" y="14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0" name="Freeform 460"/>
          <p:cNvSpPr>
            <a:spLocks/>
          </p:cNvSpPr>
          <p:nvPr/>
        </p:nvSpPr>
        <p:spPr bwMode="auto">
          <a:xfrm>
            <a:off x="5107246" y="5103564"/>
            <a:ext cx="31750" cy="223838"/>
          </a:xfrm>
          <a:custGeom>
            <a:avLst/>
            <a:gdLst>
              <a:gd name="T0" fmla="*/ 7 w 20"/>
              <a:gd name="T1" fmla="*/ 141 h 141"/>
              <a:gd name="T2" fmla="*/ 0 w 20"/>
              <a:gd name="T3" fmla="*/ 0 h 141"/>
              <a:gd name="T4" fmla="*/ 13 w 20"/>
              <a:gd name="T5" fmla="*/ 0 h 141"/>
              <a:gd name="T6" fmla="*/ 20 w 20"/>
              <a:gd name="T7" fmla="*/ 141 h 141"/>
              <a:gd name="T8" fmla="*/ 7 w 20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41">
                <a:moveTo>
                  <a:pt x="7" y="141"/>
                </a:moveTo>
                <a:lnTo>
                  <a:pt x="0" y="0"/>
                </a:lnTo>
                <a:lnTo>
                  <a:pt x="13" y="0"/>
                </a:lnTo>
                <a:lnTo>
                  <a:pt x="20" y="141"/>
                </a:lnTo>
                <a:lnTo>
                  <a:pt x="7" y="14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1" name="Freeform 461"/>
          <p:cNvSpPr>
            <a:spLocks/>
          </p:cNvSpPr>
          <p:nvPr/>
        </p:nvSpPr>
        <p:spPr bwMode="auto">
          <a:xfrm>
            <a:off x="4583371" y="5111501"/>
            <a:ext cx="31750" cy="227013"/>
          </a:xfrm>
          <a:custGeom>
            <a:avLst/>
            <a:gdLst>
              <a:gd name="T0" fmla="*/ 13 w 20"/>
              <a:gd name="T1" fmla="*/ 143 h 143"/>
              <a:gd name="T2" fmla="*/ 0 w 20"/>
              <a:gd name="T3" fmla="*/ 141 h 143"/>
              <a:gd name="T4" fmla="*/ 9 w 20"/>
              <a:gd name="T5" fmla="*/ 0 h 143"/>
              <a:gd name="T6" fmla="*/ 20 w 20"/>
              <a:gd name="T7" fmla="*/ 0 h 143"/>
              <a:gd name="T8" fmla="*/ 13 w 20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43">
                <a:moveTo>
                  <a:pt x="13" y="143"/>
                </a:moveTo>
                <a:lnTo>
                  <a:pt x="0" y="141"/>
                </a:lnTo>
                <a:lnTo>
                  <a:pt x="9" y="0"/>
                </a:lnTo>
                <a:lnTo>
                  <a:pt x="20" y="0"/>
                </a:lnTo>
                <a:lnTo>
                  <a:pt x="13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2" name="Freeform 462"/>
          <p:cNvSpPr>
            <a:spLocks/>
          </p:cNvSpPr>
          <p:nvPr/>
        </p:nvSpPr>
        <p:spPr bwMode="auto">
          <a:xfrm>
            <a:off x="4288096" y="5424239"/>
            <a:ext cx="185738" cy="200025"/>
          </a:xfrm>
          <a:custGeom>
            <a:avLst/>
            <a:gdLst>
              <a:gd name="T0" fmla="*/ 9 w 117"/>
              <a:gd name="T1" fmla="*/ 126 h 126"/>
              <a:gd name="T2" fmla="*/ 0 w 117"/>
              <a:gd name="T3" fmla="*/ 119 h 126"/>
              <a:gd name="T4" fmla="*/ 108 w 117"/>
              <a:gd name="T5" fmla="*/ 0 h 126"/>
              <a:gd name="T6" fmla="*/ 117 w 117"/>
              <a:gd name="T7" fmla="*/ 9 h 126"/>
              <a:gd name="T8" fmla="*/ 9 w 117"/>
              <a:gd name="T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26">
                <a:moveTo>
                  <a:pt x="9" y="126"/>
                </a:moveTo>
                <a:lnTo>
                  <a:pt x="0" y="119"/>
                </a:lnTo>
                <a:lnTo>
                  <a:pt x="108" y="0"/>
                </a:lnTo>
                <a:lnTo>
                  <a:pt x="117" y="9"/>
                </a:lnTo>
                <a:lnTo>
                  <a:pt x="9" y="12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3" name="Freeform 463"/>
          <p:cNvSpPr>
            <a:spLocks/>
          </p:cNvSpPr>
          <p:nvPr/>
        </p:nvSpPr>
        <p:spPr bwMode="auto">
          <a:xfrm>
            <a:off x="5277109" y="5414714"/>
            <a:ext cx="157163" cy="201613"/>
          </a:xfrm>
          <a:custGeom>
            <a:avLst/>
            <a:gdLst>
              <a:gd name="T0" fmla="*/ 89 w 99"/>
              <a:gd name="T1" fmla="*/ 127 h 127"/>
              <a:gd name="T2" fmla="*/ 0 w 99"/>
              <a:gd name="T3" fmla="*/ 8 h 127"/>
              <a:gd name="T4" fmla="*/ 11 w 99"/>
              <a:gd name="T5" fmla="*/ 0 h 127"/>
              <a:gd name="T6" fmla="*/ 99 w 99"/>
              <a:gd name="T7" fmla="*/ 119 h 127"/>
              <a:gd name="T8" fmla="*/ 89 w 99"/>
              <a:gd name="T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27">
                <a:moveTo>
                  <a:pt x="89" y="127"/>
                </a:moveTo>
                <a:lnTo>
                  <a:pt x="0" y="8"/>
                </a:lnTo>
                <a:lnTo>
                  <a:pt x="11" y="0"/>
                </a:lnTo>
                <a:lnTo>
                  <a:pt x="99" y="119"/>
                </a:lnTo>
                <a:lnTo>
                  <a:pt x="89" y="12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4" name="Freeform 464"/>
          <p:cNvSpPr>
            <a:spLocks/>
          </p:cNvSpPr>
          <p:nvPr/>
        </p:nvSpPr>
        <p:spPr bwMode="auto">
          <a:xfrm>
            <a:off x="5277109" y="5441701"/>
            <a:ext cx="112713" cy="203200"/>
          </a:xfrm>
          <a:custGeom>
            <a:avLst/>
            <a:gdLst>
              <a:gd name="T0" fmla="*/ 58 w 71"/>
              <a:gd name="T1" fmla="*/ 128 h 128"/>
              <a:gd name="T2" fmla="*/ 0 w 71"/>
              <a:gd name="T3" fmla="*/ 6 h 128"/>
              <a:gd name="T4" fmla="*/ 11 w 71"/>
              <a:gd name="T5" fmla="*/ 0 h 128"/>
              <a:gd name="T6" fmla="*/ 71 w 71"/>
              <a:gd name="T7" fmla="*/ 123 h 128"/>
              <a:gd name="T8" fmla="*/ 58 w 71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8">
                <a:moveTo>
                  <a:pt x="58" y="128"/>
                </a:moveTo>
                <a:lnTo>
                  <a:pt x="0" y="6"/>
                </a:lnTo>
                <a:lnTo>
                  <a:pt x="11" y="0"/>
                </a:lnTo>
                <a:lnTo>
                  <a:pt x="71" y="123"/>
                </a:lnTo>
                <a:lnTo>
                  <a:pt x="58" y="12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5" name="Freeform 465"/>
          <p:cNvSpPr>
            <a:spLocks/>
          </p:cNvSpPr>
          <p:nvPr/>
        </p:nvSpPr>
        <p:spPr bwMode="auto">
          <a:xfrm>
            <a:off x="5275521" y="5421064"/>
            <a:ext cx="42863" cy="227013"/>
          </a:xfrm>
          <a:custGeom>
            <a:avLst/>
            <a:gdLst>
              <a:gd name="T0" fmla="*/ 14 w 27"/>
              <a:gd name="T1" fmla="*/ 143 h 143"/>
              <a:gd name="T2" fmla="*/ 0 w 27"/>
              <a:gd name="T3" fmla="*/ 2 h 143"/>
              <a:gd name="T4" fmla="*/ 12 w 27"/>
              <a:gd name="T5" fmla="*/ 0 h 143"/>
              <a:gd name="T6" fmla="*/ 27 w 27"/>
              <a:gd name="T7" fmla="*/ 141 h 143"/>
              <a:gd name="T8" fmla="*/ 14 w 27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43">
                <a:moveTo>
                  <a:pt x="14" y="143"/>
                </a:moveTo>
                <a:lnTo>
                  <a:pt x="0" y="2"/>
                </a:lnTo>
                <a:lnTo>
                  <a:pt x="12" y="0"/>
                </a:lnTo>
                <a:lnTo>
                  <a:pt x="27" y="141"/>
                </a:lnTo>
                <a:lnTo>
                  <a:pt x="14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6" name="Freeform 466"/>
          <p:cNvSpPr>
            <a:spLocks/>
          </p:cNvSpPr>
          <p:nvPr/>
        </p:nvSpPr>
        <p:spPr bwMode="auto">
          <a:xfrm>
            <a:off x="5183446" y="5417889"/>
            <a:ext cx="82550" cy="215900"/>
          </a:xfrm>
          <a:custGeom>
            <a:avLst/>
            <a:gdLst>
              <a:gd name="T0" fmla="*/ 13 w 52"/>
              <a:gd name="T1" fmla="*/ 136 h 136"/>
              <a:gd name="T2" fmla="*/ 0 w 52"/>
              <a:gd name="T3" fmla="*/ 134 h 136"/>
              <a:gd name="T4" fmla="*/ 39 w 52"/>
              <a:gd name="T5" fmla="*/ 0 h 136"/>
              <a:gd name="T6" fmla="*/ 52 w 52"/>
              <a:gd name="T7" fmla="*/ 4 h 136"/>
              <a:gd name="T8" fmla="*/ 13 w 52"/>
              <a:gd name="T9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36">
                <a:moveTo>
                  <a:pt x="13" y="136"/>
                </a:moveTo>
                <a:lnTo>
                  <a:pt x="0" y="134"/>
                </a:lnTo>
                <a:lnTo>
                  <a:pt x="39" y="0"/>
                </a:lnTo>
                <a:lnTo>
                  <a:pt x="52" y="4"/>
                </a:lnTo>
                <a:lnTo>
                  <a:pt x="13" y="136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7" name="Oval 467"/>
          <p:cNvSpPr>
            <a:spLocks noChangeArrowheads="1"/>
          </p:cNvSpPr>
          <p:nvPr/>
        </p:nvSpPr>
        <p:spPr bwMode="auto">
          <a:xfrm>
            <a:off x="7103294" y="4663826"/>
            <a:ext cx="228600" cy="22701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8" name="Freeform 468"/>
          <p:cNvSpPr>
            <a:spLocks noEditPoints="1"/>
          </p:cNvSpPr>
          <p:nvPr/>
        </p:nvSpPr>
        <p:spPr bwMode="auto">
          <a:xfrm>
            <a:off x="7506519" y="5597276"/>
            <a:ext cx="165100" cy="360363"/>
          </a:xfrm>
          <a:custGeom>
            <a:avLst/>
            <a:gdLst>
              <a:gd name="T0" fmla="*/ 80 w 104"/>
              <a:gd name="T1" fmla="*/ 19 h 227"/>
              <a:gd name="T2" fmla="*/ 83 w 104"/>
              <a:gd name="T3" fmla="*/ 206 h 227"/>
              <a:gd name="T4" fmla="*/ 18 w 104"/>
              <a:gd name="T5" fmla="*/ 206 h 227"/>
              <a:gd name="T6" fmla="*/ 24 w 104"/>
              <a:gd name="T7" fmla="*/ 19 h 227"/>
              <a:gd name="T8" fmla="*/ 80 w 104"/>
              <a:gd name="T9" fmla="*/ 19 h 227"/>
              <a:gd name="T10" fmla="*/ 98 w 104"/>
              <a:gd name="T11" fmla="*/ 0 h 227"/>
              <a:gd name="T12" fmla="*/ 3 w 104"/>
              <a:gd name="T13" fmla="*/ 0 h 227"/>
              <a:gd name="T14" fmla="*/ 0 w 104"/>
              <a:gd name="T15" fmla="*/ 227 h 227"/>
              <a:gd name="T16" fmla="*/ 104 w 104"/>
              <a:gd name="T17" fmla="*/ 227 h 227"/>
              <a:gd name="T18" fmla="*/ 98 w 104"/>
              <a:gd name="T19" fmla="*/ 0 h 227"/>
              <a:gd name="T20" fmla="*/ 98 w 104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227">
                <a:moveTo>
                  <a:pt x="80" y="19"/>
                </a:moveTo>
                <a:lnTo>
                  <a:pt x="83" y="206"/>
                </a:lnTo>
                <a:lnTo>
                  <a:pt x="18" y="206"/>
                </a:lnTo>
                <a:lnTo>
                  <a:pt x="24" y="19"/>
                </a:lnTo>
                <a:lnTo>
                  <a:pt x="80" y="19"/>
                </a:lnTo>
                <a:close/>
                <a:moveTo>
                  <a:pt x="98" y="0"/>
                </a:moveTo>
                <a:lnTo>
                  <a:pt x="3" y="0"/>
                </a:lnTo>
                <a:lnTo>
                  <a:pt x="0" y="227"/>
                </a:lnTo>
                <a:lnTo>
                  <a:pt x="104" y="227"/>
                </a:lnTo>
                <a:lnTo>
                  <a:pt x="98" y="0"/>
                </a:lnTo>
                <a:lnTo>
                  <a:pt x="98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9" name="Freeform 469"/>
          <p:cNvSpPr>
            <a:spLocks noEditPoints="1"/>
          </p:cNvSpPr>
          <p:nvPr/>
        </p:nvSpPr>
        <p:spPr bwMode="auto">
          <a:xfrm>
            <a:off x="7506519" y="5597276"/>
            <a:ext cx="165100" cy="360363"/>
          </a:xfrm>
          <a:custGeom>
            <a:avLst/>
            <a:gdLst>
              <a:gd name="T0" fmla="*/ 80 w 104"/>
              <a:gd name="T1" fmla="*/ 19 h 227"/>
              <a:gd name="T2" fmla="*/ 83 w 104"/>
              <a:gd name="T3" fmla="*/ 206 h 227"/>
              <a:gd name="T4" fmla="*/ 18 w 104"/>
              <a:gd name="T5" fmla="*/ 206 h 227"/>
              <a:gd name="T6" fmla="*/ 24 w 104"/>
              <a:gd name="T7" fmla="*/ 19 h 227"/>
              <a:gd name="T8" fmla="*/ 80 w 104"/>
              <a:gd name="T9" fmla="*/ 19 h 227"/>
              <a:gd name="T10" fmla="*/ 98 w 104"/>
              <a:gd name="T11" fmla="*/ 0 h 227"/>
              <a:gd name="T12" fmla="*/ 3 w 104"/>
              <a:gd name="T13" fmla="*/ 0 h 227"/>
              <a:gd name="T14" fmla="*/ 0 w 104"/>
              <a:gd name="T15" fmla="*/ 227 h 227"/>
              <a:gd name="T16" fmla="*/ 104 w 104"/>
              <a:gd name="T17" fmla="*/ 227 h 227"/>
              <a:gd name="T18" fmla="*/ 98 w 104"/>
              <a:gd name="T19" fmla="*/ 0 h 227"/>
              <a:gd name="T20" fmla="*/ 98 w 104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227">
                <a:moveTo>
                  <a:pt x="80" y="19"/>
                </a:moveTo>
                <a:lnTo>
                  <a:pt x="83" y="206"/>
                </a:lnTo>
                <a:lnTo>
                  <a:pt x="18" y="206"/>
                </a:lnTo>
                <a:lnTo>
                  <a:pt x="24" y="19"/>
                </a:lnTo>
                <a:lnTo>
                  <a:pt x="80" y="19"/>
                </a:lnTo>
                <a:moveTo>
                  <a:pt x="98" y="0"/>
                </a:moveTo>
                <a:lnTo>
                  <a:pt x="3" y="0"/>
                </a:lnTo>
                <a:lnTo>
                  <a:pt x="0" y="227"/>
                </a:lnTo>
                <a:lnTo>
                  <a:pt x="104" y="227"/>
                </a:lnTo>
                <a:lnTo>
                  <a:pt x="98" y="0"/>
                </a:lnTo>
                <a:lnTo>
                  <a:pt x="98" y="0"/>
                </a:lnTo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0" name="Freeform 470"/>
          <p:cNvSpPr>
            <a:spLocks/>
          </p:cNvSpPr>
          <p:nvPr/>
        </p:nvSpPr>
        <p:spPr bwMode="auto">
          <a:xfrm>
            <a:off x="7400157" y="5303589"/>
            <a:ext cx="120650" cy="285750"/>
          </a:xfrm>
          <a:custGeom>
            <a:avLst/>
            <a:gdLst>
              <a:gd name="T0" fmla="*/ 76 w 76"/>
              <a:gd name="T1" fmla="*/ 180 h 180"/>
              <a:gd name="T2" fmla="*/ 0 w 76"/>
              <a:gd name="T3" fmla="*/ 180 h 180"/>
              <a:gd name="T4" fmla="*/ 6 w 76"/>
              <a:gd name="T5" fmla="*/ 0 h 180"/>
              <a:gd name="T6" fmla="*/ 70 w 76"/>
              <a:gd name="T7" fmla="*/ 0 h 180"/>
              <a:gd name="T8" fmla="*/ 76 w 76"/>
              <a:gd name="T9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80">
                <a:moveTo>
                  <a:pt x="76" y="180"/>
                </a:moveTo>
                <a:lnTo>
                  <a:pt x="0" y="180"/>
                </a:lnTo>
                <a:lnTo>
                  <a:pt x="6" y="0"/>
                </a:lnTo>
                <a:lnTo>
                  <a:pt x="70" y="0"/>
                </a:lnTo>
                <a:lnTo>
                  <a:pt x="76" y="18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1" name="Freeform 471"/>
          <p:cNvSpPr>
            <a:spLocks/>
          </p:cNvSpPr>
          <p:nvPr/>
        </p:nvSpPr>
        <p:spPr bwMode="auto">
          <a:xfrm>
            <a:off x="7679557" y="5597276"/>
            <a:ext cx="138113" cy="295275"/>
          </a:xfrm>
          <a:custGeom>
            <a:avLst/>
            <a:gdLst>
              <a:gd name="T0" fmla="*/ 87 w 87"/>
              <a:gd name="T1" fmla="*/ 179 h 186"/>
              <a:gd name="T2" fmla="*/ 13 w 87"/>
              <a:gd name="T3" fmla="*/ 186 h 186"/>
              <a:gd name="T4" fmla="*/ 0 w 87"/>
              <a:gd name="T5" fmla="*/ 8 h 186"/>
              <a:gd name="T6" fmla="*/ 65 w 87"/>
              <a:gd name="T7" fmla="*/ 0 h 186"/>
              <a:gd name="T8" fmla="*/ 87 w 87"/>
              <a:gd name="T9" fmla="*/ 17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186">
                <a:moveTo>
                  <a:pt x="87" y="179"/>
                </a:moveTo>
                <a:lnTo>
                  <a:pt x="13" y="186"/>
                </a:lnTo>
                <a:lnTo>
                  <a:pt x="0" y="8"/>
                </a:lnTo>
                <a:lnTo>
                  <a:pt x="65" y="0"/>
                </a:lnTo>
                <a:lnTo>
                  <a:pt x="87" y="17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2" name="Freeform 472"/>
          <p:cNvSpPr>
            <a:spLocks/>
          </p:cNvSpPr>
          <p:nvPr/>
        </p:nvSpPr>
        <p:spPr bwMode="auto">
          <a:xfrm>
            <a:off x="6784207" y="5597276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6 w 104"/>
              <a:gd name="T5" fmla="*/ 0 h 197"/>
              <a:gd name="T6" fmla="*/ 99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6" y="0"/>
                </a:lnTo>
                <a:lnTo>
                  <a:pt x="99" y="0"/>
                </a:lnTo>
                <a:lnTo>
                  <a:pt x="104" y="19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3" name="Freeform 473"/>
          <p:cNvSpPr>
            <a:spLocks/>
          </p:cNvSpPr>
          <p:nvPr/>
        </p:nvSpPr>
        <p:spPr bwMode="auto">
          <a:xfrm>
            <a:off x="6590532" y="5595689"/>
            <a:ext cx="182563" cy="365125"/>
          </a:xfrm>
          <a:custGeom>
            <a:avLst/>
            <a:gdLst>
              <a:gd name="T0" fmla="*/ 106 w 115"/>
              <a:gd name="T1" fmla="*/ 230 h 230"/>
              <a:gd name="T2" fmla="*/ 0 w 115"/>
              <a:gd name="T3" fmla="*/ 224 h 230"/>
              <a:gd name="T4" fmla="*/ 20 w 115"/>
              <a:gd name="T5" fmla="*/ 0 h 230"/>
              <a:gd name="T6" fmla="*/ 115 w 115"/>
              <a:gd name="T7" fmla="*/ 5 h 230"/>
              <a:gd name="T8" fmla="*/ 106 w 115"/>
              <a:gd name="T9" fmla="*/ 23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230">
                <a:moveTo>
                  <a:pt x="106" y="230"/>
                </a:moveTo>
                <a:lnTo>
                  <a:pt x="0" y="224"/>
                </a:lnTo>
                <a:lnTo>
                  <a:pt x="20" y="0"/>
                </a:lnTo>
                <a:lnTo>
                  <a:pt x="115" y="5"/>
                </a:lnTo>
                <a:lnTo>
                  <a:pt x="106" y="23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4" name="Freeform 474"/>
          <p:cNvSpPr>
            <a:spLocks/>
          </p:cNvSpPr>
          <p:nvPr/>
        </p:nvSpPr>
        <p:spPr bwMode="auto">
          <a:xfrm>
            <a:off x="6804844" y="5417889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7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7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5" name="Freeform 475"/>
          <p:cNvSpPr>
            <a:spLocks/>
          </p:cNvSpPr>
          <p:nvPr/>
        </p:nvSpPr>
        <p:spPr bwMode="auto">
          <a:xfrm>
            <a:off x="6828657" y="5430589"/>
            <a:ext cx="112713" cy="211138"/>
          </a:xfrm>
          <a:custGeom>
            <a:avLst/>
            <a:gdLst>
              <a:gd name="T0" fmla="*/ 59 w 71"/>
              <a:gd name="T1" fmla="*/ 133 h 133"/>
              <a:gd name="T2" fmla="*/ 0 w 71"/>
              <a:gd name="T3" fmla="*/ 5 h 133"/>
              <a:gd name="T4" fmla="*/ 11 w 71"/>
              <a:gd name="T5" fmla="*/ 0 h 133"/>
              <a:gd name="T6" fmla="*/ 71 w 71"/>
              <a:gd name="T7" fmla="*/ 128 h 133"/>
              <a:gd name="T8" fmla="*/ 59 w 71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33">
                <a:moveTo>
                  <a:pt x="59" y="133"/>
                </a:moveTo>
                <a:lnTo>
                  <a:pt x="0" y="5"/>
                </a:lnTo>
                <a:lnTo>
                  <a:pt x="11" y="0"/>
                </a:lnTo>
                <a:lnTo>
                  <a:pt x="71" y="128"/>
                </a:lnTo>
                <a:lnTo>
                  <a:pt x="59" y="13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6" name="Freeform 476"/>
          <p:cNvSpPr>
            <a:spLocks/>
          </p:cNvSpPr>
          <p:nvPr/>
        </p:nvSpPr>
        <p:spPr bwMode="auto">
          <a:xfrm>
            <a:off x="7444607" y="5103564"/>
            <a:ext cx="31750" cy="223838"/>
          </a:xfrm>
          <a:custGeom>
            <a:avLst/>
            <a:gdLst>
              <a:gd name="T0" fmla="*/ 7 w 20"/>
              <a:gd name="T1" fmla="*/ 141 h 141"/>
              <a:gd name="T2" fmla="*/ 0 w 20"/>
              <a:gd name="T3" fmla="*/ 0 h 141"/>
              <a:gd name="T4" fmla="*/ 13 w 20"/>
              <a:gd name="T5" fmla="*/ 0 h 141"/>
              <a:gd name="T6" fmla="*/ 20 w 20"/>
              <a:gd name="T7" fmla="*/ 141 h 141"/>
              <a:gd name="T8" fmla="*/ 7 w 20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41">
                <a:moveTo>
                  <a:pt x="7" y="141"/>
                </a:moveTo>
                <a:lnTo>
                  <a:pt x="0" y="0"/>
                </a:lnTo>
                <a:lnTo>
                  <a:pt x="13" y="0"/>
                </a:lnTo>
                <a:lnTo>
                  <a:pt x="20" y="141"/>
                </a:lnTo>
                <a:lnTo>
                  <a:pt x="7" y="14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7" name="Freeform 477"/>
          <p:cNvSpPr>
            <a:spLocks/>
          </p:cNvSpPr>
          <p:nvPr/>
        </p:nvSpPr>
        <p:spPr bwMode="auto">
          <a:xfrm>
            <a:off x="7614469" y="5414714"/>
            <a:ext cx="157163" cy="201613"/>
          </a:xfrm>
          <a:custGeom>
            <a:avLst/>
            <a:gdLst>
              <a:gd name="T0" fmla="*/ 89 w 99"/>
              <a:gd name="T1" fmla="*/ 127 h 127"/>
              <a:gd name="T2" fmla="*/ 0 w 99"/>
              <a:gd name="T3" fmla="*/ 8 h 127"/>
              <a:gd name="T4" fmla="*/ 12 w 99"/>
              <a:gd name="T5" fmla="*/ 0 h 127"/>
              <a:gd name="T6" fmla="*/ 99 w 99"/>
              <a:gd name="T7" fmla="*/ 119 h 127"/>
              <a:gd name="T8" fmla="*/ 89 w 99"/>
              <a:gd name="T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27">
                <a:moveTo>
                  <a:pt x="89" y="127"/>
                </a:moveTo>
                <a:lnTo>
                  <a:pt x="0" y="8"/>
                </a:lnTo>
                <a:lnTo>
                  <a:pt x="12" y="0"/>
                </a:lnTo>
                <a:lnTo>
                  <a:pt x="99" y="119"/>
                </a:lnTo>
                <a:lnTo>
                  <a:pt x="89" y="12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8" name="Freeform 478"/>
          <p:cNvSpPr>
            <a:spLocks/>
          </p:cNvSpPr>
          <p:nvPr/>
        </p:nvSpPr>
        <p:spPr bwMode="auto">
          <a:xfrm>
            <a:off x="7614469" y="5441701"/>
            <a:ext cx="112713" cy="203200"/>
          </a:xfrm>
          <a:custGeom>
            <a:avLst/>
            <a:gdLst>
              <a:gd name="T0" fmla="*/ 60 w 71"/>
              <a:gd name="T1" fmla="*/ 128 h 128"/>
              <a:gd name="T2" fmla="*/ 0 w 71"/>
              <a:gd name="T3" fmla="*/ 6 h 128"/>
              <a:gd name="T4" fmla="*/ 12 w 71"/>
              <a:gd name="T5" fmla="*/ 0 h 128"/>
              <a:gd name="T6" fmla="*/ 71 w 71"/>
              <a:gd name="T7" fmla="*/ 123 h 128"/>
              <a:gd name="T8" fmla="*/ 60 w 71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8">
                <a:moveTo>
                  <a:pt x="60" y="128"/>
                </a:moveTo>
                <a:lnTo>
                  <a:pt x="0" y="6"/>
                </a:lnTo>
                <a:lnTo>
                  <a:pt x="12" y="0"/>
                </a:lnTo>
                <a:lnTo>
                  <a:pt x="71" y="123"/>
                </a:lnTo>
                <a:lnTo>
                  <a:pt x="60" y="12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9" name="Freeform 479"/>
          <p:cNvSpPr>
            <a:spLocks/>
          </p:cNvSpPr>
          <p:nvPr/>
        </p:nvSpPr>
        <p:spPr bwMode="auto">
          <a:xfrm>
            <a:off x="7530332" y="5417889"/>
            <a:ext cx="73025" cy="179388"/>
          </a:xfrm>
          <a:custGeom>
            <a:avLst/>
            <a:gdLst>
              <a:gd name="T0" fmla="*/ 13 w 46"/>
              <a:gd name="T1" fmla="*/ 113 h 113"/>
              <a:gd name="T2" fmla="*/ 46 w 46"/>
              <a:gd name="T3" fmla="*/ 4 h 113"/>
              <a:gd name="T4" fmla="*/ 33 w 46"/>
              <a:gd name="T5" fmla="*/ 0 h 113"/>
              <a:gd name="T6" fmla="*/ 0 w 46"/>
              <a:gd name="T7" fmla="*/ 113 h 113"/>
              <a:gd name="T8" fmla="*/ 13 w 46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13">
                <a:moveTo>
                  <a:pt x="13" y="113"/>
                </a:moveTo>
                <a:lnTo>
                  <a:pt x="46" y="4"/>
                </a:lnTo>
                <a:lnTo>
                  <a:pt x="33" y="0"/>
                </a:lnTo>
                <a:lnTo>
                  <a:pt x="0" y="113"/>
                </a:lnTo>
                <a:lnTo>
                  <a:pt x="13" y="11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0" name="Freeform 480"/>
          <p:cNvSpPr>
            <a:spLocks/>
          </p:cNvSpPr>
          <p:nvPr/>
        </p:nvSpPr>
        <p:spPr bwMode="auto">
          <a:xfrm>
            <a:off x="7614469" y="5421064"/>
            <a:ext cx="38100" cy="176213"/>
          </a:xfrm>
          <a:custGeom>
            <a:avLst/>
            <a:gdLst>
              <a:gd name="T0" fmla="*/ 24 w 24"/>
              <a:gd name="T1" fmla="*/ 111 h 111"/>
              <a:gd name="T2" fmla="*/ 12 w 24"/>
              <a:gd name="T3" fmla="*/ 0 h 111"/>
              <a:gd name="T4" fmla="*/ 0 w 24"/>
              <a:gd name="T5" fmla="*/ 2 h 111"/>
              <a:gd name="T6" fmla="*/ 12 w 24"/>
              <a:gd name="T7" fmla="*/ 111 h 111"/>
              <a:gd name="T8" fmla="*/ 24 w 24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11">
                <a:moveTo>
                  <a:pt x="24" y="111"/>
                </a:moveTo>
                <a:lnTo>
                  <a:pt x="12" y="0"/>
                </a:lnTo>
                <a:lnTo>
                  <a:pt x="0" y="2"/>
                </a:lnTo>
                <a:lnTo>
                  <a:pt x="12" y="111"/>
                </a:lnTo>
                <a:lnTo>
                  <a:pt x="24" y="11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1" name="Freeform 481"/>
          <p:cNvSpPr>
            <a:spLocks/>
          </p:cNvSpPr>
          <p:nvPr/>
        </p:nvSpPr>
        <p:spPr bwMode="auto">
          <a:xfrm>
            <a:off x="6642919" y="5424239"/>
            <a:ext cx="168275" cy="173038"/>
          </a:xfrm>
          <a:custGeom>
            <a:avLst/>
            <a:gdLst>
              <a:gd name="T0" fmla="*/ 15 w 106"/>
              <a:gd name="T1" fmla="*/ 109 h 109"/>
              <a:gd name="T2" fmla="*/ 106 w 106"/>
              <a:gd name="T3" fmla="*/ 9 h 109"/>
              <a:gd name="T4" fmla="*/ 97 w 106"/>
              <a:gd name="T5" fmla="*/ 0 h 109"/>
              <a:gd name="T6" fmla="*/ 0 w 106"/>
              <a:gd name="T7" fmla="*/ 108 h 109"/>
              <a:gd name="T8" fmla="*/ 15 w 106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9">
                <a:moveTo>
                  <a:pt x="15" y="109"/>
                </a:moveTo>
                <a:lnTo>
                  <a:pt x="106" y="9"/>
                </a:lnTo>
                <a:lnTo>
                  <a:pt x="97" y="0"/>
                </a:lnTo>
                <a:lnTo>
                  <a:pt x="0" y="108"/>
                </a:lnTo>
                <a:lnTo>
                  <a:pt x="15" y="10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2" name="Freeform 482"/>
          <p:cNvSpPr>
            <a:spLocks/>
          </p:cNvSpPr>
          <p:nvPr/>
        </p:nvSpPr>
        <p:spPr bwMode="auto">
          <a:xfrm>
            <a:off x="6752457" y="5417889"/>
            <a:ext cx="66675" cy="192088"/>
          </a:xfrm>
          <a:custGeom>
            <a:avLst/>
            <a:gdLst>
              <a:gd name="T0" fmla="*/ 13 w 42"/>
              <a:gd name="T1" fmla="*/ 117 h 121"/>
              <a:gd name="T2" fmla="*/ 13 w 42"/>
              <a:gd name="T3" fmla="*/ 121 h 121"/>
              <a:gd name="T4" fmla="*/ 42 w 42"/>
              <a:gd name="T5" fmla="*/ 4 h 121"/>
              <a:gd name="T6" fmla="*/ 29 w 42"/>
              <a:gd name="T7" fmla="*/ 0 h 121"/>
              <a:gd name="T8" fmla="*/ 0 w 42"/>
              <a:gd name="T9" fmla="*/ 115 h 121"/>
              <a:gd name="T10" fmla="*/ 13 w 42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21">
                <a:moveTo>
                  <a:pt x="13" y="117"/>
                </a:moveTo>
                <a:lnTo>
                  <a:pt x="13" y="121"/>
                </a:lnTo>
                <a:lnTo>
                  <a:pt x="42" y="4"/>
                </a:lnTo>
                <a:lnTo>
                  <a:pt x="29" y="0"/>
                </a:lnTo>
                <a:lnTo>
                  <a:pt x="0" y="115"/>
                </a:lnTo>
                <a:lnTo>
                  <a:pt x="13" y="11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3" name="Rectangle 483"/>
          <p:cNvSpPr>
            <a:spLocks noChangeArrowheads="1"/>
          </p:cNvSpPr>
          <p:nvPr/>
        </p:nvSpPr>
        <p:spPr bwMode="auto">
          <a:xfrm>
            <a:off x="7190607" y="4976564"/>
            <a:ext cx="50800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4" name="Freeform 484"/>
          <p:cNvSpPr>
            <a:spLocks/>
          </p:cNvSpPr>
          <p:nvPr/>
        </p:nvSpPr>
        <p:spPr bwMode="auto">
          <a:xfrm>
            <a:off x="7190607" y="5011489"/>
            <a:ext cx="50800" cy="96838"/>
          </a:xfrm>
          <a:custGeom>
            <a:avLst/>
            <a:gdLst>
              <a:gd name="T0" fmla="*/ 17 w 32"/>
              <a:gd name="T1" fmla="*/ 61 h 61"/>
              <a:gd name="T2" fmla="*/ 32 w 32"/>
              <a:gd name="T3" fmla="*/ 41 h 61"/>
              <a:gd name="T4" fmla="*/ 32 w 32"/>
              <a:gd name="T5" fmla="*/ 0 h 61"/>
              <a:gd name="T6" fmla="*/ 0 w 32"/>
              <a:gd name="T7" fmla="*/ 0 h 61"/>
              <a:gd name="T8" fmla="*/ 0 w 32"/>
              <a:gd name="T9" fmla="*/ 41 h 61"/>
              <a:gd name="T10" fmla="*/ 17 w 32"/>
              <a:gd name="T1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61">
                <a:moveTo>
                  <a:pt x="17" y="61"/>
                </a:moveTo>
                <a:lnTo>
                  <a:pt x="32" y="41"/>
                </a:lnTo>
                <a:lnTo>
                  <a:pt x="32" y="0"/>
                </a:lnTo>
                <a:lnTo>
                  <a:pt x="0" y="0"/>
                </a:lnTo>
                <a:lnTo>
                  <a:pt x="0" y="41"/>
                </a:lnTo>
                <a:lnTo>
                  <a:pt x="17" y="6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5" name="Freeform 485"/>
          <p:cNvSpPr>
            <a:spLocks noEditPoints="1"/>
          </p:cNvSpPr>
          <p:nvPr/>
        </p:nvSpPr>
        <p:spPr bwMode="auto">
          <a:xfrm>
            <a:off x="6763569" y="4979739"/>
            <a:ext cx="904875" cy="1212850"/>
          </a:xfrm>
          <a:custGeom>
            <a:avLst/>
            <a:gdLst>
              <a:gd name="T0" fmla="*/ 302 w 307"/>
              <a:gd name="T1" fmla="*/ 106 h 412"/>
              <a:gd name="T2" fmla="*/ 271 w 307"/>
              <a:gd name="T3" fmla="*/ 44 h 412"/>
              <a:gd name="T4" fmla="*/ 195 w 307"/>
              <a:gd name="T5" fmla="*/ 0 h 412"/>
              <a:gd name="T6" fmla="*/ 154 w 307"/>
              <a:gd name="T7" fmla="*/ 52 h 412"/>
              <a:gd name="T8" fmla="*/ 113 w 307"/>
              <a:gd name="T9" fmla="*/ 0 h 412"/>
              <a:gd name="T10" fmla="*/ 37 w 307"/>
              <a:gd name="T11" fmla="*/ 44 h 412"/>
              <a:gd name="T12" fmla="*/ 6 w 307"/>
              <a:gd name="T13" fmla="*/ 106 h 412"/>
              <a:gd name="T14" fmla="*/ 1 w 307"/>
              <a:gd name="T15" fmla="*/ 151 h 412"/>
              <a:gd name="T16" fmla="*/ 17 w 307"/>
              <a:gd name="T17" fmla="*/ 166 h 412"/>
              <a:gd name="T18" fmla="*/ 32 w 307"/>
              <a:gd name="T19" fmla="*/ 150 h 412"/>
              <a:gd name="T20" fmla="*/ 38 w 307"/>
              <a:gd name="T21" fmla="*/ 115 h 412"/>
              <a:gd name="T22" fmla="*/ 53 w 307"/>
              <a:gd name="T23" fmla="*/ 85 h 412"/>
              <a:gd name="T24" fmla="*/ 96 w 307"/>
              <a:gd name="T25" fmla="*/ 63 h 412"/>
              <a:gd name="T26" fmla="*/ 106 w 307"/>
              <a:gd name="T27" fmla="*/ 392 h 412"/>
              <a:gd name="T28" fmla="*/ 126 w 307"/>
              <a:gd name="T29" fmla="*/ 412 h 412"/>
              <a:gd name="T30" fmla="*/ 146 w 307"/>
              <a:gd name="T31" fmla="*/ 392 h 412"/>
              <a:gd name="T32" fmla="*/ 154 w 307"/>
              <a:gd name="T33" fmla="*/ 214 h 412"/>
              <a:gd name="T34" fmla="*/ 162 w 307"/>
              <a:gd name="T35" fmla="*/ 392 h 412"/>
              <a:gd name="T36" fmla="*/ 181 w 307"/>
              <a:gd name="T37" fmla="*/ 412 h 412"/>
              <a:gd name="T38" fmla="*/ 201 w 307"/>
              <a:gd name="T39" fmla="*/ 392 h 412"/>
              <a:gd name="T40" fmla="*/ 211 w 307"/>
              <a:gd name="T41" fmla="*/ 63 h 412"/>
              <a:gd name="T42" fmla="*/ 254 w 307"/>
              <a:gd name="T43" fmla="*/ 85 h 412"/>
              <a:gd name="T44" fmla="*/ 269 w 307"/>
              <a:gd name="T45" fmla="*/ 115 h 412"/>
              <a:gd name="T46" fmla="*/ 276 w 307"/>
              <a:gd name="T47" fmla="*/ 150 h 412"/>
              <a:gd name="T48" fmla="*/ 291 w 307"/>
              <a:gd name="T49" fmla="*/ 166 h 412"/>
              <a:gd name="T50" fmla="*/ 306 w 307"/>
              <a:gd name="T51" fmla="*/ 151 h 412"/>
              <a:gd name="T52" fmla="*/ 302 w 307"/>
              <a:gd name="T53" fmla="*/ 106 h 412"/>
              <a:gd name="T54" fmla="*/ 154 w 307"/>
              <a:gd name="T55" fmla="*/ 109 h 412"/>
              <a:gd name="T56" fmla="*/ 149 w 307"/>
              <a:gd name="T57" fmla="*/ 104 h 412"/>
              <a:gd name="T58" fmla="*/ 154 w 307"/>
              <a:gd name="T59" fmla="*/ 99 h 412"/>
              <a:gd name="T60" fmla="*/ 159 w 307"/>
              <a:gd name="T61" fmla="*/ 104 h 412"/>
              <a:gd name="T62" fmla="*/ 154 w 307"/>
              <a:gd name="T63" fmla="*/ 109 h 412"/>
              <a:gd name="T64" fmla="*/ 154 w 307"/>
              <a:gd name="T65" fmla="*/ 82 h 412"/>
              <a:gd name="T66" fmla="*/ 149 w 307"/>
              <a:gd name="T67" fmla="*/ 77 h 412"/>
              <a:gd name="T68" fmla="*/ 154 w 307"/>
              <a:gd name="T69" fmla="*/ 73 h 412"/>
              <a:gd name="T70" fmla="*/ 159 w 307"/>
              <a:gd name="T71" fmla="*/ 77 h 412"/>
              <a:gd name="T72" fmla="*/ 154 w 307"/>
              <a:gd name="T73" fmla="*/ 8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7" h="412">
                <a:moveTo>
                  <a:pt x="302" y="106"/>
                </a:moveTo>
                <a:cubicBezTo>
                  <a:pt x="297" y="83"/>
                  <a:pt x="279" y="54"/>
                  <a:pt x="271" y="44"/>
                </a:cubicBezTo>
                <a:cubicBezTo>
                  <a:pt x="265" y="37"/>
                  <a:pt x="237" y="11"/>
                  <a:pt x="195" y="0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13" y="0"/>
                  <a:pt x="113" y="0"/>
                  <a:pt x="113" y="0"/>
                </a:cubicBezTo>
                <a:cubicBezTo>
                  <a:pt x="70" y="11"/>
                  <a:pt x="43" y="37"/>
                  <a:pt x="37" y="44"/>
                </a:cubicBezTo>
                <a:cubicBezTo>
                  <a:pt x="28" y="54"/>
                  <a:pt x="11" y="83"/>
                  <a:pt x="6" y="106"/>
                </a:cubicBezTo>
                <a:cubicBezTo>
                  <a:pt x="2" y="121"/>
                  <a:pt x="0" y="136"/>
                  <a:pt x="1" y="151"/>
                </a:cubicBezTo>
                <a:cubicBezTo>
                  <a:pt x="1" y="160"/>
                  <a:pt x="9" y="166"/>
                  <a:pt x="17" y="166"/>
                </a:cubicBezTo>
                <a:cubicBezTo>
                  <a:pt x="25" y="165"/>
                  <a:pt x="32" y="158"/>
                  <a:pt x="32" y="150"/>
                </a:cubicBezTo>
                <a:cubicBezTo>
                  <a:pt x="32" y="139"/>
                  <a:pt x="34" y="127"/>
                  <a:pt x="38" y="115"/>
                </a:cubicBezTo>
                <a:cubicBezTo>
                  <a:pt x="41" y="108"/>
                  <a:pt x="50" y="91"/>
                  <a:pt x="53" y="85"/>
                </a:cubicBezTo>
                <a:cubicBezTo>
                  <a:pt x="64" y="77"/>
                  <a:pt x="79" y="66"/>
                  <a:pt x="96" y="63"/>
                </a:cubicBezTo>
                <a:cubicBezTo>
                  <a:pt x="106" y="392"/>
                  <a:pt x="106" y="392"/>
                  <a:pt x="106" y="392"/>
                </a:cubicBezTo>
                <a:cubicBezTo>
                  <a:pt x="106" y="403"/>
                  <a:pt x="115" y="412"/>
                  <a:pt x="126" y="412"/>
                </a:cubicBezTo>
                <a:cubicBezTo>
                  <a:pt x="137" y="412"/>
                  <a:pt x="146" y="403"/>
                  <a:pt x="146" y="392"/>
                </a:cubicBezTo>
                <a:cubicBezTo>
                  <a:pt x="154" y="214"/>
                  <a:pt x="154" y="214"/>
                  <a:pt x="154" y="214"/>
                </a:cubicBezTo>
                <a:cubicBezTo>
                  <a:pt x="162" y="392"/>
                  <a:pt x="162" y="392"/>
                  <a:pt x="162" y="392"/>
                </a:cubicBezTo>
                <a:cubicBezTo>
                  <a:pt x="162" y="403"/>
                  <a:pt x="170" y="412"/>
                  <a:pt x="181" y="412"/>
                </a:cubicBezTo>
                <a:cubicBezTo>
                  <a:pt x="192" y="412"/>
                  <a:pt x="201" y="403"/>
                  <a:pt x="201" y="392"/>
                </a:cubicBezTo>
                <a:cubicBezTo>
                  <a:pt x="211" y="63"/>
                  <a:pt x="211" y="63"/>
                  <a:pt x="211" y="63"/>
                </a:cubicBezTo>
                <a:cubicBezTo>
                  <a:pt x="228" y="66"/>
                  <a:pt x="244" y="77"/>
                  <a:pt x="254" y="85"/>
                </a:cubicBezTo>
                <a:cubicBezTo>
                  <a:pt x="258" y="91"/>
                  <a:pt x="267" y="108"/>
                  <a:pt x="269" y="115"/>
                </a:cubicBezTo>
                <a:cubicBezTo>
                  <a:pt x="273" y="127"/>
                  <a:pt x="276" y="139"/>
                  <a:pt x="276" y="150"/>
                </a:cubicBezTo>
                <a:cubicBezTo>
                  <a:pt x="276" y="158"/>
                  <a:pt x="282" y="165"/>
                  <a:pt x="291" y="166"/>
                </a:cubicBezTo>
                <a:cubicBezTo>
                  <a:pt x="299" y="166"/>
                  <a:pt x="306" y="160"/>
                  <a:pt x="306" y="151"/>
                </a:cubicBezTo>
                <a:cubicBezTo>
                  <a:pt x="307" y="136"/>
                  <a:pt x="305" y="121"/>
                  <a:pt x="302" y="106"/>
                </a:cubicBezTo>
                <a:close/>
                <a:moveTo>
                  <a:pt x="154" y="109"/>
                </a:moveTo>
                <a:cubicBezTo>
                  <a:pt x="151" y="109"/>
                  <a:pt x="149" y="107"/>
                  <a:pt x="149" y="104"/>
                </a:cubicBezTo>
                <a:cubicBezTo>
                  <a:pt x="149" y="101"/>
                  <a:pt x="151" y="99"/>
                  <a:pt x="154" y="99"/>
                </a:cubicBezTo>
                <a:cubicBezTo>
                  <a:pt x="156" y="99"/>
                  <a:pt x="159" y="101"/>
                  <a:pt x="159" y="104"/>
                </a:cubicBezTo>
                <a:cubicBezTo>
                  <a:pt x="159" y="107"/>
                  <a:pt x="156" y="109"/>
                  <a:pt x="154" y="109"/>
                </a:cubicBezTo>
                <a:close/>
                <a:moveTo>
                  <a:pt x="154" y="82"/>
                </a:moveTo>
                <a:cubicBezTo>
                  <a:pt x="151" y="82"/>
                  <a:pt x="149" y="80"/>
                  <a:pt x="149" y="77"/>
                </a:cubicBezTo>
                <a:cubicBezTo>
                  <a:pt x="149" y="75"/>
                  <a:pt x="151" y="73"/>
                  <a:pt x="154" y="73"/>
                </a:cubicBezTo>
                <a:cubicBezTo>
                  <a:pt x="156" y="73"/>
                  <a:pt x="159" y="75"/>
                  <a:pt x="159" y="77"/>
                </a:cubicBezTo>
                <a:cubicBezTo>
                  <a:pt x="159" y="80"/>
                  <a:pt x="156" y="82"/>
                  <a:pt x="154" y="8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6" name="Oval 486"/>
          <p:cNvSpPr>
            <a:spLocks noChangeArrowheads="1"/>
          </p:cNvSpPr>
          <p:nvPr/>
        </p:nvSpPr>
        <p:spPr bwMode="auto">
          <a:xfrm>
            <a:off x="9334291" y="4663826"/>
            <a:ext cx="230188" cy="22701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7" name="Freeform 487"/>
          <p:cNvSpPr>
            <a:spLocks noEditPoints="1"/>
          </p:cNvSpPr>
          <p:nvPr/>
        </p:nvSpPr>
        <p:spPr bwMode="auto">
          <a:xfrm>
            <a:off x="9737516" y="5597276"/>
            <a:ext cx="165100" cy="360363"/>
          </a:xfrm>
          <a:custGeom>
            <a:avLst/>
            <a:gdLst>
              <a:gd name="T0" fmla="*/ 80 w 104"/>
              <a:gd name="T1" fmla="*/ 19 h 227"/>
              <a:gd name="T2" fmla="*/ 85 w 104"/>
              <a:gd name="T3" fmla="*/ 206 h 227"/>
              <a:gd name="T4" fmla="*/ 21 w 104"/>
              <a:gd name="T5" fmla="*/ 206 h 227"/>
              <a:gd name="T6" fmla="*/ 24 w 104"/>
              <a:gd name="T7" fmla="*/ 19 h 227"/>
              <a:gd name="T8" fmla="*/ 80 w 104"/>
              <a:gd name="T9" fmla="*/ 19 h 227"/>
              <a:gd name="T10" fmla="*/ 100 w 104"/>
              <a:gd name="T11" fmla="*/ 0 h 227"/>
              <a:gd name="T12" fmla="*/ 6 w 104"/>
              <a:gd name="T13" fmla="*/ 0 h 227"/>
              <a:gd name="T14" fmla="*/ 0 w 104"/>
              <a:gd name="T15" fmla="*/ 227 h 227"/>
              <a:gd name="T16" fmla="*/ 104 w 104"/>
              <a:gd name="T17" fmla="*/ 227 h 227"/>
              <a:gd name="T18" fmla="*/ 100 w 104"/>
              <a:gd name="T19" fmla="*/ 0 h 227"/>
              <a:gd name="T20" fmla="*/ 100 w 104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227">
                <a:moveTo>
                  <a:pt x="80" y="19"/>
                </a:moveTo>
                <a:lnTo>
                  <a:pt x="85" y="206"/>
                </a:lnTo>
                <a:lnTo>
                  <a:pt x="21" y="206"/>
                </a:lnTo>
                <a:lnTo>
                  <a:pt x="24" y="19"/>
                </a:lnTo>
                <a:lnTo>
                  <a:pt x="80" y="19"/>
                </a:lnTo>
                <a:close/>
                <a:moveTo>
                  <a:pt x="100" y="0"/>
                </a:moveTo>
                <a:lnTo>
                  <a:pt x="6" y="0"/>
                </a:lnTo>
                <a:lnTo>
                  <a:pt x="0" y="227"/>
                </a:lnTo>
                <a:lnTo>
                  <a:pt x="104" y="227"/>
                </a:lnTo>
                <a:lnTo>
                  <a:pt x="100" y="0"/>
                </a:lnTo>
                <a:lnTo>
                  <a:pt x="10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8" name="Freeform 488"/>
          <p:cNvSpPr>
            <a:spLocks noEditPoints="1"/>
          </p:cNvSpPr>
          <p:nvPr/>
        </p:nvSpPr>
        <p:spPr bwMode="auto">
          <a:xfrm>
            <a:off x="9737516" y="5597276"/>
            <a:ext cx="165100" cy="360363"/>
          </a:xfrm>
          <a:custGeom>
            <a:avLst/>
            <a:gdLst>
              <a:gd name="T0" fmla="*/ 80 w 104"/>
              <a:gd name="T1" fmla="*/ 19 h 227"/>
              <a:gd name="T2" fmla="*/ 85 w 104"/>
              <a:gd name="T3" fmla="*/ 206 h 227"/>
              <a:gd name="T4" fmla="*/ 21 w 104"/>
              <a:gd name="T5" fmla="*/ 206 h 227"/>
              <a:gd name="T6" fmla="*/ 24 w 104"/>
              <a:gd name="T7" fmla="*/ 19 h 227"/>
              <a:gd name="T8" fmla="*/ 80 w 104"/>
              <a:gd name="T9" fmla="*/ 19 h 227"/>
              <a:gd name="T10" fmla="*/ 100 w 104"/>
              <a:gd name="T11" fmla="*/ 0 h 227"/>
              <a:gd name="T12" fmla="*/ 6 w 104"/>
              <a:gd name="T13" fmla="*/ 0 h 227"/>
              <a:gd name="T14" fmla="*/ 0 w 104"/>
              <a:gd name="T15" fmla="*/ 227 h 227"/>
              <a:gd name="T16" fmla="*/ 104 w 104"/>
              <a:gd name="T17" fmla="*/ 227 h 227"/>
              <a:gd name="T18" fmla="*/ 100 w 104"/>
              <a:gd name="T19" fmla="*/ 0 h 227"/>
              <a:gd name="T20" fmla="*/ 100 w 104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227">
                <a:moveTo>
                  <a:pt x="80" y="19"/>
                </a:moveTo>
                <a:lnTo>
                  <a:pt x="85" y="206"/>
                </a:lnTo>
                <a:lnTo>
                  <a:pt x="21" y="206"/>
                </a:lnTo>
                <a:lnTo>
                  <a:pt x="24" y="19"/>
                </a:lnTo>
                <a:lnTo>
                  <a:pt x="80" y="19"/>
                </a:lnTo>
                <a:moveTo>
                  <a:pt x="100" y="0"/>
                </a:moveTo>
                <a:lnTo>
                  <a:pt x="6" y="0"/>
                </a:lnTo>
                <a:lnTo>
                  <a:pt x="0" y="227"/>
                </a:lnTo>
                <a:lnTo>
                  <a:pt x="104" y="227"/>
                </a:lnTo>
                <a:lnTo>
                  <a:pt x="100" y="0"/>
                </a:lnTo>
                <a:lnTo>
                  <a:pt x="100" y="0"/>
                </a:lnTo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9" name="Freeform 489"/>
          <p:cNvSpPr>
            <a:spLocks/>
          </p:cNvSpPr>
          <p:nvPr/>
        </p:nvSpPr>
        <p:spPr bwMode="auto">
          <a:xfrm>
            <a:off x="9634329" y="5303589"/>
            <a:ext cx="117475" cy="285750"/>
          </a:xfrm>
          <a:custGeom>
            <a:avLst/>
            <a:gdLst>
              <a:gd name="T0" fmla="*/ 74 w 74"/>
              <a:gd name="T1" fmla="*/ 180 h 180"/>
              <a:gd name="T2" fmla="*/ 0 w 74"/>
              <a:gd name="T3" fmla="*/ 180 h 180"/>
              <a:gd name="T4" fmla="*/ 6 w 74"/>
              <a:gd name="T5" fmla="*/ 0 h 180"/>
              <a:gd name="T6" fmla="*/ 71 w 74"/>
              <a:gd name="T7" fmla="*/ 0 h 180"/>
              <a:gd name="T8" fmla="*/ 74 w 74"/>
              <a:gd name="T9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80">
                <a:moveTo>
                  <a:pt x="74" y="180"/>
                </a:moveTo>
                <a:lnTo>
                  <a:pt x="0" y="180"/>
                </a:lnTo>
                <a:lnTo>
                  <a:pt x="6" y="0"/>
                </a:lnTo>
                <a:lnTo>
                  <a:pt x="71" y="0"/>
                </a:lnTo>
                <a:lnTo>
                  <a:pt x="74" y="18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0" name="Freeform 490"/>
          <p:cNvSpPr>
            <a:spLocks/>
          </p:cNvSpPr>
          <p:nvPr/>
        </p:nvSpPr>
        <p:spPr bwMode="auto">
          <a:xfrm>
            <a:off x="9142204" y="5303589"/>
            <a:ext cx="119063" cy="211138"/>
          </a:xfrm>
          <a:custGeom>
            <a:avLst/>
            <a:gdLst>
              <a:gd name="T0" fmla="*/ 75 w 75"/>
              <a:gd name="T1" fmla="*/ 133 h 133"/>
              <a:gd name="T2" fmla="*/ 0 w 75"/>
              <a:gd name="T3" fmla="*/ 133 h 133"/>
              <a:gd name="T4" fmla="*/ 6 w 75"/>
              <a:gd name="T5" fmla="*/ 0 h 133"/>
              <a:gd name="T6" fmla="*/ 69 w 75"/>
              <a:gd name="T7" fmla="*/ 0 h 133"/>
              <a:gd name="T8" fmla="*/ 75 w 75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33">
                <a:moveTo>
                  <a:pt x="75" y="133"/>
                </a:moveTo>
                <a:lnTo>
                  <a:pt x="0" y="133"/>
                </a:lnTo>
                <a:lnTo>
                  <a:pt x="6" y="0"/>
                </a:lnTo>
                <a:lnTo>
                  <a:pt x="69" y="0"/>
                </a:lnTo>
                <a:lnTo>
                  <a:pt x="75" y="13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1" name="Freeform 491"/>
          <p:cNvSpPr>
            <a:spLocks/>
          </p:cNvSpPr>
          <p:nvPr/>
        </p:nvSpPr>
        <p:spPr bwMode="auto">
          <a:xfrm>
            <a:off x="9913729" y="5597276"/>
            <a:ext cx="139700" cy="295275"/>
          </a:xfrm>
          <a:custGeom>
            <a:avLst/>
            <a:gdLst>
              <a:gd name="T0" fmla="*/ 88 w 88"/>
              <a:gd name="T1" fmla="*/ 179 h 186"/>
              <a:gd name="T2" fmla="*/ 13 w 88"/>
              <a:gd name="T3" fmla="*/ 186 h 186"/>
              <a:gd name="T4" fmla="*/ 0 w 88"/>
              <a:gd name="T5" fmla="*/ 8 h 186"/>
              <a:gd name="T6" fmla="*/ 63 w 88"/>
              <a:gd name="T7" fmla="*/ 0 h 186"/>
              <a:gd name="T8" fmla="*/ 88 w 88"/>
              <a:gd name="T9" fmla="*/ 17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186">
                <a:moveTo>
                  <a:pt x="88" y="179"/>
                </a:moveTo>
                <a:lnTo>
                  <a:pt x="13" y="186"/>
                </a:lnTo>
                <a:lnTo>
                  <a:pt x="0" y="8"/>
                </a:lnTo>
                <a:lnTo>
                  <a:pt x="63" y="0"/>
                </a:lnTo>
                <a:lnTo>
                  <a:pt x="88" y="17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2" name="Freeform 492"/>
          <p:cNvSpPr>
            <a:spLocks/>
          </p:cNvSpPr>
          <p:nvPr/>
        </p:nvSpPr>
        <p:spPr bwMode="auto">
          <a:xfrm>
            <a:off x="9016791" y="5597276"/>
            <a:ext cx="166688" cy="312738"/>
          </a:xfrm>
          <a:custGeom>
            <a:avLst/>
            <a:gdLst>
              <a:gd name="T0" fmla="*/ 105 w 105"/>
              <a:gd name="T1" fmla="*/ 197 h 197"/>
              <a:gd name="T2" fmla="*/ 0 w 105"/>
              <a:gd name="T3" fmla="*/ 197 h 197"/>
              <a:gd name="T4" fmla="*/ 5 w 105"/>
              <a:gd name="T5" fmla="*/ 0 h 197"/>
              <a:gd name="T6" fmla="*/ 100 w 105"/>
              <a:gd name="T7" fmla="*/ 0 h 197"/>
              <a:gd name="T8" fmla="*/ 105 w 105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97">
                <a:moveTo>
                  <a:pt x="105" y="197"/>
                </a:moveTo>
                <a:lnTo>
                  <a:pt x="0" y="197"/>
                </a:lnTo>
                <a:lnTo>
                  <a:pt x="5" y="0"/>
                </a:lnTo>
                <a:lnTo>
                  <a:pt x="100" y="0"/>
                </a:lnTo>
                <a:lnTo>
                  <a:pt x="105" y="19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3" name="Freeform 493"/>
          <p:cNvSpPr>
            <a:spLocks/>
          </p:cNvSpPr>
          <p:nvPr/>
        </p:nvSpPr>
        <p:spPr bwMode="auto">
          <a:xfrm>
            <a:off x="8824704" y="5595689"/>
            <a:ext cx="179388" cy="365125"/>
          </a:xfrm>
          <a:custGeom>
            <a:avLst/>
            <a:gdLst>
              <a:gd name="T0" fmla="*/ 104 w 113"/>
              <a:gd name="T1" fmla="*/ 230 h 230"/>
              <a:gd name="T2" fmla="*/ 0 w 113"/>
              <a:gd name="T3" fmla="*/ 224 h 230"/>
              <a:gd name="T4" fmla="*/ 20 w 113"/>
              <a:gd name="T5" fmla="*/ 0 h 230"/>
              <a:gd name="T6" fmla="*/ 113 w 113"/>
              <a:gd name="T7" fmla="*/ 5 h 230"/>
              <a:gd name="T8" fmla="*/ 104 w 113"/>
              <a:gd name="T9" fmla="*/ 23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230">
                <a:moveTo>
                  <a:pt x="104" y="230"/>
                </a:moveTo>
                <a:lnTo>
                  <a:pt x="0" y="224"/>
                </a:lnTo>
                <a:lnTo>
                  <a:pt x="20" y="0"/>
                </a:lnTo>
                <a:lnTo>
                  <a:pt x="113" y="5"/>
                </a:lnTo>
                <a:lnTo>
                  <a:pt x="104" y="23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4" name="Freeform 494"/>
          <p:cNvSpPr>
            <a:spLocks/>
          </p:cNvSpPr>
          <p:nvPr/>
        </p:nvSpPr>
        <p:spPr bwMode="auto">
          <a:xfrm>
            <a:off x="9039016" y="5417889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5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5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5" name="Freeform 495"/>
          <p:cNvSpPr>
            <a:spLocks/>
          </p:cNvSpPr>
          <p:nvPr/>
        </p:nvSpPr>
        <p:spPr bwMode="auto">
          <a:xfrm>
            <a:off x="9062829" y="5430589"/>
            <a:ext cx="112713" cy="211138"/>
          </a:xfrm>
          <a:custGeom>
            <a:avLst/>
            <a:gdLst>
              <a:gd name="T0" fmla="*/ 60 w 71"/>
              <a:gd name="T1" fmla="*/ 133 h 133"/>
              <a:gd name="T2" fmla="*/ 0 w 71"/>
              <a:gd name="T3" fmla="*/ 5 h 133"/>
              <a:gd name="T4" fmla="*/ 11 w 71"/>
              <a:gd name="T5" fmla="*/ 0 h 133"/>
              <a:gd name="T6" fmla="*/ 71 w 71"/>
              <a:gd name="T7" fmla="*/ 128 h 133"/>
              <a:gd name="T8" fmla="*/ 60 w 71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33">
                <a:moveTo>
                  <a:pt x="60" y="133"/>
                </a:moveTo>
                <a:lnTo>
                  <a:pt x="0" y="5"/>
                </a:lnTo>
                <a:lnTo>
                  <a:pt x="11" y="0"/>
                </a:lnTo>
                <a:lnTo>
                  <a:pt x="71" y="128"/>
                </a:lnTo>
                <a:lnTo>
                  <a:pt x="60" y="13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6" name="Freeform 496"/>
          <p:cNvSpPr>
            <a:spLocks/>
          </p:cNvSpPr>
          <p:nvPr/>
        </p:nvSpPr>
        <p:spPr bwMode="auto">
          <a:xfrm>
            <a:off x="9678779" y="5103564"/>
            <a:ext cx="30163" cy="223838"/>
          </a:xfrm>
          <a:custGeom>
            <a:avLst/>
            <a:gdLst>
              <a:gd name="T0" fmla="*/ 7 w 19"/>
              <a:gd name="T1" fmla="*/ 141 h 141"/>
              <a:gd name="T2" fmla="*/ 0 w 19"/>
              <a:gd name="T3" fmla="*/ 0 h 141"/>
              <a:gd name="T4" fmla="*/ 13 w 19"/>
              <a:gd name="T5" fmla="*/ 0 h 141"/>
              <a:gd name="T6" fmla="*/ 19 w 19"/>
              <a:gd name="T7" fmla="*/ 141 h 141"/>
              <a:gd name="T8" fmla="*/ 7 w 19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41">
                <a:moveTo>
                  <a:pt x="7" y="141"/>
                </a:moveTo>
                <a:lnTo>
                  <a:pt x="0" y="0"/>
                </a:lnTo>
                <a:lnTo>
                  <a:pt x="13" y="0"/>
                </a:lnTo>
                <a:lnTo>
                  <a:pt x="19" y="141"/>
                </a:lnTo>
                <a:lnTo>
                  <a:pt x="7" y="14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7" name="Freeform 497"/>
          <p:cNvSpPr>
            <a:spLocks/>
          </p:cNvSpPr>
          <p:nvPr/>
        </p:nvSpPr>
        <p:spPr bwMode="auto">
          <a:xfrm>
            <a:off x="9154904" y="5111501"/>
            <a:ext cx="31750" cy="192088"/>
          </a:xfrm>
          <a:custGeom>
            <a:avLst/>
            <a:gdLst>
              <a:gd name="T0" fmla="*/ 13 w 20"/>
              <a:gd name="T1" fmla="*/ 121 h 121"/>
              <a:gd name="T2" fmla="*/ 20 w 20"/>
              <a:gd name="T3" fmla="*/ 0 h 121"/>
              <a:gd name="T4" fmla="*/ 7 w 20"/>
              <a:gd name="T5" fmla="*/ 0 h 121"/>
              <a:gd name="T6" fmla="*/ 0 w 20"/>
              <a:gd name="T7" fmla="*/ 121 h 121"/>
              <a:gd name="T8" fmla="*/ 13 w 20"/>
              <a:gd name="T9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21">
                <a:moveTo>
                  <a:pt x="13" y="121"/>
                </a:moveTo>
                <a:lnTo>
                  <a:pt x="20" y="0"/>
                </a:lnTo>
                <a:lnTo>
                  <a:pt x="7" y="0"/>
                </a:lnTo>
                <a:lnTo>
                  <a:pt x="0" y="121"/>
                </a:lnTo>
                <a:lnTo>
                  <a:pt x="13" y="12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8" name="Freeform 498"/>
          <p:cNvSpPr>
            <a:spLocks/>
          </p:cNvSpPr>
          <p:nvPr/>
        </p:nvSpPr>
        <p:spPr bwMode="auto">
          <a:xfrm>
            <a:off x="9850229" y="5414714"/>
            <a:ext cx="155575" cy="201613"/>
          </a:xfrm>
          <a:custGeom>
            <a:avLst/>
            <a:gdLst>
              <a:gd name="T0" fmla="*/ 87 w 98"/>
              <a:gd name="T1" fmla="*/ 127 h 127"/>
              <a:gd name="T2" fmla="*/ 0 w 98"/>
              <a:gd name="T3" fmla="*/ 8 h 127"/>
              <a:gd name="T4" fmla="*/ 9 w 98"/>
              <a:gd name="T5" fmla="*/ 0 h 127"/>
              <a:gd name="T6" fmla="*/ 98 w 98"/>
              <a:gd name="T7" fmla="*/ 119 h 127"/>
              <a:gd name="T8" fmla="*/ 87 w 98"/>
              <a:gd name="T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27">
                <a:moveTo>
                  <a:pt x="87" y="127"/>
                </a:moveTo>
                <a:lnTo>
                  <a:pt x="0" y="8"/>
                </a:lnTo>
                <a:lnTo>
                  <a:pt x="9" y="0"/>
                </a:lnTo>
                <a:lnTo>
                  <a:pt x="98" y="119"/>
                </a:lnTo>
                <a:lnTo>
                  <a:pt x="87" y="12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9" name="Freeform 499"/>
          <p:cNvSpPr>
            <a:spLocks/>
          </p:cNvSpPr>
          <p:nvPr/>
        </p:nvSpPr>
        <p:spPr bwMode="auto">
          <a:xfrm>
            <a:off x="9850229" y="5441701"/>
            <a:ext cx="107950" cy="203200"/>
          </a:xfrm>
          <a:custGeom>
            <a:avLst/>
            <a:gdLst>
              <a:gd name="T0" fmla="*/ 57 w 68"/>
              <a:gd name="T1" fmla="*/ 128 h 128"/>
              <a:gd name="T2" fmla="*/ 0 w 68"/>
              <a:gd name="T3" fmla="*/ 6 h 128"/>
              <a:gd name="T4" fmla="*/ 11 w 68"/>
              <a:gd name="T5" fmla="*/ 0 h 128"/>
              <a:gd name="T6" fmla="*/ 68 w 68"/>
              <a:gd name="T7" fmla="*/ 123 h 128"/>
              <a:gd name="T8" fmla="*/ 57 w 68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128">
                <a:moveTo>
                  <a:pt x="57" y="128"/>
                </a:moveTo>
                <a:lnTo>
                  <a:pt x="0" y="6"/>
                </a:lnTo>
                <a:lnTo>
                  <a:pt x="11" y="0"/>
                </a:lnTo>
                <a:lnTo>
                  <a:pt x="68" y="123"/>
                </a:lnTo>
                <a:lnTo>
                  <a:pt x="57" y="12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0" name="Freeform 500"/>
          <p:cNvSpPr>
            <a:spLocks/>
          </p:cNvSpPr>
          <p:nvPr/>
        </p:nvSpPr>
        <p:spPr bwMode="auto">
          <a:xfrm>
            <a:off x="9764504" y="5417889"/>
            <a:ext cx="69850" cy="179388"/>
          </a:xfrm>
          <a:custGeom>
            <a:avLst/>
            <a:gdLst>
              <a:gd name="T0" fmla="*/ 13 w 44"/>
              <a:gd name="T1" fmla="*/ 113 h 113"/>
              <a:gd name="T2" fmla="*/ 44 w 44"/>
              <a:gd name="T3" fmla="*/ 4 h 113"/>
              <a:gd name="T4" fmla="*/ 33 w 44"/>
              <a:gd name="T5" fmla="*/ 0 h 113"/>
              <a:gd name="T6" fmla="*/ 0 w 44"/>
              <a:gd name="T7" fmla="*/ 113 h 113"/>
              <a:gd name="T8" fmla="*/ 13 w 44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113">
                <a:moveTo>
                  <a:pt x="13" y="113"/>
                </a:moveTo>
                <a:lnTo>
                  <a:pt x="44" y="4"/>
                </a:lnTo>
                <a:lnTo>
                  <a:pt x="33" y="0"/>
                </a:lnTo>
                <a:lnTo>
                  <a:pt x="0" y="113"/>
                </a:lnTo>
                <a:lnTo>
                  <a:pt x="13" y="11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1" name="Freeform 501"/>
          <p:cNvSpPr>
            <a:spLocks/>
          </p:cNvSpPr>
          <p:nvPr/>
        </p:nvSpPr>
        <p:spPr bwMode="auto">
          <a:xfrm>
            <a:off x="9847054" y="5421064"/>
            <a:ext cx="38100" cy="176213"/>
          </a:xfrm>
          <a:custGeom>
            <a:avLst/>
            <a:gdLst>
              <a:gd name="T0" fmla="*/ 24 w 24"/>
              <a:gd name="T1" fmla="*/ 111 h 111"/>
              <a:gd name="T2" fmla="*/ 13 w 24"/>
              <a:gd name="T3" fmla="*/ 0 h 111"/>
              <a:gd name="T4" fmla="*/ 0 w 24"/>
              <a:gd name="T5" fmla="*/ 2 h 111"/>
              <a:gd name="T6" fmla="*/ 11 w 24"/>
              <a:gd name="T7" fmla="*/ 111 h 111"/>
              <a:gd name="T8" fmla="*/ 24 w 24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11">
                <a:moveTo>
                  <a:pt x="24" y="111"/>
                </a:moveTo>
                <a:lnTo>
                  <a:pt x="13" y="0"/>
                </a:lnTo>
                <a:lnTo>
                  <a:pt x="0" y="2"/>
                </a:lnTo>
                <a:lnTo>
                  <a:pt x="11" y="111"/>
                </a:lnTo>
                <a:lnTo>
                  <a:pt x="24" y="11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2" name="Freeform 502"/>
          <p:cNvSpPr>
            <a:spLocks/>
          </p:cNvSpPr>
          <p:nvPr/>
        </p:nvSpPr>
        <p:spPr bwMode="auto">
          <a:xfrm>
            <a:off x="9216816" y="5097214"/>
            <a:ext cx="31750" cy="206375"/>
          </a:xfrm>
          <a:custGeom>
            <a:avLst/>
            <a:gdLst>
              <a:gd name="T0" fmla="*/ 20 w 20"/>
              <a:gd name="T1" fmla="*/ 130 h 130"/>
              <a:gd name="T2" fmla="*/ 13 w 20"/>
              <a:gd name="T3" fmla="*/ 0 h 130"/>
              <a:gd name="T4" fmla="*/ 0 w 20"/>
              <a:gd name="T5" fmla="*/ 0 h 130"/>
              <a:gd name="T6" fmla="*/ 7 w 20"/>
              <a:gd name="T7" fmla="*/ 130 h 130"/>
              <a:gd name="T8" fmla="*/ 20 w 20"/>
              <a:gd name="T9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30">
                <a:moveTo>
                  <a:pt x="20" y="130"/>
                </a:moveTo>
                <a:lnTo>
                  <a:pt x="13" y="0"/>
                </a:lnTo>
                <a:lnTo>
                  <a:pt x="0" y="0"/>
                </a:lnTo>
                <a:lnTo>
                  <a:pt x="7" y="130"/>
                </a:lnTo>
                <a:lnTo>
                  <a:pt x="20" y="13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3" name="Freeform 503"/>
          <p:cNvSpPr>
            <a:spLocks/>
          </p:cNvSpPr>
          <p:nvPr/>
        </p:nvSpPr>
        <p:spPr bwMode="auto">
          <a:xfrm>
            <a:off x="8875504" y="5424239"/>
            <a:ext cx="169863" cy="173038"/>
          </a:xfrm>
          <a:custGeom>
            <a:avLst/>
            <a:gdLst>
              <a:gd name="T0" fmla="*/ 16 w 107"/>
              <a:gd name="T1" fmla="*/ 109 h 109"/>
              <a:gd name="T2" fmla="*/ 107 w 107"/>
              <a:gd name="T3" fmla="*/ 9 h 109"/>
              <a:gd name="T4" fmla="*/ 98 w 107"/>
              <a:gd name="T5" fmla="*/ 0 h 109"/>
              <a:gd name="T6" fmla="*/ 0 w 107"/>
              <a:gd name="T7" fmla="*/ 108 h 109"/>
              <a:gd name="T8" fmla="*/ 16 w 107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6" y="109"/>
                </a:moveTo>
                <a:lnTo>
                  <a:pt x="107" y="9"/>
                </a:lnTo>
                <a:lnTo>
                  <a:pt x="98" y="0"/>
                </a:lnTo>
                <a:lnTo>
                  <a:pt x="0" y="108"/>
                </a:lnTo>
                <a:lnTo>
                  <a:pt x="16" y="10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4" name="Freeform 504"/>
          <p:cNvSpPr>
            <a:spLocks/>
          </p:cNvSpPr>
          <p:nvPr/>
        </p:nvSpPr>
        <p:spPr bwMode="auto">
          <a:xfrm>
            <a:off x="8986629" y="5417889"/>
            <a:ext cx="68263" cy="192088"/>
          </a:xfrm>
          <a:custGeom>
            <a:avLst/>
            <a:gdLst>
              <a:gd name="T0" fmla="*/ 11 w 43"/>
              <a:gd name="T1" fmla="*/ 117 h 121"/>
              <a:gd name="T2" fmla="*/ 11 w 43"/>
              <a:gd name="T3" fmla="*/ 121 h 121"/>
              <a:gd name="T4" fmla="*/ 43 w 43"/>
              <a:gd name="T5" fmla="*/ 4 h 121"/>
              <a:gd name="T6" fmla="*/ 30 w 43"/>
              <a:gd name="T7" fmla="*/ 0 h 121"/>
              <a:gd name="T8" fmla="*/ 0 w 43"/>
              <a:gd name="T9" fmla="*/ 115 h 121"/>
              <a:gd name="T10" fmla="*/ 11 w 43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121">
                <a:moveTo>
                  <a:pt x="11" y="117"/>
                </a:moveTo>
                <a:lnTo>
                  <a:pt x="11" y="121"/>
                </a:lnTo>
                <a:lnTo>
                  <a:pt x="43" y="4"/>
                </a:lnTo>
                <a:lnTo>
                  <a:pt x="30" y="0"/>
                </a:lnTo>
                <a:lnTo>
                  <a:pt x="0" y="115"/>
                </a:lnTo>
                <a:lnTo>
                  <a:pt x="11" y="117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5" name="Rectangle 505"/>
          <p:cNvSpPr>
            <a:spLocks noChangeArrowheads="1"/>
          </p:cNvSpPr>
          <p:nvPr/>
        </p:nvSpPr>
        <p:spPr bwMode="auto">
          <a:xfrm>
            <a:off x="9427954" y="4976564"/>
            <a:ext cx="50800" cy="2381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6" name="Freeform 506"/>
          <p:cNvSpPr>
            <a:spLocks/>
          </p:cNvSpPr>
          <p:nvPr/>
        </p:nvSpPr>
        <p:spPr bwMode="auto">
          <a:xfrm>
            <a:off x="9427954" y="5011489"/>
            <a:ext cx="50800" cy="96838"/>
          </a:xfrm>
          <a:custGeom>
            <a:avLst/>
            <a:gdLst>
              <a:gd name="T0" fmla="*/ 15 w 32"/>
              <a:gd name="T1" fmla="*/ 61 h 61"/>
              <a:gd name="T2" fmla="*/ 32 w 32"/>
              <a:gd name="T3" fmla="*/ 41 h 61"/>
              <a:gd name="T4" fmla="*/ 32 w 32"/>
              <a:gd name="T5" fmla="*/ 0 h 61"/>
              <a:gd name="T6" fmla="*/ 0 w 32"/>
              <a:gd name="T7" fmla="*/ 0 h 61"/>
              <a:gd name="T8" fmla="*/ 0 w 32"/>
              <a:gd name="T9" fmla="*/ 41 h 61"/>
              <a:gd name="T10" fmla="*/ 15 w 32"/>
              <a:gd name="T1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61">
                <a:moveTo>
                  <a:pt x="15" y="61"/>
                </a:moveTo>
                <a:lnTo>
                  <a:pt x="32" y="41"/>
                </a:lnTo>
                <a:lnTo>
                  <a:pt x="32" y="0"/>
                </a:lnTo>
                <a:lnTo>
                  <a:pt x="0" y="0"/>
                </a:lnTo>
                <a:lnTo>
                  <a:pt x="0" y="41"/>
                </a:lnTo>
                <a:lnTo>
                  <a:pt x="15" y="6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7" name="Freeform 507"/>
          <p:cNvSpPr>
            <a:spLocks noEditPoints="1"/>
          </p:cNvSpPr>
          <p:nvPr/>
        </p:nvSpPr>
        <p:spPr bwMode="auto">
          <a:xfrm>
            <a:off x="8997741" y="4976564"/>
            <a:ext cx="904875" cy="1216025"/>
          </a:xfrm>
          <a:custGeom>
            <a:avLst/>
            <a:gdLst>
              <a:gd name="T0" fmla="*/ 301 w 307"/>
              <a:gd name="T1" fmla="*/ 107 h 413"/>
              <a:gd name="T2" fmla="*/ 270 w 307"/>
              <a:gd name="T3" fmla="*/ 45 h 413"/>
              <a:gd name="T4" fmla="*/ 195 w 307"/>
              <a:gd name="T5" fmla="*/ 1 h 413"/>
              <a:gd name="T6" fmla="*/ 154 w 307"/>
              <a:gd name="T7" fmla="*/ 53 h 413"/>
              <a:gd name="T8" fmla="*/ 113 w 307"/>
              <a:gd name="T9" fmla="*/ 0 h 413"/>
              <a:gd name="T10" fmla="*/ 36 w 307"/>
              <a:gd name="T11" fmla="*/ 45 h 413"/>
              <a:gd name="T12" fmla="*/ 5 w 307"/>
              <a:gd name="T13" fmla="*/ 107 h 413"/>
              <a:gd name="T14" fmla="*/ 1 w 307"/>
              <a:gd name="T15" fmla="*/ 152 h 413"/>
              <a:gd name="T16" fmla="*/ 16 w 307"/>
              <a:gd name="T17" fmla="*/ 167 h 413"/>
              <a:gd name="T18" fmla="*/ 31 w 307"/>
              <a:gd name="T19" fmla="*/ 151 h 413"/>
              <a:gd name="T20" fmla="*/ 38 w 307"/>
              <a:gd name="T21" fmla="*/ 116 h 413"/>
              <a:gd name="T22" fmla="*/ 53 w 307"/>
              <a:gd name="T23" fmla="*/ 86 h 413"/>
              <a:gd name="T24" fmla="*/ 96 w 307"/>
              <a:gd name="T25" fmla="*/ 64 h 413"/>
              <a:gd name="T26" fmla="*/ 106 w 307"/>
              <a:gd name="T27" fmla="*/ 393 h 413"/>
              <a:gd name="T28" fmla="*/ 126 w 307"/>
              <a:gd name="T29" fmla="*/ 413 h 413"/>
              <a:gd name="T30" fmla="*/ 145 w 307"/>
              <a:gd name="T31" fmla="*/ 393 h 413"/>
              <a:gd name="T32" fmla="*/ 153 w 307"/>
              <a:gd name="T33" fmla="*/ 215 h 413"/>
              <a:gd name="T34" fmla="*/ 161 w 307"/>
              <a:gd name="T35" fmla="*/ 393 h 413"/>
              <a:gd name="T36" fmla="*/ 181 w 307"/>
              <a:gd name="T37" fmla="*/ 413 h 413"/>
              <a:gd name="T38" fmla="*/ 201 w 307"/>
              <a:gd name="T39" fmla="*/ 393 h 413"/>
              <a:gd name="T40" fmla="*/ 211 w 307"/>
              <a:gd name="T41" fmla="*/ 64 h 413"/>
              <a:gd name="T42" fmla="*/ 254 w 307"/>
              <a:gd name="T43" fmla="*/ 86 h 413"/>
              <a:gd name="T44" fmla="*/ 269 w 307"/>
              <a:gd name="T45" fmla="*/ 116 h 413"/>
              <a:gd name="T46" fmla="*/ 275 w 307"/>
              <a:gd name="T47" fmla="*/ 151 h 413"/>
              <a:gd name="T48" fmla="*/ 290 w 307"/>
              <a:gd name="T49" fmla="*/ 167 h 413"/>
              <a:gd name="T50" fmla="*/ 306 w 307"/>
              <a:gd name="T51" fmla="*/ 152 h 413"/>
              <a:gd name="T52" fmla="*/ 301 w 307"/>
              <a:gd name="T53" fmla="*/ 107 h 413"/>
              <a:gd name="T54" fmla="*/ 154 w 307"/>
              <a:gd name="T55" fmla="*/ 110 h 413"/>
              <a:gd name="T56" fmla="*/ 150 w 307"/>
              <a:gd name="T57" fmla="*/ 105 h 413"/>
              <a:gd name="T58" fmla="*/ 154 w 307"/>
              <a:gd name="T59" fmla="*/ 100 h 413"/>
              <a:gd name="T60" fmla="*/ 159 w 307"/>
              <a:gd name="T61" fmla="*/ 105 h 413"/>
              <a:gd name="T62" fmla="*/ 154 w 307"/>
              <a:gd name="T63" fmla="*/ 110 h 413"/>
              <a:gd name="T64" fmla="*/ 154 w 307"/>
              <a:gd name="T65" fmla="*/ 83 h 413"/>
              <a:gd name="T66" fmla="*/ 150 w 307"/>
              <a:gd name="T67" fmla="*/ 78 h 413"/>
              <a:gd name="T68" fmla="*/ 154 w 307"/>
              <a:gd name="T69" fmla="*/ 74 h 413"/>
              <a:gd name="T70" fmla="*/ 159 w 307"/>
              <a:gd name="T71" fmla="*/ 78 h 413"/>
              <a:gd name="T72" fmla="*/ 154 w 307"/>
              <a:gd name="T73" fmla="*/ 8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7" h="413">
                <a:moveTo>
                  <a:pt x="301" y="107"/>
                </a:moveTo>
                <a:cubicBezTo>
                  <a:pt x="296" y="84"/>
                  <a:pt x="279" y="55"/>
                  <a:pt x="270" y="45"/>
                </a:cubicBezTo>
                <a:cubicBezTo>
                  <a:pt x="264" y="38"/>
                  <a:pt x="237" y="13"/>
                  <a:pt x="195" y="1"/>
                </a:cubicBezTo>
                <a:cubicBezTo>
                  <a:pt x="154" y="53"/>
                  <a:pt x="154" y="53"/>
                  <a:pt x="154" y="53"/>
                </a:cubicBezTo>
                <a:cubicBezTo>
                  <a:pt x="113" y="0"/>
                  <a:pt x="113" y="0"/>
                  <a:pt x="113" y="0"/>
                </a:cubicBezTo>
                <a:cubicBezTo>
                  <a:pt x="70" y="12"/>
                  <a:pt x="42" y="38"/>
                  <a:pt x="36" y="45"/>
                </a:cubicBezTo>
                <a:cubicBezTo>
                  <a:pt x="28" y="55"/>
                  <a:pt x="10" y="84"/>
                  <a:pt x="5" y="107"/>
                </a:cubicBezTo>
                <a:cubicBezTo>
                  <a:pt x="2" y="122"/>
                  <a:pt x="0" y="137"/>
                  <a:pt x="1" y="152"/>
                </a:cubicBezTo>
                <a:cubicBezTo>
                  <a:pt x="1" y="161"/>
                  <a:pt x="8" y="167"/>
                  <a:pt x="16" y="167"/>
                </a:cubicBezTo>
                <a:cubicBezTo>
                  <a:pt x="25" y="166"/>
                  <a:pt x="31" y="159"/>
                  <a:pt x="31" y="151"/>
                </a:cubicBezTo>
                <a:cubicBezTo>
                  <a:pt x="31" y="140"/>
                  <a:pt x="34" y="128"/>
                  <a:pt x="38" y="116"/>
                </a:cubicBezTo>
                <a:cubicBezTo>
                  <a:pt x="40" y="109"/>
                  <a:pt x="49" y="92"/>
                  <a:pt x="53" y="86"/>
                </a:cubicBezTo>
                <a:cubicBezTo>
                  <a:pt x="63" y="78"/>
                  <a:pt x="79" y="67"/>
                  <a:pt x="96" y="64"/>
                </a:cubicBezTo>
                <a:cubicBezTo>
                  <a:pt x="106" y="393"/>
                  <a:pt x="106" y="393"/>
                  <a:pt x="106" y="393"/>
                </a:cubicBezTo>
                <a:cubicBezTo>
                  <a:pt x="106" y="404"/>
                  <a:pt x="115" y="413"/>
                  <a:pt x="126" y="413"/>
                </a:cubicBezTo>
                <a:cubicBezTo>
                  <a:pt x="137" y="413"/>
                  <a:pt x="145" y="404"/>
                  <a:pt x="145" y="393"/>
                </a:cubicBezTo>
                <a:cubicBezTo>
                  <a:pt x="153" y="215"/>
                  <a:pt x="153" y="215"/>
                  <a:pt x="153" y="215"/>
                </a:cubicBezTo>
                <a:cubicBezTo>
                  <a:pt x="161" y="393"/>
                  <a:pt x="161" y="393"/>
                  <a:pt x="161" y="393"/>
                </a:cubicBezTo>
                <a:cubicBezTo>
                  <a:pt x="161" y="404"/>
                  <a:pt x="170" y="413"/>
                  <a:pt x="181" y="413"/>
                </a:cubicBezTo>
                <a:cubicBezTo>
                  <a:pt x="192" y="413"/>
                  <a:pt x="201" y="404"/>
                  <a:pt x="201" y="393"/>
                </a:cubicBezTo>
                <a:cubicBezTo>
                  <a:pt x="211" y="64"/>
                  <a:pt x="211" y="64"/>
                  <a:pt x="211" y="64"/>
                </a:cubicBezTo>
                <a:cubicBezTo>
                  <a:pt x="228" y="67"/>
                  <a:pt x="243" y="78"/>
                  <a:pt x="254" y="86"/>
                </a:cubicBezTo>
                <a:cubicBezTo>
                  <a:pt x="257" y="92"/>
                  <a:pt x="266" y="109"/>
                  <a:pt x="269" y="116"/>
                </a:cubicBezTo>
                <a:cubicBezTo>
                  <a:pt x="273" y="128"/>
                  <a:pt x="275" y="140"/>
                  <a:pt x="275" y="151"/>
                </a:cubicBezTo>
                <a:cubicBezTo>
                  <a:pt x="275" y="159"/>
                  <a:pt x="282" y="166"/>
                  <a:pt x="290" y="167"/>
                </a:cubicBezTo>
                <a:cubicBezTo>
                  <a:pt x="298" y="167"/>
                  <a:pt x="306" y="161"/>
                  <a:pt x="306" y="152"/>
                </a:cubicBezTo>
                <a:cubicBezTo>
                  <a:pt x="307" y="137"/>
                  <a:pt x="305" y="122"/>
                  <a:pt x="301" y="107"/>
                </a:cubicBezTo>
                <a:close/>
                <a:moveTo>
                  <a:pt x="154" y="110"/>
                </a:moveTo>
                <a:cubicBezTo>
                  <a:pt x="152" y="110"/>
                  <a:pt x="150" y="108"/>
                  <a:pt x="150" y="105"/>
                </a:cubicBezTo>
                <a:cubicBezTo>
                  <a:pt x="150" y="102"/>
                  <a:pt x="152" y="100"/>
                  <a:pt x="154" y="100"/>
                </a:cubicBezTo>
                <a:cubicBezTo>
                  <a:pt x="157" y="100"/>
                  <a:pt x="159" y="102"/>
                  <a:pt x="159" y="105"/>
                </a:cubicBezTo>
                <a:cubicBezTo>
                  <a:pt x="159" y="108"/>
                  <a:pt x="157" y="110"/>
                  <a:pt x="154" y="110"/>
                </a:cubicBezTo>
                <a:close/>
                <a:moveTo>
                  <a:pt x="154" y="83"/>
                </a:moveTo>
                <a:cubicBezTo>
                  <a:pt x="152" y="83"/>
                  <a:pt x="150" y="81"/>
                  <a:pt x="150" y="78"/>
                </a:cubicBezTo>
                <a:cubicBezTo>
                  <a:pt x="150" y="76"/>
                  <a:pt x="152" y="74"/>
                  <a:pt x="154" y="74"/>
                </a:cubicBezTo>
                <a:cubicBezTo>
                  <a:pt x="157" y="74"/>
                  <a:pt x="159" y="76"/>
                  <a:pt x="159" y="78"/>
                </a:cubicBezTo>
                <a:cubicBezTo>
                  <a:pt x="159" y="81"/>
                  <a:pt x="157" y="83"/>
                  <a:pt x="154" y="8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45214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val 359"/>
          <p:cNvSpPr>
            <a:spLocks noChangeArrowheads="1"/>
          </p:cNvSpPr>
          <p:nvPr/>
        </p:nvSpPr>
        <p:spPr bwMode="auto">
          <a:xfrm>
            <a:off x="2184855" y="2657226"/>
            <a:ext cx="230188" cy="23018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0" name="Rectangle 360"/>
          <p:cNvSpPr>
            <a:spLocks noChangeArrowheads="1"/>
          </p:cNvSpPr>
          <p:nvPr/>
        </p:nvSpPr>
        <p:spPr bwMode="auto">
          <a:xfrm>
            <a:off x="2270580" y="2950914"/>
            <a:ext cx="58738" cy="301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1" name="Freeform 361"/>
          <p:cNvSpPr>
            <a:spLocks/>
          </p:cNvSpPr>
          <p:nvPr/>
        </p:nvSpPr>
        <p:spPr bwMode="auto">
          <a:xfrm>
            <a:off x="2270580" y="2995364"/>
            <a:ext cx="58738" cy="109538"/>
          </a:xfrm>
          <a:custGeom>
            <a:avLst/>
            <a:gdLst>
              <a:gd name="T0" fmla="*/ 18 w 37"/>
              <a:gd name="T1" fmla="*/ 69 h 69"/>
              <a:gd name="T2" fmla="*/ 37 w 37"/>
              <a:gd name="T3" fmla="*/ 47 h 69"/>
              <a:gd name="T4" fmla="*/ 37 w 37"/>
              <a:gd name="T5" fmla="*/ 0 h 69"/>
              <a:gd name="T6" fmla="*/ 0 w 37"/>
              <a:gd name="T7" fmla="*/ 0 h 69"/>
              <a:gd name="T8" fmla="*/ 0 w 37"/>
              <a:gd name="T9" fmla="*/ 47 h 69"/>
              <a:gd name="T10" fmla="*/ 18 w 37"/>
              <a:gd name="T1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69">
                <a:moveTo>
                  <a:pt x="18" y="69"/>
                </a:moveTo>
                <a:lnTo>
                  <a:pt x="37" y="47"/>
                </a:lnTo>
                <a:lnTo>
                  <a:pt x="37" y="0"/>
                </a:lnTo>
                <a:lnTo>
                  <a:pt x="0" y="0"/>
                </a:lnTo>
                <a:lnTo>
                  <a:pt x="0" y="47"/>
                </a:lnTo>
                <a:lnTo>
                  <a:pt x="18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2" name="Freeform 362"/>
          <p:cNvSpPr>
            <a:spLocks noEditPoints="1"/>
          </p:cNvSpPr>
          <p:nvPr/>
        </p:nvSpPr>
        <p:spPr bwMode="auto">
          <a:xfrm>
            <a:off x="1778455" y="2954089"/>
            <a:ext cx="819150" cy="1204913"/>
          </a:xfrm>
          <a:custGeom>
            <a:avLst/>
            <a:gdLst>
              <a:gd name="T0" fmla="*/ 277 w 278"/>
              <a:gd name="T1" fmla="*/ 175 h 409"/>
              <a:gd name="T2" fmla="*/ 265 w 278"/>
              <a:gd name="T3" fmla="*/ 54 h 409"/>
              <a:gd name="T4" fmla="*/ 223 w 278"/>
              <a:gd name="T5" fmla="*/ 1 h 409"/>
              <a:gd name="T6" fmla="*/ 177 w 278"/>
              <a:gd name="T7" fmla="*/ 60 h 409"/>
              <a:gd name="T8" fmla="*/ 130 w 278"/>
              <a:gd name="T9" fmla="*/ 0 h 409"/>
              <a:gd name="T10" fmla="*/ 81 w 278"/>
              <a:gd name="T11" fmla="*/ 47 h 409"/>
              <a:gd name="T12" fmla="*/ 64 w 278"/>
              <a:gd name="T13" fmla="*/ 77 h 409"/>
              <a:gd name="T14" fmla="*/ 16 w 278"/>
              <a:gd name="T15" fmla="*/ 81 h 409"/>
              <a:gd name="T16" fmla="*/ 0 w 278"/>
              <a:gd name="T17" fmla="*/ 96 h 409"/>
              <a:gd name="T18" fmla="*/ 15 w 278"/>
              <a:gd name="T19" fmla="*/ 111 h 409"/>
              <a:gd name="T20" fmla="*/ 84 w 278"/>
              <a:gd name="T21" fmla="*/ 115 h 409"/>
              <a:gd name="T22" fmla="*/ 103 w 278"/>
              <a:gd name="T23" fmla="*/ 103 h 409"/>
              <a:gd name="T24" fmla="*/ 108 w 278"/>
              <a:gd name="T25" fmla="*/ 92 h 409"/>
              <a:gd name="T26" fmla="*/ 126 w 278"/>
              <a:gd name="T27" fmla="*/ 389 h 409"/>
              <a:gd name="T28" fmla="*/ 146 w 278"/>
              <a:gd name="T29" fmla="*/ 409 h 409"/>
              <a:gd name="T30" fmla="*/ 166 w 278"/>
              <a:gd name="T31" fmla="*/ 389 h 409"/>
              <a:gd name="T32" fmla="*/ 173 w 278"/>
              <a:gd name="T33" fmla="*/ 211 h 409"/>
              <a:gd name="T34" fmla="*/ 181 w 278"/>
              <a:gd name="T35" fmla="*/ 389 h 409"/>
              <a:gd name="T36" fmla="*/ 201 w 278"/>
              <a:gd name="T37" fmla="*/ 409 h 409"/>
              <a:gd name="T38" fmla="*/ 221 w 278"/>
              <a:gd name="T39" fmla="*/ 389 h 409"/>
              <a:gd name="T40" fmla="*/ 240 w 278"/>
              <a:gd name="T41" fmla="*/ 151 h 409"/>
              <a:gd name="T42" fmla="*/ 247 w 278"/>
              <a:gd name="T43" fmla="*/ 179 h 409"/>
              <a:gd name="T44" fmla="*/ 264 w 278"/>
              <a:gd name="T45" fmla="*/ 192 h 409"/>
              <a:gd name="T46" fmla="*/ 277 w 278"/>
              <a:gd name="T47" fmla="*/ 175 h 409"/>
              <a:gd name="T48" fmla="*/ 177 w 278"/>
              <a:gd name="T49" fmla="*/ 125 h 409"/>
              <a:gd name="T50" fmla="*/ 171 w 278"/>
              <a:gd name="T51" fmla="*/ 119 h 409"/>
              <a:gd name="T52" fmla="*/ 177 w 278"/>
              <a:gd name="T53" fmla="*/ 114 h 409"/>
              <a:gd name="T54" fmla="*/ 182 w 278"/>
              <a:gd name="T55" fmla="*/ 119 h 409"/>
              <a:gd name="T56" fmla="*/ 177 w 278"/>
              <a:gd name="T57" fmla="*/ 125 h 409"/>
              <a:gd name="T58" fmla="*/ 177 w 278"/>
              <a:gd name="T59" fmla="*/ 95 h 409"/>
              <a:gd name="T60" fmla="*/ 171 w 278"/>
              <a:gd name="T61" fmla="*/ 89 h 409"/>
              <a:gd name="T62" fmla="*/ 177 w 278"/>
              <a:gd name="T63" fmla="*/ 83 h 409"/>
              <a:gd name="T64" fmla="*/ 182 w 278"/>
              <a:gd name="T65" fmla="*/ 89 h 409"/>
              <a:gd name="T66" fmla="*/ 177 w 278"/>
              <a:gd name="T67" fmla="*/ 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8" h="409">
                <a:moveTo>
                  <a:pt x="277" y="175"/>
                </a:moveTo>
                <a:cubicBezTo>
                  <a:pt x="265" y="54"/>
                  <a:pt x="265" y="54"/>
                  <a:pt x="265" y="54"/>
                </a:cubicBezTo>
                <a:cubicBezTo>
                  <a:pt x="262" y="27"/>
                  <a:pt x="244" y="11"/>
                  <a:pt x="223" y="1"/>
                </a:cubicBezTo>
                <a:cubicBezTo>
                  <a:pt x="177" y="60"/>
                  <a:pt x="177" y="60"/>
                  <a:pt x="177" y="60"/>
                </a:cubicBezTo>
                <a:cubicBezTo>
                  <a:pt x="130" y="0"/>
                  <a:pt x="130" y="0"/>
                  <a:pt x="130" y="0"/>
                </a:cubicBezTo>
                <a:cubicBezTo>
                  <a:pt x="111" y="9"/>
                  <a:pt x="93" y="24"/>
                  <a:pt x="81" y="47"/>
                </a:cubicBezTo>
                <a:cubicBezTo>
                  <a:pt x="64" y="77"/>
                  <a:pt x="64" y="77"/>
                  <a:pt x="64" y="77"/>
                </a:cubicBezTo>
                <a:cubicBezTo>
                  <a:pt x="16" y="81"/>
                  <a:pt x="16" y="81"/>
                  <a:pt x="16" y="81"/>
                </a:cubicBezTo>
                <a:cubicBezTo>
                  <a:pt x="7" y="80"/>
                  <a:pt x="0" y="87"/>
                  <a:pt x="0" y="96"/>
                </a:cubicBezTo>
                <a:cubicBezTo>
                  <a:pt x="0" y="104"/>
                  <a:pt x="7" y="111"/>
                  <a:pt x="15" y="111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92" y="116"/>
                  <a:pt x="98" y="112"/>
                  <a:pt x="103" y="103"/>
                </a:cubicBezTo>
                <a:cubicBezTo>
                  <a:pt x="105" y="100"/>
                  <a:pt x="108" y="92"/>
                  <a:pt x="108" y="92"/>
                </a:cubicBezTo>
                <a:cubicBezTo>
                  <a:pt x="103" y="156"/>
                  <a:pt x="108" y="221"/>
                  <a:pt x="126" y="389"/>
                </a:cubicBezTo>
                <a:cubicBezTo>
                  <a:pt x="126" y="400"/>
                  <a:pt x="135" y="409"/>
                  <a:pt x="146" y="409"/>
                </a:cubicBezTo>
                <a:cubicBezTo>
                  <a:pt x="157" y="409"/>
                  <a:pt x="166" y="400"/>
                  <a:pt x="166" y="389"/>
                </a:cubicBezTo>
                <a:cubicBezTo>
                  <a:pt x="173" y="211"/>
                  <a:pt x="173" y="211"/>
                  <a:pt x="173" y="211"/>
                </a:cubicBezTo>
                <a:cubicBezTo>
                  <a:pt x="181" y="389"/>
                  <a:pt x="181" y="389"/>
                  <a:pt x="181" y="389"/>
                </a:cubicBezTo>
                <a:cubicBezTo>
                  <a:pt x="181" y="400"/>
                  <a:pt x="190" y="409"/>
                  <a:pt x="201" y="409"/>
                </a:cubicBezTo>
                <a:cubicBezTo>
                  <a:pt x="212" y="409"/>
                  <a:pt x="221" y="400"/>
                  <a:pt x="221" y="389"/>
                </a:cubicBezTo>
                <a:cubicBezTo>
                  <a:pt x="233" y="270"/>
                  <a:pt x="240" y="203"/>
                  <a:pt x="240" y="151"/>
                </a:cubicBezTo>
                <a:cubicBezTo>
                  <a:pt x="247" y="179"/>
                  <a:pt x="247" y="179"/>
                  <a:pt x="247" y="179"/>
                </a:cubicBezTo>
                <a:cubicBezTo>
                  <a:pt x="248" y="188"/>
                  <a:pt x="256" y="193"/>
                  <a:pt x="264" y="192"/>
                </a:cubicBezTo>
                <a:cubicBezTo>
                  <a:pt x="272" y="191"/>
                  <a:pt x="278" y="184"/>
                  <a:pt x="277" y="175"/>
                </a:cubicBezTo>
                <a:close/>
                <a:moveTo>
                  <a:pt x="177" y="125"/>
                </a:moveTo>
                <a:cubicBezTo>
                  <a:pt x="174" y="125"/>
                  <a:pt x="171" y="122"/>
                  <a:pt x="171" y="119"/>
                </a:cubicBezTo>
                <a:cubicBezTo>
                  <a:pt x="171" y="116"/>
                  <a:pt x="174" y="114"/>
                  <a:pt x="177" y="114"/>
                </a:cubicBezTo>
                <a:cubicBezTo>
                  <a:pt x="180" y="114"/>
                  <a:pt x="182" y="116"/>
                  <a:pt x="182" y="119"/>
                </a:cubicBezTo>
                <a:cubicBezTo>
                  <a:pt x="182" y="122"/>
                  <a:pt x="180" y="125"/>
                  <a:pt x="177" y="125"/>
                </a:cubicBezTo>
                <a:close/>
                <a:moveTo>
                  <a:pt x="177" y="95"/>
                </a:moveTo>
                <a:cubicBezTo>
                  <a:pt x="174" y="95"/>
                  <a:pt x="171" y="92"/>
                  <a:pt x="171" y="89"/>
                </a:cubicBezTo>
                <a:cubicBezTo>
                  <a:pt x="171" y="86"/>
                  <a:pt x="174" y="83"/>
                  <a:pt x="177" y="83"/>
                </a:cubicBezTo>
                <a:cubicBezTo>
                  <a:pt x="180" y="83"/>
                  <a:pt x="182" y="86"/>
                  <a:pt x="182" y="89"/>
                </a:cubicBezTo>
                <a:cubicBezTo>
                  <a:pt x="182" y="92"/>
                  <a:pt x="180" y="95"/>
                  <a:pt x="177" y="9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3" name="Oval 363"/>
          <p:cNvSpPr>
            <a:spLocks noChangeArrowheads="1"/>
          </p:cNvSpPr>
          <p:nvPr/>
        </p:nvSpPr>
        <p:spPr bwMode="auto">
          <a:xfrm>
            <a:off x="4650242" y="2657226"/>
            <a:ext cx="227013" cy="23018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4" name="Rectangle 364"/>
          <p:cNvSpPr>
            <a:spLocks noChangeArrowheads="1"/>
          </p:cNvSpPr>
          <p:nvPr/>
        </p:nvSpPr>
        <p:spPr bwMode="auto">
          <a:xfrm>
            <a:off x="4732792" y="2950914"/>
            <a:ext cx="58738" cy="301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5" name="Freeform 365"/>
          <p:cNvSpPr>
            <a:spLocks/>
          </p:cNvSpPr>
          <p:nvPr/>
        </p:nvSpPr>
        <p:spPr bwMode="auto">
          <a:xfrm>
            <a:off x="4732792" y="2995364"/>
            <a:ext cx="58738" cy="109538"/>
          </a:xfrm>
          <a:custGeom>
            <a:avLst/>
            <a:gdLst>
              <a:gd name="T0" fmla="*/ 18 w 37"/>
              <a:gd name="T1" fmla="*/ 69 h 69"/>
              <a:gd name="T2" fmla="*/ 37 w 37"/>
              <a:gd name="T3" fmla="*/ 47 h 69"/>
              <a:gd name="T4" fmla="*/ 37 w 37"/>
              <a:gd name="T5" fmla="*/ 0 h 69"/>
              <a:gd name="T6" fmla="*/ 0 w 37"/>
              <a:gd name="T7" fmla="*/ 0 h 69"/>
              <a:gd name="T8" fmla="*/ 0 w 37"/>
              <a:gd name="T9" fmla="*/ 47 h 69"/>
              <a:gd name="T10" fmla="*/ 18 w 37"/>
              <a:gd name="T1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69">
                <a:moveTo>
                  <a:pt x="18" y="69"/>
                </a:moveTo>
                <a:lnTo>
                  <a:pt x="37" y="47"/>
                </a:lnTo>
                <a:lnTo>
                  <a:pt x="37" y="0"/>
                </a:lnTo>
                <a:lnTo>
                  <a:pt x="0" y="0"/>
                </a:lnTo>
                <a:lnTo>
                  <a:pt x="0" y="47"/>
                </a:lnTo>
                <a:lnTo>
                  <a:pt x="18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6" name="Freeform 366"/>
          <p:cNvSpPr>
            <a:spLocks noEditPoints="1"/>
          </p:cNvSpPr>
          <p:nvPr/>
        </p:nvSpPr>
        <p:spPr bwMode="auto">
          <a:xfrm>
            <a:off x="4264479" y="2954089"/>
            <a:ext cx="796925" cy="1204913"/>
          </a:xfrm>
          <a:custGeom>
            <a:avLst/>
            <a:gdLst>
              <a:gd name="T0" fmla="*/ 270 w 271"/>
              <a:gd name="T1" fmla="*/ 175 h 409"/>
              <a:gd name="T2" fmla="*/ 258 w 271"/>
              <a:gd name="T3" fmla="*/ 54 h 409"/>
              <a:gd name="T4" fmla="*/ 215 w 271"/>
              <a:gd name="T5" fmla="*/ 1 h 409"/>
              <a:gd name="T6" fmla="*/ 169 w 271"/>
              <a:gd name="T7" fmla="*/ 60 h 409"/>
              <a:gd name="T8" fmla="*/ 123 w 271"/>
              <a:gd name="T9" fmla="*/ 0 h 409"/>
              <a:gd name="T10" fmla="*/ 73 w 271"/>
              <a:gd name="T11" fmla="*/ 47 h 409"/>
              <a:gd name="T12" fmla="*/ 61 w 271"/>
              <a:gd name="T13" fmla="*/ 72 h 409"/>
              <a:gd name="T14" fmla="*/ 28 w 271"/>
              <a:gd name="T15" fmla="*/ 37 h 409"/>
              <a:gd name="T16" fmla="*/ 7 w 271"/>
              <a:gd name="T17" fmla="*/ 36 h 409"/>
              <a:gd name="T18" fmla="*/ 5 w 271"/>
              <a:gd name="T19" fmla="*/ 57 h 409"/>
              <a:gd name="T20" fmla="*/ 53 w 271"/>
              <a:gd name="T21" fmla="*/ 119 h 409"/>
              <a:gd name="T22" fmla="*/ 82 w 271"/>
              <a:gd name="T23" fmla="*/ 117 h 409"/>
              <a:gd name="T24" fmla="*/ 101 w 271"/>
              <a:gd name="T25" fmla="*/ 92 h 409"/>
              <a:gd name="T26" fmla="*/ 119 w 271"/>
              <a:gd name="T27" fmla="*/ 389 h 409"/>
              <a:gd name="T28" fmla="*/ 139 w 271"/>
              <a:gd name="T29" fmla="*/ 409 h 409"/>
              <a:gd name="T30" fmla="*/ 158 w 271"/>
              <a:gd name="T31" fmla="*/ 389 h 409"/>
              <a:gd name="T32" fmla="*/ 166 w 271"/>
              <a:gd name="T33" fmla="*/ 211 h 409"/>
              <a:gd name="T34" fmla="*/ 174 w 271"/>
              <a:gd name="T35" fmla="*/ 389 h 409"/>
              <a:gd name="T36" fmla="*/ 194 w 271"/>
              <a:gd name="T37" fmla="*/ 409 h 409"/>
              <a:gd name="T38" fmla="*/ 214 w 271"/>
              <a:gd name="T39" fmla="*/ 389 h 409"/>
              <a:gd name="T40" fmla="*/ 233 w 271"/>
              <a:gd name="T41" fmla="*/ 151 h 409"/>
              <a:gd name="T42" fmla="*/ 240 w 271"/>
              <a:gd name="T43" fmla="*/ 179 h 409"/>
              <a:gd name="T44" fmla="*/ 257 w 271"/>
              <a:gd name="T45" fmla="*/ 192 h 409"/>
              <a:gd name="T46" fmla="*/ 270 w 271"/>
              <a:gd name="T47" fmla="*/ 175 h 409"/>
              <a:gd name="T48" fmla="*/ 169 w 271"/>
              <a:gd name="T49" fmla="*/ 125 h 409"/>
              <a:gd name="T50" fmla="*/ 164 w 271"/>
              <a:gd name="T51" fmla="*/ 119 h 409"/>
              <a:gd name="T52" fmla="*/ 169 w 271"/>
              <a:gd name="T53" fmla="*/ 114 h 409"/>
              <a:gd name="T54" fmla="*/ 175 w 271"/>
              <a:gd name="T55" fmla="*/ 119 h 409"/>
              <a:gd name="T56" fmla="*/ 169 w 271"/>
              <a:gd name="T57" fmla="*/ 125 h 409"/>
              <a:gd name="T58" fmla="*/ 169 w 271"/>
              <a:gd name="T59" fmla="*/ 95 h 409"/>
              <a:gd name="T60" fmla="*/ 164 w 271"/>
              <a:gd name="T61" fmla="*/ 89 h 409"/>
              <a:gd name="T62" fmla="*/ 169 w 271"/>
              <a:gd name="T63" fmla="*/ 83 h 409"/>
              <a:gd name="T64" fmla="*/ 175 w 271"/>
              <a:gd name="T65" fmla="*/ 89 h 409"/>
              <a:gd name="T66" fmla="*/ 169 w 271"/>
              <a:gd name="T67" fmla="*/ 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1" h="409">
                <a:moveTo>
                  <a:pt x="270" y="175"/>
                </a:moveTo>
                <a:cubicBezTo>
                  <a:pt x="258" y="54"/>
                  <a:pt x="258" y="54"/>
                  <a:pt x="258" y="54"/>
                </a:cubicBezTo>
                <a:cubicBezTo>
                  <a:pt x="255" y="27"/>
                  <a:pt x="237" y="11"/>
                  <a:pt x="215" y="1"/>
                </a:cubicBezTo>
                <a:cubicBezTo>
                  <a:pt x="169" y="60"/>
                  <a:pt x="169" y="60"/>
                  <a:pt x="169" y="60"/>
                </a:cubicBezTo>
                <a:cubicBezTo>
                  <a:pt x="123" y="0"/>
                  <a:pt x="123" y="0"/>
                  <a:pt x="123" y="0"/>
                </a:cubicBezTo>
                <a:cubicBezTo>
                  <a:pt x="104" y="9"/>
                  <a:pt x="86" y="24"/>
                  <a:pt x="73" y="47"/>
                </a:cubicBezTo>
                <a:cubicBezTo>
                  <a:pt x="61" y="72"/>
                  <a:pt x="61" y="72"/>
                  <a:pt x="61" y="72"/>
                </a:cubicBezTo>
                <a:cubicBezTo>
                  <a:pt x="28" y="37"/>
                  <a:pt x="28" y="37"/>
                  <a:pt x="28" y="37"/>
                </a:cubicBezTo>
                <a:cubicBezTo>
                  <a:pt x="23" y="31"/>
                  <a:pt x="13" y="30"/>
                  <a:pt x="7" y="36"/>
                </a:cubicBezTo>
                <a:cubicBezTo>
                  <a:pt x="0" y="41"/>
                  <a:pt x="0" y="51"/>
                  <a:pt x="5" y="57"/>
                </a:cubicBezTo>
                <a:cubicBezTo>
                  <a:pt x="53" y="119"/>
                  <a:pt x="53" y="119"/>
                  <a:pt x="53" y="119"/>
                </a:cubicBezTo>
                <a:cubicBezTo>
                  <a:pt x="60" y="126"/>
                  <a:pt x="76" y="125"/>
                  <a:pt x="82" y="117"/>
                </a:cubicBezTo>
                <a:cubicBezTo>
                  <a:pt x="85" y="115"/>
                  <a:pt x="94" y="102"/>
                  <a:pt x="101" y="92"/>
                </a:cubicBezTo>
                <a:cubicBezTo>
                  <a:pt x="95" y="156"/>
                  <a:pt x="101" y="221"/>
                  <a:pt x="119" y="389"/>
                </a:cubicBezTo>
                <a:cubicBezTo>
                  <a:pt x="119" y="400"/>
                  <a:pt x="128" y="409"/>
                  <a:pt x="139" y="409"/>
                </a:cubicBezTo>
                <a:cubicBezTo>
                  <a:pt x="150" y="409"/>
                  <a:pt x="158" y="400"/>
                  <a:pt x="158" y="389"/>
                </a:cubicBezTo>
                <a:cubicBezTo>
                  <a:pt x="166" y="211"/>
                  <a:pt x="166" y="211"/>
                  <a:pt x="166" y="211"/>
                </a:cubicBezTo>
                <a:cubicBezTo>
                  <a:pt x="174" y="389"/>
                  <a:pt x="174" y="389"/>
                  <a:pt x="174" y="389"/>
                </a:cubicBezTo>
                <a:cubicBezTo>
                  <a:pt x="174" y="400"/>
                  <a:pt x="183" y="409"/>
                  <a:pt x="194" y="409"/>
                </a:cubicBezTo>
                <a:cubicBezTo>
                  <a:pt x="205" y="409"/>
                  <a:pt x="214" y="400"/>
                  <a:pt x="214" y="389"/>
                </a:cubicBezTo>
                <a:cubicBezTo>
                  <a:pt x="226" y="270"/>
                  <a:pt x="233" y="203"/>
                  <a:pt x="233" y="151"/>
                </a:cubicBezTo>
                <a:cubicBezTo>
                  <a:pt x="240" y="179"/>
                  <a:pt x="240" y="179"/>
                  <a:pt x="240" y="179"/>
                </a:cubicBezTo>
                <a:cubicBezTo>
                  <a:pt x="241" y="188"/>
                  <a:pt x="249" y="193"/>
                  <a:pt x="257" y="192"/>
                </a:cubicBezTo>
                <a:cubicBezTo>
                  <a:pt x="265" y="191"/>
                  <a:pt x="271" y="184"/>
                  <a:pt x="270" y="175"/>
                </a:cubicBezTo>
                <a:close/>
                <a:moveTo>
                  <a:pt x="169" y="125"/>
                </a:moveTo>
                <a:cubicBezTo>
                  <a:pt x="166" y="125"/>
                  <a:pt x="164" y="122"/>
                  <a:pt x="164" y="119"/>
                </a:cubicBezTo>
                <a:cubicBezTo>
                  <a:pt x="164" y="116"/>
                  <a:pt x="166" y="114"/>
                  <a:pt x="169" y="114"/>
                </a:cubicBezTo>
                <a:cubicBezTo>
                  <a:pt x="173" y="114"/>
                  <a:pt x="175" y="116"/>
                  <a:pt x="175" y="119"/>
                </a:cubicBezTo>
                <a:cubicBezTo>
                  <a:pt x="175" y="122"/>
                  <a:pt x="173" y="125"/>
                  <a:pt x="169" y="125"/>
                </a:cubicBezTo>
                <a:close/>
                <a:moveTo>
                  <a:pt x="169" y="95"/>
                </a:moveTo>
                <a:cubicBezTo>
                  <a:pt x="166" y="95"/>
                  <a:pt x="164" y="92"/>
                  <a:pt x="164" y="89"/>
                </a:cubicBezTo>
                <a:cubicBezTo>
                  <a:pt x="164" y="86"/>
                  <a:pt x="166" y="83"/>
                  <a:pt x="169" y="83"/>
                </a:cubicBezTo>
                <a:cubicBezTo>
                  <a:pt x="173" y="83"/>
                  <a:pt x="175" y="86"/>
                  <a:pt x="175" y="89"/>
                </a:cubicBezTo>
                <a:cubicBezTo>
                  <a:pt x="175" y="92"/>
                  <a:pt x="173" y="95"/>
                  <a:pt x="169" y="9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7" name="Oval 367"/>
          <p:cNvSpPr>
            <a:spLocks noChangeArrowheads="1"/>
          </p:cNvSpPr>
          <p:nvPr/>
        </p:nvSpPr>
        <p:spPr bwMode="auto">
          <a:xfrm>
            <a:off x="7255101" y="2657226"/>
            <a:ext cx="228600" cy="23018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8" name="Rectangle 368"/>
          <p:cNvSpPr>
            <a:spLocks noChangeArrowheads="1"/>
          </p:cNvSpPr>
          <p:nvPr/>
        </p:nvSpPr>
        <p:spPr bwMode="auto">
          <a:xfrm>
            <a:off x="7339239" y="2950914"/>
            <a:ext cx="58738" cy="301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9" name="Freeform 369"/>
          <p:cNvSpPr>
            <a:spLocks/>
          </p:cNvSpPr>
          <p:nvPr/>
        </p:nvSpPr>
        <p:spPr bwMode="auto">
          <a:xfrm>
            <a:off x="7339239" y="2995364"/>
            <a:ext cx="58738" cy="109538"/>
          </a:xfrm>
          <a:custGeom>
            <a:avLst/>
            <a:gdLst>
              <a:gd name="T0" fmla="*/ 19 w 37"/>
              <a:gd name="T1" fmla="*/ 69 h 69"/>
              <a:gd name="T2" fmla="*/ 37 w 37"/>
              <a:gd name="T3" fmla="*/ 47 h 69"/>
              <a:gd name="T4" fmla="*/ 37 w 37"/>
              <a:gd name="T5" fmla="*/ 0 h 69"/>
              <a:gd name="T6" fmla="*/ 0 w 37"/>
              <a:gd name="T7" fmla="*/ 0 h 69"/>
              <a:gd name="T8" fmla="*/ 0 w 37"/>
              <a:gd name="T9" fmla="*/ 47 h 69"/>
              <a:gd name="T10" fmla="*/ 19 w 37"/>
              <a:gd name="T1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69">
                <a:moveTo>
                  <a:pt x="19" y="69"/>
                </a:moveTo>
                <a:lnTo>
                  <a:pt x="37" y="47"/>
                </a:lnTo>
                <a:lnTo>
                  <a:pt x="37" y="0"/>
                </a:lnTo>
                <a:lnTo>
                  <a:pt x="0" y="0"/>
                </a:lnTo>
                <a:lnTo>
                  <a:pt x="0" y="47"/>
                </a:lnTo>
                <a:lnTo>
                  <a:pt x="19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0" name="Freeform 370"/>
          <p:cNvSpPr>
            <a:spLocks noEditPoints="1"/>
          </p:cNvSpPr>
          <p:nvPr/>
        </p:nvSpPr>
        <p:spPr bwMode="auto">
          <a:xfrm>
            <a:off x="6966176" y="2709614"/>
            <a:ext cx="703263" cy="1449388"/>
          </a:xfrm>
          <a:custGeom>
            <a:avLst/>
            <a:gdLst>
              <a:gd name="T0" fmla="*/ 237 w 239"/>
              <a:gd name="T1" fmla="*/ 258 h 492"/>
              <a:gd name="T2" fmla="*/ 225 w 239"/>
              <a:gd name="T3" fmla="*/ 137 h 492"/>
              <a:gd name="T4" fmla="*/ 183 w 239"/>
              <a:gd name="T5" fmla="*/ 84 h 492"/>
              <a:gd name="T6" fmla="*/ 137 w 239"/>
              <a:gd name="T7" fmla="*/ 143 h 492"/>
              <a:gd name="T8" fmla="*/ 86 w 239"/>
              <a:gd name="T9" fmla="*/ 76 h 492"/>
              <a:gd name="T10" fmla="*/ 56 w 239"/>
              <a:gd name="T11" fmla="*/ 60 h 492"/>
              <a:gd name="T12" fmla="*/ 82 w 239"/>
              <a:gd name="T13" fmla="*/ 27 h 492"/>
              <a:gd name="T14" fmla="*/ 80 w 239"/>
              <a:gd name="T15" fmla="*/ 6 h 492"/>
              <a:gd name="T16" fmla="*/ 59 w 239"/>
              <a:gd name="T17" fmla="*/ 7 h 492"/>
              <a:gd name="T18" fmla="*/ 14 w 239"/>
              <a:gd name="T19" fmla="*/ 58 h 492"/>
              <a:gd name="T20" fmla="*/ 19 w 239"/>
              <a:gd name="T21" fmla="*/ 103 h 492"/>
              <a:gd name="T22" fmla="*/ 67 w 239"/>
              <a:gd name="T23" fmla="*/ 135 h 492"/>
              <a:gd name="T24" fmla="*/ 86 w 239"/>
              <a:gd name="T25" fmla="*/ 472 h 492"/>
              <a:gd name="T26" fmla="*/ 106 w 239"/>
              <a:gd name="T27" fmla="*/ 492 h 492"/>
              <a:gd name="T28" fmla="*/ 126 w 239"/>
              <a:gd name="T29" fmla="*/ 472 h 492"/>
              <a:gd name="T30" fmla="*/ 134 w 239"/>
              <a:gd name="T31" fmla="*/ 294 h 492"/>
              <a:gd name="T32" fmla="*/ 142 w 239"/>
              <a:gd name="T33" fmla="*/ 472 h 492"/>
              <a:gd name="T34" fmla="*/ 161 w 239"/>
              <a:gd name="T35" fmla="*/ 492 h 492"/>
              <a:gd name="T36" fmla="*/ 181 w 239"/>
              <a:gd name="T37" fmla="*/ 472 h 492"/>
              <a:gd name="T38" fmla="*/ 201 w 239"/>
              <a:gd name="T39" fmla="*/ 234 h 492"/>
              <a:gd name="T40" fmla="*/ 207 w 239"/>
              <a:gd name="T41" fmla="*/ 262 h 492"/>
              <a:gd name="T42" fmla="*/ 224 w 239"/>
              <a:gd name="T43" fmla="*/ 275 h 492"/>
              <a:gd name="T44" fmla="*/ 237 w 239"/>
              <a:gd name="T45" fmla="*/ 258 h 492"/>
              <a:gd name="T46" fmla="*/ 137 w 239"/>
              <a:gd name="T47" fmla="*/ 208 h 492"/>
              <a:gd name="T48" fmla="*/ 131 w 239"/>
              <a:gd name="T49" fmla="*/ 202 h 492"/>
              <a:gd name="T50" fmla="*/ 137 w 239"/>
              <a:gd name="T51" fmla="*/ 197 h 492"/>
              <a:gd name="T52" fmla="*/ 143 w 239"/>
              <a:gd name="T53" fmla="*/ 202 h 492"/>
              <a:gd name="T54" fmla="*/ 137 w 239"/>
              <a:gd name="T55" fmla="*/ 208 h 492"/>
              <a:gd name="T56" fmla="*/ 137 w 239"/>
              <a:gd name="T57" fmla="*/ 178 h 492"/>
              <a:gd name="T58" fmla="*/ 131 w 239"/>
              <a:gd name="T59" fmla="*/ 172 h 492"/>
              <a:gd name="T60" fmla="*/ 137 w 239"/>
              <a:gd name="T61" fmla="*/ 166 h 492"/>
              <a:gd name="T62" fmla="*/ 143 w 239"/>
              <a:gd name="T63" fmla="*/ 172 h 492"/>
              <a:gd name="T64" fmla="*/ 137 w 239"/>
              <a:gd name="T65" fmla="*/ 178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9" h="492">
                <a:moveTo>
                  <a:pt x="237" y="258"/>
                </a:moveTo>
                <a:cubicBezTo>
                  <a:pt x="225" y="137"/>
                  <a:pt x="225" y="137"/>
                  <a:pt x="225" y="137"/>
                </a:cubicBezTo>
                <a:cubicBezTo>
                  <a:pt x="222" y="110"/>
                  <a:pt x="204" y="94"/>
                  <a:pt x="183" y="84"/>
                </a:cubicBezTo>
                <a:cubicBezTo>
                  <a:pt x="137" y="143"/>
                  <a:pt x="137" y="143"/>
                  <a:pt x="137" y="143"/>
                </a:cubicBezTo>
                <a:cubicBezTo>
                  <a:pt x="86" y="76"/>
                  <a:pt x="86" y="76"/>
                  <a:pt x="86" y="76"/>
                </a:cubicBezTo>
                <a:cubicBezTo>
                  <a:pt x="56" y="60"/>
                  <a:pt x="56" y="60"/>
                  <a:pt x="56" y="60"/>
                </a:cubicBezTo>
                <a:cubicBezTo>
                  <a:pt x="82" y="27"/>
                  <a:pt x="82" y="27"/>
                  <a:pt x="82" y="27"/>
                </a:cubicBezTo>
                <a:cubicBezTo>
                  <a:pt x="86" y="20"/>
                  <a:pt x="87" y="11"/>
                  <a:pt x="80" y="6"/>
                </a:cubicBezTo>
                <a:cubicBezTo>
                  <a:pt x="74" y="0"/>
                  <a:pt x="64" y="1"/>
                  <a:pt x="59" y="7"/>
                </a:cubicBezTo>
                <a:cubicBezTo>
                  <a:pt x="14" y="58"/>
                  <a:pt x="14" y="58"/>
                  <a:pt x="14" y="58"/>
                </a:cubicBezTo>
                <a:cubicBezTo>
                  <a:pt x="0" y="74"/>
                  <a:pt x="6" y="97"/>
                  <a:pt x="19" y="103"/>
                </a:cubicBezTo>
                <a:cubicBezTo>
                  <a:pt x="22" y="105"/>
                  <a:pt x="67" y="135"/>
                  <a:pt x="67" y="135"/>
                </a:cubicBezTo>
                <a:cubicBezTo>
                  <a:pt x="61" y="200"/>
                  <a:pt x="69" y="304"/>
                  <a:pt x="86" y="472"/>
                </a:cubicBezTo>
                <a:cubicBezTo>
                  <a:pt x="86" y="483"/>
                  <a:pt x="95" y="492"/>
                  <a:pt x="106" y="492"/>
                </a:cubicBezTo>
                <a:cubicBezTo>
                  <a:pt x="117" y="492"/>
                  <a:pt x="126" y="483"/>
                  <a:pt x="126" y="472"/>
                </a:cubicBezTo>
                <a:cubicBezTo>
                  <a:pt x="134" y="294"/>
                  <a:pt x="134" y="294"/>
                  <a:pt x="134" y="294"/>
                </a:cubicBezTo>
                <a:cubicBezTo>
                  <a:pt x="142" y="472"/>
                  <a:pt x="142" y="472"/>
                  <a:pt x="142" y="472"/>
                </a:cubicBezTo>
                <a:cubicBezTo>
                  <a:pt x="142" y="483"/>
                  <a:pt x="150" y="492"/>
                  <a:pt x="161" y="492"/>
                </a:cubicBezTo>
                <a:cubicBezTo>
                  <a:pt x="172" y="492"/>
                  <a:pt x="181" y="483"/>
                  <a:pt x="181" y="472"/>
                </a:cubicBezTo>
                <a:cubicBezTo>
                  <a:pt x="194" y="353"/>
                  <a:pt x="200" y="286"/>
                  <a:pt x="201" y="234"/>
                </a:cubicBezTo>
                <a:cubicBezTo>
                  <a:pt x="207" y="262"/>
                  <a:pt x="207" y="262"/>
                  <a:pt x="207" y="262"/>
                </a:cubicBezTo>
                <a:cubicBezTo>
                  <a:pt x="209" y="271"/>
                  <a:pt x="216" y="276"/>
                  <a:pt x="224" y="275"/>
                </a:cubicBezTo>
                <a:cubicBezTo>
                  <a:pt x="233" y="274"/>
                  <a:pt x="239" y="267"/>
                  <a:pt x="237" y="258"/>
                </a:cubicBezTo>
                <a:close/>
                <a:moveTo>
                  <a:pt x="137" y="208"/>
                </a:moveTo>
                <a:cubicBezTo>
                  <a:pt x="134" y="208"/>
                  <a:pt x="131" y="205"/>
                  <a:pt x="131" y="202"/>
                </a:cubicBezTo>
                <a:cubicBezTo>
                  <a:pt x="131" y="199"/>
                  <a:pt x="134" y="197"/>
                  <a:pt x="137" y="197"/>
                </a:cubicBezTo>
                <a:cubicBezTo>
                  <a:pt x="140" y="197"/>
                  <a:pt x="143" y="199"/>
                  <a:pt x="143" y="202"/>
                </a:cubicBezTo>
                <a:cubicBezTo>
                  <a:pt x="143" y="205"/>
                  <a:pt x="140" y="208"/>
                  <a:pt x="137" y="208"/>
                </a:cubicBezTo>
                <a:close/>
                <a:moveTo>
                  <a:pt x="137" y="178"/>
                </a:moveTo>
                <a:cubicBezTo>
                  <a:pt x="134" y="178"/>
                  <a:pt x="131" y="175"/>
                  <a:pt x="131" y="172"/>
                </a:cubicBezTo>
                <a:cubicBezTo>
                  <a:pt x="131" y="169"/>
                  <a:pt x="134" y="166"/>
                  <a:pt x="137" y="166"/>
                </a:cubicBezTo>
                <a:cubicBezTo>
                  <a:pt x="140" y="166"/>
                  <a:pt x="143" y="169"/>
                  <a:pt x="143" y="172"/>
                </a:cubicBezTo>
                <a:cubicBezTo>
                  <a:pt x="143" y="175"/>
                  <a:pt x="140" y="178"/>
                  <a:pt x="137" y="178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1" name="Freeform 371"/>
          <p:cNvSpPr>
            <a:spLocks/>
          </p:cNvSpPr>
          <p:nvPr/>
        </p:nvSpPr>
        <p:spPr bwMode="auto">
          <a:xfrm>
            <a:off x="7194776" y="2677864"/>
            <a:ext cx="61913" cy="193675"/>
          </a:xfrm>
          <a:custGeom>
            <a:avLst/>
            <a:gdLst>
              <a:gd name="T0" fmla="*/ 20 w 21"/>
              <a:gd name="T1" fmla="*/ 61 h 66"/>
              <a:gd name="T2" fmla="*/ 17 w 21"/>
              <a:gd name="T3" fmla="*/ 65 h 66"/>
              <a:gd name="T4" fmla="*/ 14 w 21"/>
              <a:gd name="T5" fmla="*/ 66 h 66"/>
              <a:gd name="T6" fmla="*/ 9 w 21"/>
              <a:gd name="T7" fmla="*/ 63 h 66"/>
              <a:gd name="T8" fmla="*/ 0 w 21"/>
              <a:gd name="T9" fmla="*/ 5 h 66"/>
              <a:gd name="T10" fmla="*/ 3 w 21"/>
              <a:gd name="T11" fmla="*/ 1 h 66"/>
              <a:gd name="T12" fmla="*/ 7 w 21"/>
              <a:gd name="T13" fmla="*/ 0 h 66"/>
              <a:gd name="T14" fmla="*/ 11 w 21"/>
              <a:gd name="T15" fmla="*/ 3 h 66"/>
              <a:gd name="T16" fmla="*/ 20 w 21"/>
              <a:gd name="T17" fmla="*/ 6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66">
                <a:moveTo>
                  <a:pt x="20" y="61"/>
                </a:moveTo>
                <a:cubicBezTo>
                  <a:pt x="21" y="63"/>
                  <a:pt x="19" y="65"/>
                  <a:pt x="17" y="65"/>
                </a:cubicBezTo>
                <a:cubicBezTo>
                  <a:pt x="14" y="66"/>
                  <a:pt x="14" y="66"/>
                  <a:pt x="14" y="66"/>
                </a:cubicBezTo>
                <a:cubicBezTo>
                  <a:pt x="11" y="66"/>
                  <a:pt x="9" y="65"/>
                  <a:pt x="9" y="6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1" y="1"/>
                  <a:pt x="3" y="1"/>
                </a:cubicBezTo>
                <a:cubicBezTo>
                  <a:pt x="7" y="0"/>
                  <a:pt x="7" y="0"/>
                  <a:pt x="7" y="0"/>
                </a:cubicBezTo>
                <a:cubicBezTo>
                  <a:pt x="9" y="0"/>
                  <a:pt x="11" y="1"/>
                  <a:pt x="11" y="3"/>
                </a:cubicBezTo>
                <a:lnTo>
                  <a:pt x="20" y="6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2" name="Oval 372"/>
          <p:cNvSpPr>
            <a:spLocks noChangeArrowheads="1"/>
          </p:cNvSpPr>
          <p:nvPr/>
        </p:nvSpPr>
        <p:spPr bwMode="auto">
          <a:xfrm>
            <a:off x="7345589" y="4689226"/>
            <a:ext cx="230188" cy="23018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3" name="Rectangle 373"/>
          <p:cNvSpPr>
            <a:spLocks noChangeArrowheads="1"/>
          </p:cNvSpPr>
          <p:nvPr/>
        </p:nvSpPr>
        <p:spPr bwMode="auto">
          <a:xfrm>
            <a:off x="7431314" y="4984501"/>
            <a:ext cx="58738" cy="2857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4" name="Freeform 374"/>
          <p:cNvSpPr>
            <a:spLocks/>
          </p:cNvSpPr>
          <p:nvPr/>
        </p:nvSpPr>
        <p:spPr bwMode="auto">
          <a:xfrm>
            <a:off x="7431314" y="5028951"/>
            <a:ext cx="58738" cy="107950"/>
          </a:xfrm>
          <a:custGeom>
            <a:avLst/>
            <a:gdLst>
              <a:gd name="T0" fmla="*/ 18 w 37"/>
              <a:gd name="T1" fmla="*/ 68 h 68"/>
              <a:gd name="T2" fmla="*/ 37 w 37"/>
              <a:gd name="T3" fmla="*/ 44 h 68"/>
              <a:gd name="T4" fmla="*/ 37 w 37"/>
              <a:gd name="T5" fmla="*/ 0 h 68"/>
              <a:gd name="T6" fmla="*/ 0 w 37"/>
              <a:gd name="T7" fmla="*/ 0 h 68"/>
              <a:gd name="T8" fmla="*/ 0 w 37"/>
              <a:gd name="T9" fmla="*/ 44 h 68"/>
              <a:gd name="T10" fmla="*/ 18 w 37"/>
              <a:gd name="T11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68">
                <a:moveTo>
                  <a:pt x="18" y="68"/>
                </a:moveTo>
                <a:lnTo>
                  <a:pt x="37" y="44"/>
                </a:lnTo>
                <a:lnTo>
                  <a:pt x="37" y="0"/>
                </a:lnTo>
                <a:lnTo>
                  <a:pt x="0" y="0"/>
                </a:lnTo>
                <a:lnTo>
                  <a:pt x="0" y="44"/>
                </a:lnTo>
                <a:lnTo>
                  <a:pt x="18" y="6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5" name="Freeform 375"/>
          <p:cNvSpPr>
            <a:spLocks noEditPoints="1"/>
          </p:cNvSpPr>
          <p:nvPr/>
        </p:nvSpPr>
        <p:spPr bwMode="auto">
          <a:xfrm>
            <a:off x="7051901" y="4987676"/>
            <a:ext cx="709613" cy="1204913"/>
          </a:xfrm>
          <a:custGeom>
            <a:avLst/>
            <a:gdLst>
              <a:gd name="T0" fmla="*/ 240 w 241"/>
              <a:gd name="T1" fmla="*/ 175 h 409"/>
              <a:gd name="T2" fmla="*/ 227 w 241"/>
              <a:gd name="T3" fmla="*/ 54 h 409"/>
              <a:gd name="T4" fmla="*/ 185 w 241"/>
              <a:gd name="T5" fmla="*/ 1 h 409"/>
              <a:gd name="T6" fmla="*/ 139 w 241"/>
              <a:gd name="T7" fmla="*/ 60 h 409"/>
              <a:gd name="T8" fmla="*/ 92 w 241"/>
              <a:gd name="T9" fmla="*/ 0 h 409"/>
              <a:gd name="T10" fmla="*/ 43 w 241"/>
              <a:gd name="T11" fmla="*/ 47 h 409"/>
              <a:gd name="T12" fmla="*/ 30 w 241"/>
              <a:gd name="T13" fmla="*/ 72 h 409"/>
              <a:gd name="T14" fmla="*/ 0 w 241"/>
              <a:gd name="T15" fmla="*/ 40 h 409"/>
              <a:gd name="T16" fmla="*/ 0 w 241"/>
              <a:gd name="T17" fmla="*/ 89 h 409"/>
              <a:gd name="T18" fmla="*/ 23 w 241"/>
              <a:gd name="T19" fmla="*/ 119 h 409"/>
              <a:gd name="T20" fmla="*/ 52 w 241"/>
              <a:gd name="T21" fmla="*/ 117 h 409"/>
              <a:gd name="T22" fmla="*/ 71 w 241"/>
              <a:gd name="T23" fmla="*/ 92 h 409"/>
              <a:gd name="T24" fmla="*/ 88 w 241"/>
              <a:gd name="T25" fmla="*/ 389 h 409"/>
              <a:gd name="T26" fmla="*/ 108 w 241"/>
              <a:gd name="T27" fmla="*/ 409 h 409"/>
              <a:gd name="T28" fmla="*/ 128 w 241"/>
              <a:gd name="T29" fmla="*/ 389 h 409"/>
              <a:gd name="T30" fmla="*/ 136 w 241"/>
              <a:gd name="T31" fmla="*/ 211 h 409"/>
              <a:gd name="T32" fmla="*/ 144 w 241"/>
              <a:gd name="T33" fmla="*/ 389 h 409"/>
              <a:gd name="T34" fmla="*/ 163 w 241"/>
              <a:gd name="T35" fmla="*/ 409 h 409"/>
              <a:gd name="T36" fmla="*/ 183 w 241"/>
              <a:gd name="T37" fmla="*/ 389 h 409"/>
              <a:gd name="T38" fmla="*/ 203 w 241"/>
              <a:gd name="T39" fmla="*/ 151 h 409"/>
              <a:gd name="T40" fmla="*/ 210 w 241"/>
              <a:gd name="T41" fmla="*/ 179 h 409"/>
              <a:gd name="T42" fmla="*/ 227 w 241"/>
              <a:gd name="T43" fmla="*/ 192 h 409"/>
              <a:gd name="T44" fmla="*/ 240 w 241"/>
              <a:gd name="T45" fmla="*/ 175 h 409"/>
              <a:gd name="T46" fmla="*/ 139 w 241"/>
              <a:gd name="T47" fmla="*/ 125 h 409"/>
              <a:gd name="T48" fmla="*/ 134 w 241"/>
              <a:gd name="T49" fmla="*/ 119 h 409"/>
              <a:gd name="T50" fmla="*/ 139 w 241"/>
              <a:gd name="T51" fmla="*/ 114 h 409"/>
              <a:gd name="T52" fmla="*/ 145 w 241"/>
              <a:gd name="T53" fmla="*/ 119 h 409"/>
              <a:gd name="T54" fmla="*/ 139 w 241"/>
              <a:gd name="T55" fmla="*/ 125 h 409"/>
              <a:gd name="T56" fmla="*/ 139 w 241"/>
              <a:gd name="T57" fmla="*/ 95 h 409"/>
              <a:gd name="T58" fmla="*/ 134 w 241"/>
              <a:gd name="T59" fmla="*/ 89 h 409"/>
              <a:gd name="T60" fmla="*/ 139 w 241"/>
              <a:gd name="T61" fmla="*/ 83 h 409"/>
              <a:gd name="T62" fmla="*/ 145 w 241"/>
              <a:gd name="T63" fmla="*/ 89 h 409"/>
              <a:gd name="T64" fmla="*/ 139 w 241"/>
              <a:gd name="T65" fmla="*/ 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1" h="409">
                <a:moveTo>
                  <a:pt x="240" y="175"/>
                </a:moveTo>
                <a:cubicBezTo>
                  <a:pt x="227" y="54"/>
                  <a:pt x="227" y="54"/>
                  <a:pt x="227" y="54"/>
                </a:cubicBezTo>
                <a:cubicBezTo>
                  <a:pt x="224" y="27"/>
                  <a:pt x="206" y="11"/>
                  <a:pt x="185" y="1"/>
                </a:cubicBezTo>
                <a:cubicBezTo>
                  <a:pt x="139" y="60"/>
                  <a:pt x="139" y="60"/>
                  <a:pt x="139" y="60"/>
                </a:cubicBezTo>
                <a:cubicBezTo>
                  <a:pt x="92" y="0"/>
                  <a:pt x="92" y="0"/>
                  <a:pt x="92" y="0"/>
                </a:cubicBezTo>
                <a:cubicBezTo>
                  <a:pt x="74" y="9"/>
                  <a:pt x="56" y="24"/>
                  <a:pt x="43" y="47"/>
                </a:cubicBezTo>
                <a:cubicBezTo>
                  <a:pt x="30" y="72"/>
                  <a:pt x="30" y="72"/>
                  <a:pt x="30" y="7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89"/>
                  <a:pt x="0" y="89"/>
                  <a:pt x="0" y="89"/>
                </a:cubicBezTo>
                <a:cubicBezTo>
                  <a:pt x="23" y="119"/>
                  <a:pt x="23" y="119"/>
                  <a:pt x="23" y="119"/>
                </a:cubicBezTo>
                <a:cubicBezTo>
                  <a:pt x="30" y="126"/>
                  <a:pt x="45" y="125"/>
                  <a:pt x="52" y="117"/>
                </a:cubicBezTo>
                <a:cubicBezTo>
                  <a:pt x="55" y="115"/>
                  <a:pt x="64" y="102"/>
                  <a:pt x="71" y="92"/>
                </a:cubicBezTo>
                <a:cubicBezTo>
                  <a:pt x="65" y="156"/>
                  <a:pt x="71" y="221"/>
                  <a:pt x="88" y="389"/>
                </a:cubicBezTo>
                <a:cubicBezTo>
                  <a:pt x="88" y="400"/>
                  <a:pt x="97" y="409"/>
                  <a:pt x="108" y="409"/>
                </a:cubicBezTo>
                <a:cubicBezTo>
                  <a:pt x="119" y="409"/>
                  <a:pt x="128" y="400"/>
                  <a:pt x="128" y="389"/>
                </a:cubicBezTo>
                <a:cubicBezTo>
                  <a:pt x="136" y="211"/>
                  <a:pt x="136" y="211"/>
                  <a:pt x="136" y="211"/>
                </a:cubicBezTo>
                <a:cubicBezTo>
                  <a:pt x="144" y="389"/>
                  <a:pt x="144" y="389"/>
                  <a:pt x="144" y="389"/>
                </a:cubicBezTo>
                <a:cubicBezTo>
                  <a:pt x="144" y="400"/>
                  <a:pt x="153" y="409"/>
                  <a:pt x="163" y="409"/>
                </a:cubicBezTo>
                <a:cubicBezTo>
                  <a:pt x="174" y="409"/>
                  <a:pt x="183" y="400"/>
                  <a:pt x="183" y="389"/>
                </a:cubicBezTo>
                <a:cubicBezTo>
                  <a:pt x="196" y="270"/>
                  <a:pt x="202" y="203"/>
                  <a:pt x="203" y="151"/>
                </a:cubicBezTo>
                <a:cubicBezTo>
                  <a:pt x="210" y="179"/>
                  <a:pt x="210" y="179"/>
                  <a:pt x="210" y="179"/>
                </a:cubicBezTo>
                <a:cubicBezTo>
                  <a:pt x="211" y="188"/>
                  <a:pt x="218" y="193"/>
                  <a:pt x="227" y="192"/>
                </a:cubicBezTo>
                <a:cubicBezTo>
                  <a:pt x="235" y="191"/>
                  <a:pt x="241" y="184"/>
                  <a:pt x="240" y="175"/>
                </a:cubicBezTo>
                <a:close/>
                <a:moveTo>
                  <a:pt x="139" y="125"/>
                </a:moveTo>
                <a:cubicBezTo>
                  <a:pt x="136" y="125"/>
                  <a:pt x="134" y="122"/>
                  <a:pt x="134" y="119"/>
                </a:cubicBezTo>
                <a:cubicBezTo>
                  <a:pt x="134" y="116"/>
                  <a:pt x="136" y="114"/>
                  <a:pt x="139" y="114"/>
                </a:cubicBezTo>
                <a:cubicBezTo>
                  <a:pt x="142" y="114"/>
                  <a:pt x="145" y="116"/>
                  <a:pt x="145" y="119"/>
                </a:cubicBezTo>
                <a:cubicBezTo>
                  <a:pt x="145" y="122"/>
                  <a:pt x="142" y="125"/>
                  <a:pt x="139" y="125"/>
                </a:cubicBezTo>
                <a:close/>
                <a:moveTo>
                  <a:pt x="139" y="95"/>
                </a:moveTo>
                <a:cubicBezTo>
                  <a:pt x="136" y="95"/>
                  <a:pt x="134" y="92"/>
                  <a:pt x="134" y="89"/>
                </a:cubicBezTo>
                <a:cubicBezTo>
                  <a:pt x="134" y="86"/>
                  <a:pt x="136" y="83"/>
                  <a:pt x="139" y="83"/>
                </a:cubicBezTo>
                <a:cubicBezTo>
                  <a:pt x="142" y="83"/>
                  <a:pt x="145" y="86"/>
                  <a:pt x="145" y="89"/>
                </a:cubicBezTo>
                <a:cubicBezTo>
                  <a:pt x="145" y="92"/>
                  <a:pt x="142" y="95"/>
                  <a:pt x="139" y="9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6" name="Freeform 376"/>
          <p:cNvSpPr>
            <a:spLocks noEditPoints="1"/>
          </p:cNvSpPr>
          <p:nvPr/>
        </p:nvSpPr>
        <p:spPr bwMode="auto">
          <a:xfrm>
            <a:off x="6759801" y="4974976"/>
            <a:ext cx="303213" cy="395288"/>
          </a:xfrm>
          <a:custGeom>
            <a:avLst/>
            <a:gdLst>
              <a:gd name="T0" fmla="*/ 191 w 191"/>
              <a:gd name="T1" fmla="*/ 249 h 249"/>
              <a:gd name="T2" fmla="*/ 0 w 191"/>
              <a:gd name="T3" fmla="*/ 249 h 249"/>
              <a:gd name="T4" fmla="*/ 0 w 191"/>
              <a:gd name="T5" fmla="*/ 0 h 249"/>
              <a:gd name="T6" fmla="*/ 191 w 191"/>
              <a:gd name="T7" fmla="*/ 0 h 249"/>
              <a:gd name="T8" fmla="*/ 191 w 191"/>
              <a:gd name="T9" fmla="*/ 249 h 249"/>
              <a:gd name="T10" fmla="*/ 15 w 191"/>
              <a:gd name="T11" fmla="*/ 234 h 249"/>
              <a:gd name="T12" fmla="*/ 176 w 191"/>
              <a:gd name="T13" fmla="*/ 234 h 249"/>
              <a:gd name="T14" fmla="*/ 176 w 191"/>
              <a:gd name="T15" fmla="*/ 15 h 249"/>
              <a:gd name="T16" fmla="*/ 15 w 191"/>
              <a:gd name="T17" fmla="*/ 15 h 249"/>
              <a:gd name="T18" fmla="*/ 15 w 191"/>
              <a:gd name="T19" fmla="*/ 23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" h="249">
                <a:moveTo>
                  <a:pt x="191" y="249"/>
                </a:moveTo>
                <a:lnTo>
                  <a:pt x="0" y="249"/>
                </a:lnTo>
                <a:lnTo>
                  <a:pt x="0" y="0"/>
                </a:lnTo>
                <a:lnTo>
                  <a:pt x="191" y="0"/>
                </a:lnTo>
                <a:lnTo>
                  <a:pt x="191" y="249"/>
                </a:lnTo>
                <a:close/>
                <a:moveTo>
                  <a:pt x="15" y="234"/>
                </a:moveTo>
                <a:lnTo>
                  <a:pt x="176" y="234"/>
                </a:lnTo>
                <a:lnTo>
                  <a:pt x="176" y="15"/>
                </a:lnTo>
                <a:lnTo>
                  <a:pt x="15" y="15"/>
                </a:lnTo>
                <a:lnTo>
                  <a:pt x="15" y="23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7" name="Oval 377"/>
          <p:cNvSpPr>
            <a:spLocks noChangeArrowheads="1"/>
          </p:cNvSpPr>
          <p:nvPr/>
        </p:nvSpPr>
        <p:spPr bwMode="auto">
          <a:xfrm>
            <a:off x="9576023" y="2657226"/>
            <a:ext cx="230188" cy="23018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" name="Freeform 378"/>
          <p:cNvSpPr>
            <a:spLocks/>
          </p:cNvSpPr>
          <p:nvPr/>
        </p:nvSpPr>
        <p:spPr bwMode="auto">
          <a:xfrm>
            <a:off x="9355360" y="2950914"/>
            <a:ext cx="636588" cy="1208088"/>
          </a:xfrm>
          <a:custGeom>
            <a:avLst/>
            <a:gdLst>
              <a:gd name="T0" fmla="*/ 215 w 216"/>
              <a:gd name="T1" fmla="*/ 176 h 410"/>
              <a:gd name="T2" fmla="*/ 203 w 216"/>
              <a:gd name="T3" fmla="*/ 55 h 410"/>
              <a:gd name="T4" fmla="*/ 160 w 216"/>
              <a:gd name="T5" fmla="*/ 2 h 410"/>
              <a:gd name="T6" fmla="*/ 114 w 216"/>
              <a:gd name="T7" fmla="*/ 61 h 410"/>
              <a:gd name="T8" fmla="*/ 67 w 216"/>
              <a:gd name="T9" fmla="*/ 0 h 410"/>
              <a:gd name="T10" fmla="*/ 18 w 216"/>
              <a:gd name="T11" fmla="*/ 48 h 410"/>
              <a:gd name="T12" fmla="*/ 0 w 216"/>
              <a:gd name="T13" fmla="*/ 126 h 410"/>
              <a:gd name="T14" fmla="*/ 0 w 216"/>
              <a:gd name="T15" fmla="*/ 127 h 410"/>
              <a:gd name="T16" fmla="*/ 20 w 216"/>
              <a:gd name="T17" fmla="*/ 147 h 410"/>
              <a:gd name="T18" fmla="*/ 95 w 216"/>
              <a:gd name="T19" fmla="*/ 142 h 410"/>
              <a:gd name="T20" fmla="*/ 110 w 216"/>
              <a:gd name="T21" fmla="*/ 127 h 410"/>
              <a:gd name="T22" fmla="*/ 95 w 216"/>
              <a:gd name="T23" fmla="*/ 111 h 410"/>
              <a:gd name="T24" fmla="*/ 45 w 216"/>
              <a:gd name="T25" fmla="*/ 108 h 410"/>
              <a:gd name="T26" fmla="*/ 46 w 216"/>
              <a:gd name="T27" fmla="*/ 99 h 410"/>
              <a:gd name="T28" fmla="*/ 60 w 216"/>
              <a:gd name="T29" fmla="*/ 100 h 410"/>
              <a:gd name="T30" fmla="*/ 60 w 216"/>
              <a:gd name="T31" fmla="*/ 70 h 410"/>
              <a:gd name="T32" fmla="*/ 143 w 216"/>
              <a:gd name="T33" fmla="*/ 70 h 410"/>
              <a:gd name="T34" fmla="*/ 143 w 216"/>
              <a:gd name="T35" fmla="*/ 180 h 410"/>
              <a:gd name="T36" fmla="*/ 60 w 216"/>
              <a:gd name="T37" fmla="*/ 180 h 410"/>
              <a:gd name="T38" fmla="*/ 60 w 216"/>
              <a:gd name="T39" fmla="*/ 153 h 410"/>
              <a:gd name="T40" fmla="*/ 44 w 216"/>
              <a:gd name="T41" fmla="*/ 154 h 410"/>
              <a:gd name="T42" fmla="*/ 64 w 216"/>
              <a:gd name="T43" fmla="*/ 390 h 410"/>
              <a:gd name="T44" fmla="*/ 83 w 216"/>
              <a:gd name="T45" fmla="*/ 410 h 410"/>
              <a:gd name="T46" fmla="*/ 103 w 216"/>
              <a:gd name="T47" fmla="*/ 390 h 410"/>
              <a:gd name="T48" fmla="*/ 111 w 216"/>
              <a:gd name="T49" fmla="*/ 212 h 410"/>
              <a:gd name="T50" fmla="*/ 119 w 216"/>
              <a:gd name="T51" fmla="*/ 390 h 410"/>
              <a:gd name="T52" fmla="*/ 139 w 216"/>
              <a:gd name="T53" fmla="*/ 410 h 410"/>
              <a:gd name="T54" fmla="*/ 158 w 216"/>
              <a:gd name="T55" fmla="*/ 390 h 410"/>
              <a:gd name="T56" fmla="*/ 178 w 216"/>
              <a:gd name="T57" fmla="*/ 152 h 410"/>
              <a:gd name="T58" fmla="*/ 185 w 216"/>
              <a:gd name="T59" fmla="*/ 180 h 410"/>
              <a:gd name="T60" fmla="*/ 202 w 216"/>
              <a:gd name="T61" fmla="*/ 193 h 410"/>
              <a:gd name="T62" fmla="*/ 215 w 216"/>
              <a:gd name="T63" fmla="*/ 17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6" h="410">
                <a:moveTo>
                  <a:pt x="215" y="176"/>
                </a:moveTo>
                <a:cubicBezTo>
                  <a:pt x="203" y="55"/>
                  <a:pt x="203" y="55"/>
                  <a:pt x="203" y="55"/>
                </a:cubicBezTo>
                <a:cubicBezTo>
                  <a:pt x="200" y="28"/>
                  <a:pt x="182" y="12"/>
                  <a:pt x="160" y="2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67" y="0"/>
                  <a:pt x="67" y="0"/>
                  <a:pt x="67" y="0"/>
                </a:cubicBezTo>
                <a:cubicBezTo>
                  <a:pt x="46" y="8"/>
                  <a:pt x="27" y="23"/>
                  <a:pt x="18" y="48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26"/>
                  <a:pt x="0" y="126"/>
                  <a:pt x="0" y="127"/>
                </a:cubicBezTo>
                <a:cubicBezTo>
                  <a:pt x="0" y="138"/>
                  <a:pt x="9" y="147"/>
                  <a:pt x="20" y="147"/>
                </a:cubicBezTo>
                <a:cubicBezTo>
                  <a:pt x="95" y="142"/>
                  <a:pt x="95" y="142"/>
                  <a:pt x="95" y="142"/>
                </a:cubicBezTo>
                <a:cubicBezTo>
                  <a:pt x="103" y="142"/>
                  <a:pt x="110" y="135"/>
                  <a:pt x="110" y="127"/>
                </a:cubicBezTo>
                <a:cubicBezTo>
                  <a:pt x="110" y="118"/>
                  <a:pt x="103" y="111"/>
                  <a:pt x="95" y="111"/>
                </a:cubicBezTo>
                <a:cubicBezTo>
                  <a:pt x="45" y="108"/>
                  <a:pt x="45" y="108"/>
                  <a:pt x="45" y="108"/>
                </a:cubicBezTo>
                <a:cubicBezTo>
                  <a:pt x="45" y="108"/>
                  <a:pt x="46" y="101"/>
                  <a:pt x="46" y="99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70"/>
                  <a:pt x="60" y="70"/>
                  <a:pt x="60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180"/>
                  <a:pt x="143" y="180"/>
                  <a:pt x="143" y="180"/>
                </a:cubicBezTo>
                <a:cubicBezTo>
                  <a:pt x="60" y="180"/>
                  <a:pt x="60" y="180"/>
                  <a:pt x="60" y="180"/>
                </a:cubicBezTo>
                <a:cubicBezTo>
                  <a:pt x="60" y="153"/>
                  <a:pt x="60" y="153"/>
                  <a:pt x="60" y="153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45" y="206"/>
                  <a:pt x="51" y="273"/>
                  <a:pt x="64" y="390"/>
                </a:cubicBezTo>
                <a:cubicBezTo>
                  <a:pt x="64" y="401"/>
                  <a:pt x="73" y="410"/>
                  <a:pt x="83" y="410"/>
                </a:cubicBezTo>
                <a:cubicBezTo>
                  <a:pt x="94" y="410"/>
                  <a:pt x="103" y="401"/>
                  <a:pt x="103" y="390"/>
                </a:cubicBezTo>
                <a:cubicBezTo>
                  <a:pt x="111" y="212"/>
                  <a:pt x="111" y="212"/>
                  <a:pt x="111" y="212"/>
                </a:cubicBezTo>
                <a:cubicBezTo>
                  <a:pt x="119" y="390"/>
                  <a:pt x="119" y="390"/>
                  <a:pt x="119" y="390"/>
                </a:cubicBezTo>
                <a:cubicBezTo>
                  <a:pt x="119" y="401"/>
                  <a:pt x="128" y="410"/>
                  <a:pt x="139" y="410"/>
                </a:cubicBezTo>
                <a:cubicBezTo>
                  <a:pt x="150" y="410"/>
                  <a:pt x="158" y="401"/>
                  <a:pt x="158" y="390"/>
                </a:cubicBezTo>
                <a:cubicBezTo>
                  <a:pt x="171" y="271"/>
                  <a:pt x="178" y="204"/>
                  <a:pt x="178" y="152"/>
                </a:cubicBezTo>
                <a:cubicBezTo>
                  <a:pt x="185" y="180"/>
                  <a:pt x="185" y="180"/>
                  <a:pt x="185" y="180"/>
                </a:cubicBezTo>
                <a:cubicBezTo>
                  <a:pt x="186" y="189"/>
                  <a:pt x="194" y="194"/>
                  <a:pt x="202" y="193"/>
                </a:cubicBezTo>
                <a:cubicBezTo>
                  <a:pt x="210" y="192"/>
                  <a:pt x="216" y="185"/>
                  <a:pt x="215" y="17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" name="Rectangle 379"/>
          <p:cNvSpPr>
            <a:spLocks noChangeArrowheads="1"/>
          </p:cNvSpPr>
          <p:nvPr/>
        </p:nvSpPr>
        <p:spPr bwMode="auto">
          <a:xfrm>
            <a:off x="9661748" y="2950914"/>
            <a:ext cx="58738" cy="301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0" name="Freeform 380"/>
          <p:cNvSpPr>
            <a:spLocks/>
          </p:cNvSpPr>
          <p:nvPr/>
        </p:nvSpPr>
        <p:spPr bwMode="auto">
          <a:xfrm>
            <a:off x="9661748" y="2995364"/>
            <a:ext cx="58738" cy="109538"/>
          </a:xfrm>
          <a:custGeom>
            <a:avLst/>
            <a:gdLst>
              <a:gd name="T0" fmla="*/ 19 w 37"/>
              <a:gd name="T1" fmla="*/ 69 h 69"/>
              <a:gd name="T2" fmla="*/ 37 w 37"/>
              <a:gd name="T3" fmla="*/ 47 h 69"/>
              <a:gd name="T4" fmla="*/ 37 w 37"/>
              <a:gd name="T5" fmla="*/ 0 h 69"/>
              <a:gd name="T6" fmla="*/ 0 w 37"/>
              <a:gd name="T7" fmla="*/ 0 h 69"/>
              <a:gd name="T8" fmla="*/ 0 w 37"/>
              <a:gd name="T9" fmla="*/ 47 h 69"/>
              <a:gd name="T10" fmla="*/ 19 w 37"/>
              <a:gd name="T1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69">
                <a:moveTo>
                  <a:pt x="19" y="69"/>
                </a:moveTo>
                <a:lnTo>
                  <a:pt x="37" y="47"/>
                </a:lnTo>
                <a:lnTo>
                  <a:pt x="37" y="0"/>
                </a:lnTo>
                <a:lnTo>
                  <a:pt x="0" y="0"/>
                </a:lnTo>
                <a:lnTo>
                  <a:pt x="0" y="47"/>
                </a:lnTo>
                <a:lnTo>
                  <a:pt x="19" y="6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1" name="Oval 381"/>
          <p:cNvSpPr>
            <a:spLocks noChangeArrowheads="1"/>
          </p:cNvSpPr>
          <p:nvPr/>
        </p:nvSpPr>
        <p:spPr bwMode="auto">
          <a:xfrm>
            <a:off x="9676035" y="3198564"/>
            <a:ext cx="33338" cy="3651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2" name="Oval 382"/>
          <p:cNvSpPr>
            <a:spLocks noChangeArrowheads="1"/>
          </p:cNvSpPr>
          <p:nvPr/>
        </p:nvSpPr>
        <p:spPr bwMode="auto">
          <a:xfrm>
            <a:off x="9676035" y="3290639"/>
            <a:ext cx="33338" cy="3175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3" name="Oval 383"/>
          <p:cNvSpPr>
            <a:spLocks noChangeArrowheads="1"/>
          </p:cNvSpPr>
          <p:nvPr/>
        </p:nvSpPr>
        <p:spPr bwMode="auto">
          <a:xfrm>
            <a:off x="2229305" y="4689226"/>
            <a:ext cx="228600" cy="23018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4" name="Freeform 384"/>
          <p:cNvSpPr>
            <a:spLocks/>
          </p:cNvSpPr>
          <p:nvPr/>
        </p:nvSpPr>
        <p:spPr bwMode="auto">
          <a:xfrm>
            <a:off x="2005467" y="4984501"/>
            <a:ext cx="638175" cy="1208088"/>
          </a:xfrm>
          <a:custGeom>
            <a:avLst/>
            <a:gdLst>
              <a:gd name="T0" fmla="*/ 216 w 217"/>
              <a:gd name="T1" fmla="*/ 176 h 410"/>
              <a:gd name="T2" fmla="*/ 203 w 217"/>
              <a:gd name="T3" fmla="*/ 55 h 410"/>
              <a:gd name="T4" fmla="*/ 161 w 217"/>
              <a:gd name="T5" fmla="*/ 2 h 410"/>
              <a:gd name="T6" fmla="*/ 115 w 217"/>
              <a:gd name="T7" fmla="*/ 61 h 410"/>
              <a:gd name="T8" fmla="*/ 67 w 217"/>
              <a:gd name="T9" fmla="*/ 0 h 410"/>
              <a:gd name="T10" fmla="*/ 19 w 217"/>
              <a:gd name="T11" fmla="*/ 48 h 410"/>
              <a:gd name="T12" fmla="*/ 0 w 217"/>
              <a:gd name="T13" fmla="*/ 126 h 410"/>
              <a:gd name="T14" fmla="*/ 0 w 217"/>
              <a:gd name="T15" fmla="*/ 126 h 410"/>
              <a:gd name="T16" fmla="*/ 21 w 217"/>
              <a:gd name="T17" fmla="*/ 147 h 410"/>
              <a:gd name="T18" fmla="*/ 95 w 217"/>
              <a:gd name="T19" fmla="*/ 142 h 410"/>
              <a:gd name="T20" fmla="*/ 110 w 217"/>
              <a:gd name="T21" fmla="*/ 126 h 410"/>
              <a:gd name="T22" fmla="*/ 95 w 217"/>
              <a:gd name="T23" fmla="*/ 111 h 410"/>
              <a:gd name="T24" fmla="*/ 44 w 217"/>
              <a:gd name="T25" fmla="*/ 109 h 410"/>
              <a:gd name="T26" fmla="*/ 46 w 217"/>
              <a:gd name="T27" fmla="*/ 99 h 410"/>
              <a:gd name="T28" fmla="*/ 84 w 217"/>
              <a:gd name="T29" fmla="*/ 102 h 410"/>
              <a:gd name="T30" fmla="*/ 84 w 217"/>
              <a:gd name="T31" fmla="*/ 80 h 410"/>
              <a:gd name="T32" fmla="*/ 98 w 217"/>
              <a:gd name="T33" fmla="*/ 66 h 410"/>
              <a:gd name="T34" fmla="*/ 137 w 217"/>
              <a:gd name="T35" fmla="*/ 66 h 410"/>
              <a:gd name="T36" fmla="*/ 152 w 217"/>
              <a:gd name="T37" fmla="*/ 80 h 410"/>
              <a:gd name="T38" fmla="*/ 152 w 217"/>
              <a:gd name="T39" fmla="*/ 150 h 410"/>
              <a:gd name="T40" fmla="*/ 137 w 217"/>
              <a:gd name="T41" fmla="*/ 165 h 410"/>
              <a:gd name="T42" fmla="*/ 98 w 217"/>
              <a:gd name="T43" fmla="*/ 165 h 410"/>
              <a:gd name="T44" fmla="*/ 84 w 217"/>
              <a:gd name="T45" fmla="*/ 151 h 410"/>
              <a:gd name="T46" fmla="*/ 45 w 217"/>
              <a:gd name="T47" fmla="*/ 154 h 410"/>
              <a:gd name="T48" fmla="*/ 64 w 217"/>
              <a:gd name="T49" fmla="*/ 390 h 410"/>
              <a:gd name="T50" fmla="*/ 84 w 217"/>
              <a:gd name="T51" fmla="*/ 410 h 410"/>
              <a:gd name="T52" fmla="*/ 104 w 217"/>
              <a:gd name="T53" fmla="*/ 390 h 410"/>
              <a:gd name="T54" fmla="*/ 112 w 217"/>
              <a:gd name="T55" fmla="*/ 212 h 410"/>
              <a:gd name="T56" fmla="*/ 120 w 217"/>
              <a:gd name="T57" fmla="*/ 390 h 410"/>
              <a:gd name="T58" fmla="*/ 139 w 217"/>
              <a:gd name="T59" fmla="*/ 410 h 410"/>
              <a:gd name="T60" fmla="*/ 159 w 217"/>
              <a:gd name="T61" fmla="*/ 390 h 410"/>
              <a:gd name="T62" fmla="*/ 179 w 217"/>
              <a:gd name="T63" fmla="*/ 152 h 410"/>
              <a:gd name="T64" fmla="*/ 186 w 217"/>
              <a:gd name="T65" fmla="*/ 180 h 410"/>
              <a:gd name="T66" fmla="*/ 203 w 217"/>
              <a:gd name="T67" fmla="*/ 193 h 410"/>
              <a:gd name="T68" fmla="*/ 216 w 217"/>
              <a:gd name="T69" fmla="*/ 17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7" h="410">
                <a:moveTo>
                  <a:pt x="216" y="176"/>
                </a:moveTo>
                <a:cubicBezTo>
                  <a:pt x="203" y="55"/>
                  <a:pt x="203" y="55"/>
                  <a:pt x="203" y="55"/>
                </a:cubicBezTo>
                <a:cubicBezTo>
                  <a:pt x="200" y="28"/>
                  <a:pt x="182" y="12"/>
                  <a:pt x="161" y="2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67" y="0"/>
                  <a:pt x="67" y="0"/>
                  <a:pt x="67" y="0"/>
                </a:cubicBezTo>
                <a:cubicBezTo>
                  <a:pt x="47" y="8"/>
                  <a:pt x="28" y="23"/>
                  <a:pt x="19" y="48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8"/>
                  <a:pt x="9" y="147"/>
                  <a:pt x="21" y="147"/>
                </a:cubicBezTo>
                <a:cubicBezTo>
                  <a:pt x="95" y="142"/>
                  <a:pt x="95" y="142"/>
                  <a:pt x="95" y="142"/>
                </a:cubicBezTo>
                <a:cubicBezTo>
                  <a:pt x="104" y="142"/>
                  <a:pt x="110" y="135"/>
                  <a:pt x="110" y="126"/>
                </a:cubicBezTo>
                <a:cubicBezTo>
                  <a:pt x="110" y="118"/>
                  <a:pt x="104" y="111"/>
                  <a:pt x="95" y="111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09"/>
                  <a:pt x="46" y="97"/>
                  <a:pt x="46" y="99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2"/>
                  <a:pt x="90" y="66"/>
                  <a:pt x="98" y="66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145" y="66"/>
                  <a:pt x="152" y="72"/>
                  <a:pt x="152" y="80"/>
                </a:cubicBezTo>
                <a:cubicBezTo>
                  <a:pt x="152" y="150"/>
                  <a:pt x="152" y="150"/>
                  <a:pt x="152" y="150"/>
                </a:cubicBezTo>
                <a:cubicBezTo>
                  <a:pt x="152" y="158"/>
                  <a:pt x="145" y="165"/>
                  <a:pt x="137" y="165"/>
                </a:cubicBezTo>
                <a:cubicBezTo>
                  <a:pt x="98" y="165"/>
                  <a:pt x="98" y="165"/>
                  <a:pt x="98" y="165"/>
                </a:cubicBezTo>
                <a:cubicBezTo>
                  <a:pt x="90" y="165"/>
                  <a:pt x="84" y="158"/>
                  <a:pt x="84" y="151"/>
                </a:cubicBezTo>
                <a:cubicBezTo>
                  <a:pt x="45" y="154"/>
                  <a:pt x="45" y="154"/>
                  <a:pt x="45" y="154"/>
                </a:cubicBezTo>
                <a:cubicBezTo>
                  <a:pt x="46" y="206"/>
                  <a:pt x="52" y="273"/>
                  <a:pt x="64" y="390"/>
                </a:cubicBezTo>
                <a:cubicBezTo>
                  <a:pt x="64" y="401"/>
                  <a:pt x="73" y="410"/>
                  <a:pt x="84" y="410"/>
                </a:cubicBezTo>
                <a:cubicBezTo>
                  <a:pt x="95" y="410"/>
                  <a:pt x="104" y="401"/>
                  <a:pt x="104" y="390"/>
                </a:cubicBezTo>
                <a:cubicBezTo>
                  <a:pt x="112" y="212"/>
                  <a:pt x="112" y="212"/>
                  <a:pt x="112" y="212"/>
                </a:cubicBezTo>
                <a:cubicBezTo>
                  <a:pt x="120" y="390"/>
                  <a:pt x="120" y="390"/>
                  <a:pt x="120" y="390"/>
                </a:cubicBezTo>
                <a:cubicBezTo>
                  <a:pt x="120" y="401"/>
                  <a:pt x="128" y="410"/>
                  <a:pt x="139" y="410"/>
                </a:cubicBezTo>
                <a:cubicBezTo>
                  <a:pt x="150" y="410"/>
                  <a:pt x="159" y="401"/>
                  <a:pt x="159" y="390"/>
                </a:cubicBezTo>
                <a:cubicBezTo>
                  <a:pt x="172" y="271"/>
                  <a:pt x="178" y="204"/>
                  <a:pt x="179" y="152"/>
                </a:cubicBezTo>
                <a:cubicBezTo>
                  <a:pt x="186" y="180"/>
                  <a:pt x="186" y="180"/>
                  <a:pt x="186" y="180"/>
                </a:cubicBezTo>
                <a:cubicBezTo>
                  <a:pt x="187" y="189"/>
                  <a:pt x="194" y="194"/>
                  <a:pt x="203" y="193"/>
                </a:cubicBezTo>
                <a:cubicBezTo>
                  <a:pt x="211" y="192"/>
                  <a:pt x="217" y="185"/>
                  <a:pt x="216" y="17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5" name="Rectangle 385"/>
          <p:cNvSpPr>
            <a:spLocks noChangeArrowheads="1"/>
          </p:cNvSpPr>
          <p:nvPr/>
        </p:nvSpPr>
        <p:spPr bwMode="auto">
          <a:xfrm>
            <a:off x="2313442" y="4984501"/>
            <a:ext cx="60325" cy="2857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6" name="Freeform 386"/>
          <p:cNvSpPr>
            <a:spLocks/>
          </p:cNvSpPr>
          <p:nvPr/>
        </p:nvSpPr>
        <p:spPr bwMode="auto">
          <a:xfrm>
            <a:off x="2313442" y="5028951"/>
            <a:ext cx="60325" cy="107950"/>
          </a:xfrm>
          <a:custGeom>
            <a:avLst/>
            <a:gdLst>
              <a:gd name="T0" fmla="*/ 19 w 38"/>
              <a:gd name="T1" fmla="*/ 68 h 68"/>
              <a:gd name="T2" fmla="*/ 38 w 38"/>
              <a:gd name="T3" fmla="*/ 44 h 68"/>
              <a:gd name="T4" fmla="*/ 38 w 38"/>
              <a:gd name="T5" fmla="*/ 0 h 68"/>
              <a:gd name="T6" fmla="*/ 0 w 38"/>
              <a:gd name="T7" fmla="*/ 0 h 68"/>
              <a:gd name="T8" fmla="*/ 0 w 38"/>
              <a:gd name="T9" fmla="*/ 44 h 68"/>
              <a:gd name="T10" fmla="*/ 19 w 38"/>
              <a:gd name="T11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" h="68">
                <a:moveTo>
                  <a:pt x="19" y="68"/>
                </a:moveTo>
                <a:lnTo>
                  <a:pt x="38" y="44"/>
                </a:lnTo>
                <a:lnTo>
                  <a:pt x="38" y="0"/>
                </a:lnTo>
                <a:lnTo>
                  <a:pt x="0" y="0"/>
                </a:lnTo>
                <a:lnTo>
                  <a:pt x="0" y="44"/>
                </a:lnTo>
                <a:lnTo>
                  <a:pt x="19" y="6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7" name="Oval 387"/>
          <p:cNvSpPr>
            <a:spLocks noChangeArrowheads="1"/>
          </p:cNvSpPr>
          <p:nvPr/>
        </p:nvSpPr>
        <p:spPr bwMode="auto">
          <a:xfrm>
            <a:off x="2326142" y="5232151"/>
            <a:ext cx="34925" cy="3492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8" name="Oval 388"/>
          <p:cNvSpPr>
            <a:spLocks noChangeArrowheads="1"/>
          </p:cNvSpPr>
          <p:nvPr/>
        </p:nvSpPr>
        <p:spPr bwMode="auto">
          <a:xfrm>
            <a:off x="2326142" y="5322639"/>
            <a:ext cx="34925" cy="3333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9" name="Freeform 389"/>
          <p:cNvSpPr>
            <a:spLocks/>
          </p:cNvSpPr>
          <p:nvPr/>
        </p:nvSpPr>
        <p:spPr bwMode="auto">
          <a:xfrm>
            <a:off x="2275342" y="5198814"/>
            <a:ext cx="153988" cy="247650"/>
          </a:xfrm>
          <a:custGeom>
            <a:avLst/>
            <a:gdLst>
              <a:gd name="T0" fmla="*/ 45 w 52"/>
              <a:gd name="T1" fmla="*/ 0 h 84"/>
              <a:gd name="T2" fmla="*/ 6 w 52"/>
              <a:gd name="T3" fmla="*/ 0 h 84"/>
              <a:gd name="T4" fmla="*/ 0 w 52"/>
              <a:gd name="T5" fmla="*/ 7 h 84"/>
              <a:gd name="T6" fmla="*/ 0 w 52"/>
              <a:gd name="T7" fmla="*/ 30 h 84"/>
              <a:gd name="T8" fmla="*/ 4 w 52"/>
              <a:gd name="T9" fmla="*/ 30 h 84"/>
              <a:gd name="T10" fmla="*/ 26 w 52"/>
              <a:gd name="T11" fmla="*/ 53 h 84"/>
              <a:gd name="T12" fmla="*/ 4 w 52"/>
              <a:gd name="T13" fmla="*/ 77 h 84"/>
              <a:gd name="T14" fmla="*/ 0 w 52"/>
              <a:gd name="T15" fmla="*/ 77 h 84"/>
              <a:gd name="T16" fmla="*/ 0 w 52"/>
              <a:gd name="T17" fmla="*/ 77 h 84"/>
              <a:gd name="T18" fmla="*/ 6 w 52"/>
              <a:gd name="T19" fmla="*/ 84 h 84"/>
              <a:gd name="T20" fmla="*/ 45 w 52"/>
              <a:gd name="T21" fmla="*/ 84 h 84"/>
              <a:gd name="T22" fmla="*/ 52 w 52"/>
              <a:gd name="T23" fmla="*/ 77 h 84"/>
              <a:gd name="T24" fmla="*/ 52 w 52"/>
              <a:gd name="T25" fmla="*/ 7 h 84"/>
              <a:gd name="T26" fmla="*/ 45 w 52"/>
              <a:gd name="T27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2" h="84">
                <a:moveTo>
                  <a:pt x="45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16" y="31"/>
                  <a:pt x="26" y="41"/>
                  <a:pt x="26" y="53"/>
                </a:cubicBezTo>
                <a:cubicBezTo>
                  <a:pt x="26" y="66"/>
                  <a:pt x="16" y="76"/>
                  <a:pt x="4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1"/>
                  <a:pt x="3" y="84"/>
                  <a:pt x="6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9" y="84"/>
                  <a:pt x="52" y="81"/>
                  <a:pt x="52" y="77"/>
                </a:cubicBezTo>
                <a:cubicBezTo>
                  <a:pt x="52" y="7"/>
                  <a:pt x="52" y="7"/>
                  <a:pt x="52" y="7"/>
                </a:cubicBezTo>
                <a:cubicBezTo>
                  <a:pt x="52" y="3"/>
                  <a:pt x="49" y="0"/>
                  <a:pt x="45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0" name="Oval 390"/>
          <p:cNvSpPr>
            <a:spLocks noChangeArrowheads="1"/>
          </p:cNvSpPr>
          <p:nvPr/>
        </p:nvSpPr>
        <p:spPr bwMode="auto">
          <a:xfrm>
            <a:off x="4540704" y="4689226"/>
            <a:ext cx="230188" cy="23018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1" name="Rectangle 391"/>
          <p:cNvSpPr>
            <a:spLocks noChangeArrowheads="1"/>
          </p:cNvSpPr>
          <p:nvPr/>
        </p:nvSpPr>
        <p:spPr bwMode="auto">
          <a:xfrm>
            <a:off x="4626429" y="4984501"/>
            <a:ext cx="58738" cy="2857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2" name="Freeform 392"/>
          <p:cNvSpPr>
            <a:spLocks/>
          </p:cNvSpPr>
          <p:nvPr/>
        </p:nvSpPr>
        <p:spPr bwMode="auto">
          <a:xfrm>
            <a:off x="4626429" y="5028951"/>
            <a:ext cx="58738" cy="107950"/>
          </a:xfrm>
          <a:custGeom>
            <a:avLst/>
            <a:gdLst>
              <a:gd name="T0" fmla="*/ 18 w 37"/>
              <a:gd name="T1" fmla="*/ 68 h 68"/>
              <a:gd name="T2" fmla="*/ 37 w 37"/>
              <a:gd name="T3" fmla="*/ 44 h 68"/>
              <a:gd name="T4" fmla="*/ 37 w 37"/>
              <a:gd name="T5" fmla="*/ 0 h 68"/>
              <a:gd name="T6" fmla="*/ 0 w 37"/>
              <a:gd name="T7" fmla="*/ 0 h 68"/>
              <a:gd name="T8" fmla="*/ 0 w 37"/>
              <a:gd name="T9" fmla="*/ 44 h 68"/>
              <a:gd name="T10" fmla="*/ 18 w 37"/>
              <a:gd name="T11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68">
                <a:moveTo>
                  <a:pt x="18" y="68"/>
                </a:moveTo>
                <a:lnTo>
                  <a:pt x="37" y="44"/>
                </a:lnTo>
                <a:lnTo>
                  <a:pt x="37" y="0"/>
                </a:lnTo>
                <a:lnTo>
                  <a:pt x="0" y="0"/>
                </a:lnTo>
                <a:lnTo>
                  <a:pt x="0" y="44"/>
                </a:lnTo>
                <a:lnTo>
                  <a:pt x="18" y="6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3" name="Freeform 393"/>
          <p:cNvSpPr>
            <a:spLocks noEditPoints="1"/>
          </p:cNvSpPr>
          <p:nvPr/>
        </p:nvSpPr>
        <p:spPr bwMode="auto">
          <a:xfrm>
            <a:off x="4337504" y="4984501"/>
            <a:ext cx="619125" cy="1208088"/>
          </a:xfrm>
          <a:custGeom>
            <a:avLst/>
            <a:gdLst>
              <a:gd name="T0" fmla="*/ 209 w 210"/>
              <a:gd name="T1" fmla="*/ 176 h 410"/>
              <a:gd name="T2" fmla="*/ 196 w 210"/>
              <a:gd name="T3" fmla="*/ 55 h 410"/>
              <a:gd name="T4" fmla="*/ 154 w 210"/>
              <a:gd name="T5" fmla="*/ 2 h 410"/>
              <a:gd name="T6" fmla="*/ 108 w 210"/>
              <a:gd name="T7" fmla="*/ 61 h 410"/>
              <a:gd name="T8" fmla="*/ 61 w 210"/>
              <a:gd name="T9" fmla="*/ 0 h 410"/>
              <a:gd name="T10" fmla="*/ 13 w 210"/>
              <a:gd name="T11" fmla="*/ 55 h 410"/>
              <a:gd name="T12" fmla="*/ 1 w 210"/>
              <a:gd name="T13" fmla="*/ 176 h 410"/>
              <a:gd name="T14" fmla="*/ 14 w 210"/>
              <a:gd name="T15" fmla="*/ 193 h 410"/>
              <a:gd name="T16" fmla="*/ 31 w 210"/>
              <a:gd name="T17" fmla="*/ 180 h 410"/>
              <a:gd name="T18" fmla="*/ 38 w 210"/>
              <a:gd name="T19" fmla="*/ 152 h 410"/>
              <a:gd name="T20" fmla="*/ 57 w 210"/>
              <a:gd name="T21" fmla="*/ 390 h 410"/>
              <a:gd name="T22" fmla="*/ 77 w 210"/>
              <a:gd name="T23" fmla="*/ 410 h 410"/>
              <a:gd name="T24" fmla="*/ 97 w 210"/>
              <a:gd name="T25" fmla="*/ 390 h 410"/>
              <a:gd name="T26" fmla="*/ 105 w 210"/>
              <a:gd name="T27" fmla="*/ 212 h 410"/>
              <a:gd name="T28" fmla="*/ 113 w 210"/>
              <a:gd name="T29" fmla="*/ 390 h 410"/>
              <a:gd name="T30" fmla="*/ 132 w 210"/>
              <a:gd name="T31" fmla="*/ 410 h 410"/>
              <a:gd name="T32" fmla="*/ 152 w 210"/>
              <a:gd name="T33" fmla="*/ 390 h 410"/>
              <a:gd name="T34" fmla="*/ 172 w 210"/>
              <a:gd name="T35" fmla="*/ 152 h 410"/>
              <a:gd name="T36" fmla="*/ 179 w 210"/>
              <a:gd name="T37" fmla="*/ 180 h 410"/>
              <a:gd name="T38" fmla="*/ 196 w 210"/>
              <a:gd name="T39" fmla="*/ 193 h 410"/>
              <a:gd name="T40" fmla="*/ 209 w 210"/>
              <a:gd name="T41" fmla="*/ 176 h 410"/>
              <a:gd name="T42" fmla="*/ 108 w 210"/>
              <a:gd name="T43" fmla="*/ 126 h 410"/>
              <a:gd name="T44" fmla="*/ 102 w 210"/>
              <a:gd name="T45" fmla="*/ 120 h 410"/>
              <a:gd name="T46" fmla="*/ 108 w 210"/>
              <a:gd name="T47" fmla="*/ 115 h 410"/>
              <a:gd name="T48" fmla="*/ 114 w 210"/>
              <a:gd name="T49" fmla="*/ 120 h 410"/>
              <a:gd name="T50" fmla="*/ 108 w 210"/>
              <a:gd name="T51" fmla="*/ 126 h 410"/>
              <a:gd name="T52" fmla="*/ 108 w 210"/>
              <a:gd name="T53" fmla="*/ 96 h 410"/>
              <a:gd name="T54" fmla="*/ 102 w 210"/>
              <a:gd name="T55" fmla="*/ 90 h 410"/>
              <a:gd name="T56" fmla="*/ 108 w 210"/>
              <a:gd name="T57" fmla="*/ 84 h 410"/>
              <a:gd name="T58" fmla="*/ 114 w 210"/>
              <a:gd name="T59" fmla="*/ 90 h 410"/>
              <a:gd name="T60" fmla="*/ 108 w 210"/>
              <a:gd name="T61" fmla="*/ 9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0" h="410">
                <a:moveTo>
                  <a:pt x="209" y="176"/>
                </a:moveTo>
                <a:cubicBezTo>
                  <a:pt x="196" y="55"/>
                  <a:pt x="196" y="55"/>
                  <a:pt x="196" y="55"/>
                </a:cubicBezTo>
                <a:cubicBezTo>
                  <a:pt x="193" y="28"/>
                  <a:pt x="175" y="12"/>
                  <a:pt x="154" y="2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61" y="0"/>
                  <a:pt x="61" y="0"/>
                  <a:pt x="61" y="0"/>
                </a:cubicBezTo>
                <a:cubicBezTo>
                  <a:pt x="37" y="9"/>
                  <a:pt x="16" y="26"/>
                  <a:pt x="13" y="55"/>
                </a:cubicBezTo>
                <a:cubicBezTo>
                  <a:pt x="1" y="176"/>
                  <a:pt x="1" y="176"/>
                  <a:pt x="1" y="176"/>
                </a:cubicBezTo>
                <a:cubicBezTo>
                  <a:pt x="0" y="185"/>
                  <a:pt x="6" y="192"/>
                  <a:pt x="14" y="193"/>
                </a:cubicBezTo>
                <a:cubicBezTo>
                  <a:pt x="22" y="194"/>
                  <a:pt x="30" y="189"/>
                  <a:pt x="31" y="180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38" y="204"/>
                  <a:pt x="45" y="271"/>
                  <a:pt x="57" y="390"/>
                </a:cubicBezTo>
                <a:cubicBezTo>
                  <a:pt x="57" y="401"/>
                  <a:pt x="66" y="410"/>
                  <a:pt x="77" y="410"/>
                </a:cubicBezTo>
                <a:cubicBezTo>
                  <a:pt x="88" y="410"/>
                  <a:pt x="97" y="401"/>
                  <a:pt x="97" y="390"/>
                </a:cubicBezTo>
                <a:cubicBezTo>
                  <a:pt x="105" y="212"/>
                  <a:pt x="105" y="212"/>
                  <a:pt x="105" y="212"/>
                </a:cubicBezTo>
                <a:cubicBezTo>
                  <a:pt x="113" y="390"/>
                  <a:pt x="113" y="390"/>
                  <a:pt x="113" y="390"/>
                </a:cubicBezTo>
                <a:cubicBezTo>
                  <a:pt x="113" y="401"/>
                  <a:pt x="121" y="410"/>
                  <a:pt x="132" y="410"/>
                </a:cubicBezTo>
                <a:cubicBezTo>
                  <a:pt x="143" y="410"/>
                  <a:pt x="152" y="401"/>
                  <a:pt x="152" y="390"/>
                </a:cubicBezTo>
                <a:cubicBezTo>
                  <a:pt x="165" y="271"/>
                  <a:pt x="171" y="204"/>
                  <a:pt x="172" y="152"/>
                </a:cubicBezTo>
                <a:cubicBezTo>
                  <a:pt x="179" y="180"/>
                  <a:pt x="179" y="180"/>
                  <a:pt x="179" y="180"/>
                </a:cubicBezTo>
                <a:cubicBezTo>
                  <a:pt x="180" y="189"/>
                  <a:pt x="187" y="194"/>
                  <a:pt x="196" y="193"/>
                </a:cubicBezTo>
                <a:cubicBezTo>
                  <a:pt x="204" y="192"/>
                  <a:pt x="210" y="185"/>
                  <a:pt x="209" y="176"/>
                </a:cubicBezTo>
                <a:close/>
                <a:moveTo>
                  <a:pt x="108" y="126"/>
                </a:moveTo>
                <a:cubicBezTo>
                  <a:pt x="105" y="126"/>
                  <a:pt x="102" y="123"/>
                  <a:pt x="102" y="120"/>
                </a:cubicBezTo>
                <a:cubicBezTo>
                  <a:pt x="102" y="117"/>
                  <a:pt x="105" y="115"/>
                  <a:pt x="108" y="115"/>
                </a:cubicBezTo>
                <a:cubicBezTo>
                  <a:pt x="111" y="115"/>
                  <a:pt x="114" y="117"/>
                  <a:pt x="114" y="120"/>
                </a:cubicBezTo>
                <a:cubicBezTo>
                  <a:pt x="114" y="123"/>
                  <a:pt x="111" y="126"/>
                  <a:pt x="108" y="126"/>
                </a:cubicBezTo>
                <a:close/>
                <a:moveTo>
                  <a:pt x="108" y="96"/>
                </a:moveTo>
                <a:cubicBezTo>
                  <a:pt x="105" y="96"/>
                  <a:pt x="102" y="93"/>
                  <a:pt x="102" y="90"/>
                </a:cubicBezTo>
                <a:cubicBezTo>
                  <a:pt x="102" y="87"/>
                  <a:pt x="105" y="84"/>
                  <a:pt x="108" y="84"/>
                </a:cubicBezTo>
                <a:cubicBezTo>
                  <a:pt x="111" y="84"/>
                  <a:pt x="114" y="87"/>
                  <a:pt x="114" y="90"/>
                </a:cubicBezTo>
                <a:cubicBezTo>
                  <a:pt x="114" y="93"/>
                  <a:pt x="111" y="96"/>
                  <a:pt x="108" y="9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4" name="Oval 394"/>
          <p:cNvSpPr>
            <a:spLocks noChangeArrowheads="1"/>
          </p:cNvSpPr>
          <p:nvPr/>
        </p:nvSpPr>
        <p:spPr bwMode="auto">
          <a:xfrm>
            <a:off x="9524430" y="4674939"/>
            <a:ext cx="228600" cy="227013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5" name="Freeform 395"/>
          <p:cNvSpPr>
            <a:spLocks/>
          </p:cNvSpPr>
          <p:nvPr/>
        </p:nvSpPr>
        <p:spPr bwMode="auto">
          <a:xfrm>
            <a:off x="9321230" y="4960689"/>
            <a:ext cx="617538" cy="1231900"/>
          </a:xfrm>
          <a:custGeom>
            <a:avLst/>
            <a:gdLst>
              <a:gd name="T0" fmla="*/ 208 w 210"/>
              <a:gd name="T1" fmla="*/ 184 h 418"/>
              <a:gd name="T2" fmla="*/ 196 w 210"/>
              <a:gd name="T3" fmla="*/ 63 h 418"/>
              <a:gd name="T4" fmla="*/ 105 w 210"/>
              <a:gd name="T5" fmla="*/ 0 h 418"/>
              <a:gd name="T6" fmla="*/ 13 w 210"/>
              <a:gd name="T7" fmla="*/ 63 h 418"/>
              <a:gd name="T8" fmla="*/ 1 w 210"/>
              <a:gd name="T9" fmla="*/ 184 h 418"/>
              <a:gd name="T10" fmla="*/ 14 w 210"/>
              <a:gd name="T11" fmla="*/ 201 h 418"/>
              <a:gd name="T12" fmla="*/ 31 w 210"/>
              <a:gd name="T13" fmla="*/ 188 h 418"/>
              <a:gd name="T14" fmla="*/ 37 w 210"/>
              <a:gd name="T15" fmla="*/ 160 h 418"/>
              <a:gd name="T16" fmla="*/ 57 w 210"/>
              <a:gd name="T17" fmla="*/ 398 h 418"/>
              <a:gd name="T18" fmla="*/ 77 w 210"/>
              <a:gd name="T19" fmla="*/ 418 h 418"/>
              <a:gd name="T20" fmla="*/ 97 w 210"/>
              <a:gd name="T21" fmla="*/ 398 h 418"/>
              <a:gd name="T22" fmla="*/ 105 w 210"/>
              <a:gd name="T23" fmla="*/ 220 h 418"/>
              <a:gd name="T24" fmla="*/ 112 w 210"/>
              <a:gd name="T25" fmla="*/ 398 h 418"/>
              <a:gd name="T26" fmla="*/ 132 w 210"/>
              <a:gd name="T27" fmla="*/ 418 h 418"/>
              <a:gd name="T28" fmla="*/ 152 w 210"/>
              <a:gd name="T29" fmla="*/ 398 h 418"/>
              <a:gd name="T30" fmla="*/ 172 w 210"/>
              <a:gd name="T31" fmla="*/ 160 h 418"/>
              <a:gd name="T32" fmla="*/ 178 w 210"/>
              <a:gd name="T33" fmla="*/ 188 h 418"/>
              <a:gd name="T34" fmla="*/ 195 w 210"/>
              <a:gd name="T35" fmla="*/ 201 h 418"/>
              <a:gd name="T36" fmla="*/ 208 w 210"/>
              <a:gd name="T37" fmla="*/ 184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0" h="418">
                <a:moveTo>
                  <a:pt x="208" y="184"/>
                </a:moveTo>
                <a:cubicBezTo>
                  <a:pt x="196" y="63"/>
                  <a:pt x="196" y="63"/>
                  <a:pt x="196" y="63"/>
                </a:cubicBezTo>
                <a:cubicBezTo>
                  <a:pt x="191" y="16"/>
                  <a:pt x="138" y="0"/>
                  <a:pt x="105" y="0"/>
                </a:cubicBezTo>
                <a:cubicBezTo>
                  <a:pt x="71" y="0"/>
                  <a:pt x="18" y="16"/>
                  <a:pt x="13" y="63"/>
                </a:cubicBezTo>
                <a:cubicBezTo>
                  <a:pt x="1" y="184"/>
                  <a:pt x="1" y="184"/>
                  <a:pt x="1" y="184"/>
                </a:cubicBezTo>
                <a:cubicBezTo>
                  <a:pt x="0" y="193"/>
                  <a:pt x="6" y="200"/>
                  <a:pt x="14" y="201"/>
                </a:cubicBezTo>
                <a:cubicBezTo>
                  <a:pt x="22" y="202"/>
                  <a:pt x="30" y="197"/>
                  <a:pt x="31" y="188"/>
                </a:cubicBezTo>
                <a:cubicBezTo>
                  <a:pt x="37" y="160"/>
                  <a:pt x="37" y="160"/>
                  <a:pt x="37" y="160"/>
                </a:cubicBezTo>
                <a:cubicBezTo>
                  <a:pt x="38" y="212"/>
                  <a:pt x="45" y="279"/>
                  <a:pt x="57" y="398"/>
                </a:cubicBezTo>
                <a:cubicBezTo>
                  <a:pt x="57" y="409"/>
                  <a:pt x="66" y="418"/>
                  <a:pt x="77" y="418"/>
                </a:cubicBezTo>
                <a:cubicBezTo>
                  <a:pt x="88" y="418"/>
                  <a:pt x="97" y="409"/>
                  <a:pt x="97" y="398"/>
                </a:cubicBezTo>
                <a:cubicBezTo>
                  <a:pt x="105" y="220"/>
                  <a:pt x="105" y="220"/>
                  <a:pt x="105" y="220"/>
                </a:cubicBezTo>
                <a:cubicBezTo>
                  <a:pt x="112" y="398"/>
                  <a:pt x="112" y="398"/>
                  <a:pt x="112" y="398"/>
                </a:cubicBezTo>
                <a:cubicBezTo>
                  <a:pt x="112" y="409"/>
                  <a:pt x="121" y="418"/>
                  <a:pt x="132" y="418"/>
                </a:cubicBezTo>
                <a:cubicBezTo>
                  <a:pt x="143" y="418"/>
                  <a:pt x="152" y="409"/>
                  <a:pt x="152" y="398"/>
                </a:cubicBezTo>
                <a:cubicBezTo>
                  <a:pt x="164" y="279"/>
                  <a:pt x="171" y="212"/>
                  <a:pt x="172" y="160"/>
                </a:cubicBezTo>
                <a:cubicBezTo>
                  <a:pt x="178" y="188"/>
                  <a:pt x="178" y="188"/>
                  <a:pt x="178" y="188"/>
                </a:cubicBezTo>
                <a:cubicBezTo>
                  <a:pt x="179" y="197"/>
                  <a:pt x="187" y="202"/>
                  <a:pt x="195" y="201"/>
                </a:cubicBezTo>
                <a:cubicBezTo>
                  <a:pt x="204" y="200"/>
                  <a:pt x="210" y="193"/>
                  <a:pt x="208" y="184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89374051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221</Words>
  <Application>Microsoft Office PowerPoint</Application>
  <PresentationFormat>自定义</PresentationFormat>
  <Paragraphs>15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11</cp:revision>
  <dcterms:created xsi:type="dcterms:W3CDTF">2019-10-03T15:40:39Z</dcterms:created>
  <dcterms:modified xsi:type="dcterms:W3CDTF">2019-10-04T06:14:37Z</dcterms:modified>
</cp:coreProperties>
</file>