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412" y="-64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73" y="1368413"/>
            <a:ext cx="1459386" cy="3240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313" y="4752789"/>
            <a:ext cx="869315" cy="32400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148" y="4699540"/>
            <a:ext cx="863257" cy="324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583" y="4797413"/>
            <a:ext cx="1279292" cy="324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61" y="4824797"/>
            <a:ext cx="3575601" cy="324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6396" y="4752789"/>
            <a:ext cx="802396" cy="324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150" y="1368413"/>
            <a:ext cx="1895447" cy="324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890" y="1368413"/>
            <a:ext cx="1103843" cy="3240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2399" y="1368413"/>
            <a:ext cx="1256112" cy="3240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9" y="1368413"/>
            <a:ext cx="1258578" cy="32400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687" y="1368413"/>
            <a:ext cx="1441563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</Words>
  <Application>Microsoft Office PowerPoint</Application>
  <PresentationFormat>自定义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4</cp:revision>
  <dcterms:created xsi:type="dcterms:W3CDTF">2019-10-03T15:40:39Z</dcterms:created>
  <dcterms:modified xsi:type="dcterms:W3CDTF">2019-10-03T15:46:17Z</dcterms:modified>
</cp:coreProperties>
</file>