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21" r:id="rId3"/>
    <p:sldId id="318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660" y="-7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0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20" y="1859767"/>
            <a:ext cx="3767631" cy="255455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829" y="1859767"/>
            <a:ext cx="3618627" cy="255455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53" y="5624964"/>
            <a:ext cx="3051487" cy="255455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41" y="5624964"/>
            <a:ext cx="3481662" cy="255455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907" y="1008013"/>
            <a:ext cx="2016977" cy="425806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667" y="5624964"/>
            <a:ext cx="3067217" cy="255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自定义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1159</cp:revision>
  <dcterms:created xsi:type="dcterms:W3CDTF">2009-02-11T05:37:22Z</dcterms:created>
  <dcterms:modified xsi:type="dcterms:W3CDTF">2019-10-03T15:34:38Z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