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22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464" y="5258690"/>
            <a:ext cx="1866109" cy="29501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256" y="1056052"/>
            <a:ext cx="3200796" cy="19365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68" y="5417581"/>
            <a:ext cx="1341674" cy="27912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150" y="3167987"/>
            <a:ext cx="3501656" cy="21600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467" y="5810362"/>
            <a:ext cx="2253576" cy="224133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31407"/>
            <a:ext cx="3883730" cy="19365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131" y="3694650"/>
            <a:ext cx="3377919" cy="213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2019-10-03T15:34:53Z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