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70" y="4551888"/>
            <a:ext cx="4900137" cy="32968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209" y="1584637"/>
            <a:ext cx="4840479" cy="24726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49" y="1584637"/>
            <a:ext cx="4553970" cy="24726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1" y="4551888"/>
            <a:ext cx="4567676" cy="329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2019-10-03T15:34:30Z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