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23" r:id="rId3"/>
    <p:sldId id="324" r:id="rId4"/>
    <p:sldId id="325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image" Target="../media/image30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45" y="3528533"/>
            <a:ext cx="1041298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77" y="1244932"/>
            <a:ext cx="1396400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523" y="1244932"/>
            <a:ext cx="1642978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674" y="1244932"/>
            <a:ext cx="1180598" cy="216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45" y="1244932"/>
            <a:ext cx="1107245" cy="21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050" y="1244932"/>
            <a:ext cx="1344300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152" y="3528533"/>
            <a:ext cx="1147275" cy="21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658" y="3528533"/>
            <a:ext cx="1218054" cy="216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602" y="3528533"/>
            <a:ext cx="1159817" cy="216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34" y="3575315"/>
            <a:ext cx="1075435" cy="21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218" y="5832789"/>
            <a:ext cx="998566" cy="216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004" y="5832789"/>
            <a:ext cx="1327569" cy="216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89" y="5832789"/>
            <a:ext cx="1163412" cy="216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19" y="5832789"/>
            <a:ext cx="1119681" cy="21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3" y="5832789"/>
            <a:ext cx="1129091" cy="216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705" y="5832789"/>
            <a:ext cx="1445608" cy="21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160" y="3575315"/>
            <a:ext cx="127376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330" y="3542006"/>
            <a:ext cx="1696187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809" y="1301548"/>
            <a:ext cx="3792756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198" y="3542006"/>
            <a:ext cx="1884544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1" y="1301548"/>
            <a:ext cx="2525164" cy="216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009" y="1301548"/>
            <a:ext cx="2282457" cy="21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01" y="3542006"/>
            <a:ext cx="1829809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106" y="3542006"/>
            <a:ext cx="1610459" cy="21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01" y="5760781"/>
            <a:ext cx="1552621" cy="216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511" y="5760781"/>
            <a:ext cx="1748212" cy="216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701" y="5760781"/>
            <a:ext cx="1161248" cy="21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744" y="5760781"/>
            <a:ext cx="1558444" cy="216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046" y="5760781"/>
            <a:ext cx="144933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5" y="1169811"/>
            <a:ext cx="3464355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221" y="1169811"/>
            <a:ext cx="2620163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459" y="3444177"/>
            <a:ext cx="1732464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851" y="1169811"/>
            <a:ext cx="1656399" cy="216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514" y="3444177"/>
            <a:ext cx="1522422" cy="21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405" y="3444177"/>
            <a:ext cx="2929585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92" y="5616765"/>
            <a:ext cx="2412411" cy="21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261" y="5616765"/>
            <a:ext cx="184466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23216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2019-10-03T15:19:33Z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