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33" d="100"/>
          <a:sy n="33" d="100"/>
        </p:scale>
        <p:origin x="-1266" y="-124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699" y="4795160"/>
            <a:ext cx="1493754" cy="324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699" y="4693618"/>
            <a:ext cx="2337945" cy="32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699" y="1080021"/>
            <a:ext cx="2265818" cy="32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147" y="1171343"/>
            <a:ext cx="1039306" cy="32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152" y="4824797"/>
            <a:ext cx="1189503" cy="32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363" y="1176556"/>
            <a:ext cx="212908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23217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2019-10-03T15:12:00Z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